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0287000" cy="10287000"/>
  <p:notesSz cx="10287000" cy="10287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71525" y="3188970"/>
            <a:ext cx="874395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43050" y="5760720"/>
            <a:ext cx="72009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14350" y="2366010"/>
            <a:ext cx="4474845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297805" y="2366010"/>
            <a:ext cx="4474845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4350" y="411480"/>
            <a:ext cx="9258300" cy="1645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4350" y="2366010"/>
            <a:ext cx="92583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497580" y="9566910"/>
            <a:ext cx="32918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14350" y="9566910"/>
            <a:ext cx="236601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406640" y="9566910"/>
            <a:ext cx="236601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image" Target="../media/image19.png"/><Relationship Id="rId20" Type="http://schemas.openxmlformats.org/officeDocument/2006/relationships/image" Target="../media/image20.png"/><Relationship Id="rId21" Type="http://schemas.openxmlformats.org/officeDocument/2006/relationships/image" Target="../media/image21.png"/><Relationship Id="rId22" Type="http://schemas.openxmlformats.org/officeDocument/2006/relationships/image" Target="../media/image22.png"/><Relationship Id="rId23" Type="http://schemas.openxmlformats.org/officeDocument/2006/relationships/image" Target="../media/image23.png"/><Relationship Id="rId24" Type="http://schemas.openxmlformats.org/officeDocument/2006/relationships/image" Target="../media/image24.png"/><Relationship Id="rId25" Type="http://schemas.openxmlformats.org/officeDocument/2006/relationships/image" Target="../media/image25.png"/><Relationship Id="rId26" Type="http://schemas.openxmlformats.org/officeDocument/2006/relationships/image" Target="../media/image26.png"/><Relationship Id="rId27" Type="http://schemas.openxmlformats.org/officeDocument/2006/relationships/image" Target="../media/image27.png"/><Relationship Id="rId28" Type="http://schemas.openxmlformats.org/officeDocument/2006/relationships/image" Target="../media/image28.png"/><Relationship Id="rId29" Type="http://schemas.openxmlformats.org/officeDocument/2006/relationships/image" Target="../media/image29.png"/><Relationship Id="rId30" Type="http://schemas.openxmlformats.org/officeDocument/2006/relationships/image" Target="../media/image30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Relationship Id="rId8" Type="http://schemas.openxmlformats.org/officeDocument/2006/relationships/image" Target="../media/image37.png"/><Relationship Id="rId9" Type="http://schemas.openxmlformats.org/officeDocument/2006/relationships/image" Target="../media/image38.png"/><Relationship Id="rId10" Type="http://schemas.openxmlformats.org/officeDocument/2006/relationships/image" Target="../media/image39.png"/><Relationship Id="rId11" Type="http://schemas.openxmlformats.org/officeDocument/2006/relationships/image" Target="../media/image40.png"/><Relationship Id="rId12" Type="http://schemas.openxmlformats.org/officeDocument/2006/relationships/image" Target="../media/image41.png"/><Relationship Id="rId13" Type="http://schemas.openxmlformats.org/officeDocument/2006/relationships/image" Target="../media/image42.png"/><Relationship Id="rId14" Type="http://schemas.openxmlformats.org/officeDocument/2006/relationships/image" Target="../media/image43.png"/><Relationship Id="rId15" Type="http://schemas.openxmlformats.org/officeDocument/2006/relationships/image" Target="../media/image44.png"/><Relationship Id="rId16" Type="http://schemas.openxmlformats.org/officeDocument/2006/relationships/image" Target="../media/image45.png"/><Relationship Id="rId17" Type="http://schemas.openxmlformats.org/officeDocument/2006/relationships/image" Target="../media/image46.png"/><Relationship Id="rId18" Type="http://schemas.openxmlformats.org/officeDocument/2006/relationships/image" Target="../media/image47.png"/><Relationship Id="rId19" Type="http://schemas.openxmlformats.org/officeDocument/2006/relationships/image" Target="../media/image48.png"/><Relationship Id="rId20" Type="http://schemas.openxmlformats.org/officeDocument/2006/relationships/image" Target="../media/image49.png"/><Relationship Id="rId21" Type="http://schemas.openxmlformats.org/officeDocument/2006/relationships/image" Target="../media/image50.png"/><Relationship Id="rId22" Type="http://schemas.openxmlformats.org/officeDocument/2006/relationships/image" Target="../media/image51.png"/><Relationship Id="rId23" Type="http://schemas.openxmlformats.org/officeDocument/2006/relationships/image" Target="../media/image52.png"/><Relationship Id="rId24" Type="http://schemas.openxmlformats.org/officeDocument/2006/relationships/image" Target="../media/image53.png"/><Relationship Id="rId25" Type="http://schemas.openxmlformats.org/officeDocument/2006/relationships/image" Target="../media/image54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png"/><Relationship Id="rId3" Type="http://schemas.openxmlformats.org/officeDocument/2006/relationships/image" Target="../media/image56.png"/><Relationship Id="rId4" Type="http://schemas.openxmlformats.org/officeDocument/2006/relationships/image" Target="../media/image57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png"/><Relationship Id="rId3" Type="http://schemas.openxmlformats.org/officeDocument/2006/relationships/image" Target="../media/image59.png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Relationship Id="rId7" Type="http://schemas.openxmlformats.org/officeDocument/2006/relationships/image" Target="../media/image63.png"/><Relationship Id="rId8" Type="http://schemas.openxmlformats.org/officeDocument/2006/relationships/image" Target="../media/image64.png"/><Relationship Id="rId9" Type="http://schemas.openxmlformats.org/officeDocument/2006/relationships/image" Target="../media/image65.png"/><Relationship Id="rId10" Type="http://schemas.openxmlformats.org/officeDocument/2006/relationships/image" Target="../media/image66.png"/><Relationship Id="rId11" Type="http://schemas.openxmlformats.org/officeDocument/2006/relationships/image" Target="../media/image67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png"/><Relationship Id="rId3" Type="http://schemas.openxmlformats.org/officeDocument/2006/relationships/image" Target="../media/image59.png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Relationship Id="rId7" Type="http://schemas.openxmlformats.org/officeDocument/2006/relationships/image" Target="../media/image63.png"/><Relationship Id="rId8" Type="http://schemas.openxmlformats.org/officeDocument/2006/relationships/image" Target="../media/image68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png"/><Relationship Id="rId3" Type="http://schemas.openxmlformats.org/officeDocument/2006/relationships/image" Target="../media/image59.png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Relationship Id="rId7" Type="http://schemas.openxmlformats.org/officeDocument/2006/relationships/image" Target="../media/image63.png"/><Relationship Id="rId8" Type="http://schemas.openxmlformats.org/officeDocument/2006/relationships/image" Target="../media/image69.png"/><Relationship Id="rId9" Type="http://schemas.openxmlformats.org/officeDocument/2006/relationships/image" Target="../media/image70.png"/><Relationship Id="rId10" Type="http://schemas.openxmlformats.org/officeDocument/2006/relationships/image" Target="../media/image71.png"/><Relationship Id="rId11" Type="http://schemas.openxmlformats.org/officeDocument/2006/relationships/image" Target="../media/image72.png"/><Relationship Id="rId12" Type="http://schemas.openxmlformats.org/officeDocument/2006/relationships/image" Target="../media/image73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png"/><Relationship Id="rId3" Type="http://schemas.openxmlformats.org/officeDocument/2006/relationships/image" Target="../media/image59.png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Relationship Id="rId7" Type="http://schemas.openxmlformats.org/officeDocument/2006/relationships/image" Target="../media/image63.png"/><Relationship Id="rId8" Type="http://schemas.openxmlformats.org/officeDocument/2006/relationships/image" Target="../media/image74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5.jpg"/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7" Type="http://schemas.openxmlformats.org/officeDocument/2006/relationships/image" Target="../media/image80.png"/><Relationship Id="rId8" Type="http://schemas.openxmlformats.org/officeDocument/2006/relationships/image" Target="../media/image81.png"/><Relationship Id="rId9" Type="http://schemas.openxmlformats.org/officeDocument/2006/relationships/image" Target="../media/image82.png"/><Relationship Id="rId10" Type="http://schemas.openxmlformats.org/officeDocument/2006/relationships/image" Target="../media/image83.png"/><Relationship Id="rId11" Type="http://schemas.openxmlformats.org/officeDocument/2006/relationships/image" Target="../media/image84.png"/><Relationship Id="rId12" Type="http://schemas.openxmlformats.org/officeDocument/2006/relationships/image" Target="../media/image85.png"/><Relationship Id="rId13" Type="http://schemas.openxmlformats.org/officeDocument/2006/relationships/image" Target="../media/image86.png"/><Relationship Id="rId14" Type="http://schemas.openxmlformats.org/officeDocument/2006/relationships/image" Target="../media/image87.png"/><Relationship Id="rId15" Type="http://schemas.openxmlformats.org/officeDocument/2006/relationships/image" Target="../media/image88.png"/><Relationship Id="rId16" Type="http://schemas.openxmlformats.org/officeDocument/2006/relationships/image" Target="../media/image89.png"/><Relationship Id="rId17" Type="http://schemas.openxmlformats.org/officeDocument/2006/relationships/image" Target="../media/image90.png"/><Relationship Id="rId18" Type="http://schemas.openxmlformats.org/officeDocument/2006/relationships/image" Target="../media/image91.png"/><Relationship Id="rId19" Type="http://schemas.openxmlformats.org/officeDocument/2006/relationships/image" Target="../media/image92.png"/><Relationship Id="rId20" Type="http://schemas.openxmlformats.org/officeDocument/2006/relationships/image" Target="../media/image93.png"/><Relationship Id="rId21" Type="http://schemas.openxmlformats.org/officeDocument/2006/relationships/image" Target="../media/image94.png"/><Relationship Id="rId22" Type="http://schemas.openxmlformats.org/officeDocument/2006/relationships/image" Target="../media/image95.png"/><Relationship Id="rId23" Type="http://schemas.openxmlformats.org/officeDocument/2006/relationships/image" Target="../media/image96.png"/><Relationship Id="rId24" Type="http://schemas.openxmlformats.org/officeDocument/2006/relationships/image" Target="../media/image97.png"/><Relationship Id="rId25" Type="http://schemas.openxmlformats.org/officeDocument/2006/relationships/image" Target="../media/image98.png"/><Relationship Id="rId26" Type="http://schemas.openxmlformats.org/officeDocument/2006/relationships/image" Target="../media/image99.png"/><Relationship Id="rId27" Type="http://schemas.openxmlformats.org/officeDocument/2006/relationships/image" Target="../media/image100.png"/><Relationship Id="rId28" Type="http://schemas.openxmlformats.org/officeDocument/2006/relationships/image" Target="../media/image101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2.png"/><Relationship Id="rId3" Type="http://schemas.openxmlformats.org/officeDocument/2006/relationships/image" Target="../media/image103.png"/><Relationship Id="rId4" Type="http://schemas.openxmlformats.org/officeDocument/2006/relationships/image" Target="../media/image104.png"/><Relationship Id="rId5" Type="http://schemas.openxmlformats.org/officeDocument/2006/relationships/image" Target="../media/image105.png"/><Relationship Id="rId6" Type="http://schemas.openxmlformats.org/officeDocument/2006/relationships/image" Target="../media/image106.png"/><Relationship Id="rId7" Type="http://schemas.openxmlformats.org/officeDocument/2006/relationships/image" Target="../media/image107.png"/><Relationship Id="rId8" Type="http://schemas.openxmlformats.org/officeDocument/2006/relationships/image" Target="../media/image108.png"/><Relationship Id="rId9" Type="http://schemas.openxmlformats.org/officeDocument/2006/relationships/image" Target="../media/image109.png"/><Relationship Id="rId10" Type="http://schemas.openxmlformats.org/officeDocument/2006/relationships/image" Target="../media/image110.png"/><Relationship Id="rId11" Type="http://schemas.openxmlformats.org/officeDocument/2006/relationships/image" Target="../media/image111.png"/><Relationship Id="rId12" Type="http://schemas.openxmlformats.org/officeDocument/2006/relationships/image" Target="../media/image112.png"/><Relationship Id="rId13" Type="http://schemas.openxmlformats.org/officeDocument/2006/relationships/image" Target="../media/image113.png"/><Relationship Id="rId14" Type="http://schemas.openxmlformats.org/officeDocument/2006/relationships/image" Target="../media/image114.png"/><Relationship Id="rId15" Type="http://schemas.openxmlformats.org/officeDocument/2006/relationships/image" Target="../media/image115.png"/><Relationship Id="rId16" Type="http://schemas.openxmlformats.org/officeDocument/2006/relationships/image" Target="../media/image116.png"/><Relationship Id="rId17" Type="http://schemas.openxmlformats.org/officeDocument/2006/relationships/image" Target="../media/image117.png"/><Relationship Id="rId18" Type="http://schemas.openxmlformats.org/officeDocument/2006/relationships/image" Target="../media/image118.png"/><Relationship Id="rId19" Type="http://schemas.openxmlformats.org/officeDocument/2006/relationships/image" Target="../media/image119.png"/><Relationship Id="rId20" Type="http://schemas.openxmlformats.org/officeDocument/2006/relationships/image" Target="../media/image120.png"/><Relationship Id="rId21" Type="http://schemas.openxmlformats.org/officeDocument/2006/relationships/image" Target="../media/image121.png"/><Relationship Id="rId22" Type="http://schemas.openxmlformats.org/officeDocument/2006/relationships/image" Target="../media/image122.png"/><Relationship Id="rId23" Type="http://schemas.openxmlformats.org/officeDocument/2006/relationships/image" Target="../media/image123.png"/><Relationship Id="rId24" Type="http://schemas.openxmlformats.org/officeDocument/2006/relationships/image" Target="../media/image124.png"/><Relationship Id="rId25" Type="http://schemas.openxmlformats.org/officeDocument/2006/relationships/image" Target="../media/image125.png"/><Relationship Id="rId26" Type="http://schemas.openxmlformats.org/officeDocument/2006/relationships/image" Target="../media/image126.png"/><Relationship Id="rId27" Type="http://schemas.openxmlformats.org/officeDocument/2006/relationships/image" Target="../media/image127.png"/><Relationship Id="rId28" Type="http://schemas.openxmlformats.org/officeDocument/2006/relationships/image" Target="../media/image128.png"/><Relationship Id="rId29" Type="http://schemas.openxmlformats.org/officeDocument/2006/relationships/image" Target="../media/image129.png"/><Relationship Id="rId30" Type="http://schemas.openxmlformats.org/officeDocument/2006/relationships/image" Target="../media/image130.png"/><Relationship Id="rId31" Type="http://schemas.openxmlformats.org/officeDocument/2006/relationships/image" Target="../media/image131.png"/><Relationship Id="rId32" Type="http://schemas.openxmlformats.org/officeDocument/2006/relationships/image" Target="../media/image132.png"/><Relationship Id="rId33" Type="http://schemas.openxmlformats.org/officeDocument/2006/relationships/image" Target="../media/image133.png"/><Relationship Id="rId34" Type="http://schemas.openxmlformats.org/officeDocument/2006/relationships/image" Target="../media/image134.png"/><Relationship Id="rId35" Type="http://schemas.openxmlformats.org/officeDocument/2006/relationships/image" Target="../media/image135.png"/><Relationship Id="rId36" Type="http://schemas.openxmlformats.org/officeDocument/2006/relationships/image" Target="../media/image136.png"/><Relationship Id="rId37" Type="http://schemas.openxmlformats.org/officeDocument/2006/relationships/image" Target="../media/image137.png"/><Relationship Id="rId38" Type="http://schemas.openxmlformats.org/officeDocument/2006/relationships/image" Target="../media/image138.png"/><Relationship Id="rId39" Type="http://schemas.openxmlformats.org/officeDocument/2006/relationships/image" Target="../media/image139.png"/><Relationship Id="rId40" Type="http://schemas.openxmlformats.org/officeDocument/2006/relationships/image" Target="../media/image140.png"/><Relationship Id="rId41" Type="http://schemas.openxmlformats.org/officeDocument/2006/relationships/image" Target="../media/image141.png"/><Relationship Id="rId42" Type="http://schemas.openxmlformats.org/officeDocument/2006/relationships/image" Target="../media/image142.png"/><Relationship Id="rId43" Type="http://schemas.openxmlformats.org/officeDocument/2006/relationships/image" Target="../media/image143.png"/><Relationship Id="rId44" Type="http://schemas.openxmlformats.org/officeDocument/2006/relationships/image" Target="../media/image144.png"/><Relationship Id="rId45" Type="http://schemas.openxmlformats.org/officeDocument/2006/relationships/image" Target="../media/image145.png"/><Relationship Id="rId46" Type="http://schemas.openxmlformats.org/officeDocument/2006/relationships/image" Target="../media/image146.png"/><Relationship Id="rId47" Type="http://schemas.openxmlformats.org/officeDocument/2006/relationships/image" Target="../media/image147.png"/><Relationship Id="rId48" Type="http://schemas.openxmlformats.org/officeDocument/2006/relationships/image" Target="../media/image148.png"/><Relationship Id="rId49" Type="http://schemas.openxmlformats.org/officeDocument/2006/relationships/image" Target="../media/image149.png"/><Relationship Id="rId50" Type="http://schemas.openxmlformats.org/officeDocument/2006/relationships/image" Target="../media/image150.png"/><Relationship Id="rId51" Type="http://schemas.openxmlformats.org/officeDocument/2006/relationships/image" Target="../media/image151.png"/><Relationship Id="rId52" Type="http://schemas.openxmlformats.org/officeDocument/2006/relationships/image" Target="../media/image152.png"/><Relationship Id="rId53" Type="http://schemas.openxmlformats.org/officeDocument/2006/relationships/image" Target="../media/image153.png"/><Relationship Id="rId54" Type="http://schemas.openxmlformats.org/officeDocument/2006/relationships/image" Target="../media/image154.png"/><Relationship Id="rId55" Type="http://schemas.openxmlformats.org/officeDocument/2006/relationships/image" Target="../media/image155.png"/><Relationship Id="rId56" Type="http://schemas.openxmlformats.org/officeDocument/2006/relationships/image" Target="../media/image156.png"/><Relationship Id="rId57" Type="http://schemas.openxmlformats.org/officeDocument/2006/relationships/image" Target="../media/image157.png"/><Relationship Id="rId58" Type="http://schemas.openxmlformats.org/officeDocument/2006/relationships/image" Target="../media/image158.png"/><Relationship Id="rId59" Type="http://schemas.openxmlformats.org/officeDocument/2006/relationships/image" Target="../media/image159.png"/><Relationship Id="rId60" Type="http://schemas.openxmlformats.org/officeDocument/2006/relationships/image" Target="../media/image160.png"/><Relationship Id="rId61" Type="http://schemas.openxmlformats.org/officeDocument/2006/relationships/image" Target="../media/image161.png"/><Relationship Id="rId62" Type="http://schemas.openxmlformats.org/officeDocument/2006/relationships/image" Target="../media/image162.png"/><Relationship Id="rId63" Type="http://schemas.openxmlformats.org/officeDocument/2006/relationships/image" Target="../media/image163.png"/><Relationship Id="rId64" Type="http://schemas.openxmlformats.org/officeDocument/2006/relationships/image" Target="../media/image164.png"/><Relationship Id="rId65" Type="http://schemas.openxmlformats.org/officeDocument/2006/relationships/image" Target="../media/image165.png"/><Relationship Id="rId66" Type="http://schemas.openxmlformats.org/officeDocument/2006/relationships/image" Target="../media/image166.png"/><Relationship Id="rId67" Type="http://schemas.openxmlformats.org/officeDocument/2006/relationships/image" Target="../media/image167.png"/><Relationship Id="rId68" Type="http://schemas.openxmlformats.org/officeDocument/2006/relationships/image" Target="../media/image168.png"/><Relationship Id="rId69" Type="http://schemas.openxmlformats.org/officeDocument/2006/relationships/image" Target="../media/image169.png"/><Relationship Id="rId70" Type="http://schemas.openxmlformats.org/officeDocument/2006/relationships/image" Target="../media/image170.png"/><Relationship Id="rId71" Type="http://schemas.openxmlformats.org/officeDocument/2006/relationships/image" Target="../media/image171.png"/><Relationship Id="rId72" Type="http://schemas.openxmlformats.org/officeDocument/2006/relationships/image" Target="../media/image172.png"/><Relationship Id="rId73" Type="http://schemas.openxmlformats.org/officeDocument/2006/relationships/image" Target="../media/image173.png"/><Relationship Id="rId74" Type="http://schemas.openxmlformats.org/officeDocument/2006/relationships/image" Target="../media/image174.png"/><Relationship Id="rId75" Type="http://schemas.openxmlformats.org/officeDocument/2006/relationships/image" Target="../media/image175.png"/><Relationship Id="rId76" Type="http://schemas.openxmlformats.org/officeDocument/2006/relationships/image" Target="../media/image176.png"/><Relationship Id="rId77" Type="http://schemas.openxmlformats.org/officeDocument/2006/relationships/image" Target="../media/image177.png"/><Relationship Id="rId78" Type="http://schemas.openxmlformats.org/officeDocument/2006/relationships/image" Target="../media/image178.png"/><Relationship Id="rId79" Type="http://schemas.openxmlformats.org/officeDocument/2006/relationships/image" Target="../media/image179.png"/><Relationship Id="rId80" Type="http://schemas.openxmlformats.org/officeDocument/2006/relationships/image" Target="../media/image180.png"/><Relationship Id="rId81" Type="http://schemas.openxmlformats.org/officeDocument/2006/relationships/image" Target="../media/image181.png"/><Relationship Id="rId82" Type="http://schemas.openxmlformats.org/officeDocument/2006/relationships/image" Target="../media/image182.png"/><Relationship Id="rId83" Type="http://schemas.openxmlformats.org/officeDocument/2006/relationships/image" Target="../media/image183.png"/><Relationship Id="rId84" Type="http://schemas.openxmlformats.org/officeDocument/2006/relationships/image" Target="../media/image184.png"/><Relationship Id="rId85" Type="http://schemas.openxmlformats.org/officeDocument/2006/relationships/image" Target="../media/image185.png"/><Relationship Id="rId86" Type="http://schemas.openxmlformats.org/officeDocument/2006/relationships/image" Target="../media/image186.png"/><Relationship Id="rId87" Type="http://schemas.openxmlformats.org/officeDocument/2006/relationships/image" Target="../media/image187.png"/><Relationship Id="rId88" Type="http://schemas.openxmlformats.org/officeDocument/2006/relationships/image" Target="../media/image188.png"/><Relationship Id="rId89" Type="http://schemas.openxmlformats.org/officeDocument/2006/relationships/image" Target="../media/image189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0.jpg"/><Relationship Id="rId3" Type="http://schemas.openxmlformats.org/officeDocument/2006/relationships/image" Target="../media/image191.png"/><Relationship Id="rId4" Type="http://schemas.openxmlformats.org/officeDocument/2006/relationships/image" Target="../media/image192.png"/><Relationship Id="rId5" Type="http://schemas.openxmlformats.org/officeDocument/2006/relationships/image" Target="../media/image193.png"/><Relationship Id="rId6" Type="http://schemas.openxmlformats.org/officeDocument/2006/relationships/image" Target="../media/image194.png"/><Relationship Id="rId7" Type="http://schemas.openxmlformats.org/officeDocument/2006/relationships/image" Target="../media/image195.png"/><Relationship Id="rId8" Type="http://schemas.openxmlformats.org/officeDocument/2006/relationships/image" Target="../media/image196.png"/><Relationship Id="rId9" Type="http://schemas.openxmlformats.org/officeDocument/2006/relationships/image" Target="../media/image197.png"/><Relationship Id="rId10" Type="http://schemas.openxmlformats.org/officeDocument/2006/relationships/image" Target="../media/image198.png"/><Relationship Id="rId11" Type="http://schemas.openxmlformats.org/officeDocument/2006/relationships/image" Target="../media/image199.png"/><Relationship Id="rId12" Type="http://schemas.openxmlformats.org/officeDocument/2006/relationships/image" Target="../media/image200.png"/><Relationship Id="rId13" Type="http://schemas.openxmlformats.org/officeDocument/2006/relationships/image" Target="../media/image20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287000" cy="10287000"/>
            <a:chOff x="0" y="0"/>
            <a:chExt cx="10287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7000" cy="10287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700598" y="1646910"/>
              <a:ext cx="1325880" cy="953135"/>
            </a:xfrm>
            <a:custGeom>
              <a:avLst/>
              <a:gdLst/>
              <a:ahLst/>
              <a:cxnLst/>
              <a:rect l="l" t="t" r="r" b="b"/>
              <a:pathLst>
                <a:path w="1325879" h="953135">
                  <a:moveTo>
                    <a:pt x="58178" y="827874"/>
                  </a:moveTo>
                  <a:lnTo>
                    <a:pt x="52273" y="826985"/>
                  </a:lnTo>
                  <a:lnTo>
                    <a:pt x="46088" y="826465"/>
                  </a:lnTo>
                  <a:lnTo>
                    <a:pt x="45097" y="822464"/>
                  </a:lnTo>
                  <a:lnTo>
                    <a:pt x="48107" y="821944"/>
                  </a:lnTo>
                  <a:lnTo>
                    <a:pt x="51193" y="821651"/>
                  </a:lnTo>
                  <a:lnTo>
                    <a:pt x="42862" y="819492"/>
                  </a:lnTo>
                  <a:lnTo>
                    <a:pt x="31991" y="824052"/>
                  </a:lnTo>
                  <a:lnTo>
                    <a:pt x="23050" y="833386"/>
                  </a:lnTo>
                  <a:lnTo>
                    <a:pt x="20523" y="845540"/>
                  </a:lnTo>
                  <a:lnTo>
                    <a:pt x="32854" y="847331"/>
                  </a:lnTo>
                  <a:lnTo>
                    <a:pt x="42303" y="847521"/>
                  </a:lnTo>
                  <a:lnTo>
                    <a:pt x="49796" y="844359"/>
                  </a:lnTo>
                  <a:lnTo>
                    <a:pt x="56273" y="836053"/>
                  </a:lnTo>
                  <a:lnTo>
                    <a:pt x="58178" y="827874"/>
                  </a:lnTo>
                  <a:close/>
                </a:path>
                <a:path w="1325879" h="953135">
                  <a:moveTo>
                    <a:pt x="69418" y="850277"/>
                  </a:moveTo>
                  <a:lnTo>
                    <a:pt x="66687" y="840841"/>
                  </a:lnTo>
                  <a:lnTo>
                    <a:pt x="59105" y="844423"/>
                  </a:lnTo>
                  <a:lnTo>
                    <a:pt x="58623" y="848791"/>
                  </a:lnTo>
                  <a:lnTo>
                    <a:pt x="59575" y="853935"/>
                  </a:lnTo>
                  <a:lnTo>
                    <a:pt x="56299" y="859828"/>
                  </a:lnTo>
                  <a:lnTo>
                    <a:pt x="38773" y="860348"/>
                  </a:lnTo>
                  <a:lnTo>
                    <a:pt x="24142" y="858824"/>
                  </a:lnTo>
                  <a:lnTo>
                    <a:pt x="11506" y="857796"/>
                  </a:lnTo>
                  <a:lnTo>
                    <a:pt x="0" y="859828"/>
                  </a:lnTo>
                  <a:lnTo>
                    <a:pt x="6223" y="873950"/>
                  </a:lnTo>
                  <a:lnTo>
                    <a:pt x="18211" y="876947"/>
                  </a:lnTo>
                  <a:lnTo>
                    <a:pt x="33896" y="876160"/>
                  </a:lnTo>
                  <a:lnTo>
                    <a:pt x="51193" y="878979"/>
                  </a:lnTo>
                  <a:lnTo>
                    <a:pt x="56362" y="868730"/>
                  </a:lnTo>
                  <a:lnTo>
                    <a:pt x="64211" y="859370"/>
                  </a:lnTo>
                  <a:lnTo>
                    <a:pt x="69418" y="850277"/>
                  </a:lnTo>
                  <a:close/>
                </a:path>
                <a:path w="1325879" h="953135">
                  <a:moveTo>
                    <a:pt x="209969" y="219697"/>
                  </a:moveTo>
                  <a:lnTo>
                    <a:pt x="195021" y="221145"/>
                  </a:lnTo>
                  <a:lnTo>
                    <a:pt x="179374" y="223100"/>
                  </a:lnTo>
                  <a:lnTo>
                    <a:pt x="163639" y="223367"/>
                  </a:lnTo>
                  <a:lnTo>
                    <a:pt x="148437" y="219697"/>
                  </a:lnTo>
                  <a:lnTo>
                    <a:pt x="155244" y="229831"/>
                  </a:lnTo>
                  <a:lnTo>
                    <a:pt x="174561" y="232321"/>
                  </a:lnTo>
                  <a:lnTo>
                    <a:pt x="196189" y="228485"/>
                  </a:lnTo>
                  <a:lnTo>
                    <a:pt x="209969" y="219697"/>
                  </a:lnTo>
                  <a:close/>
                </a:path>
                <a:path w="1325879" h="953135">
                  <a:moveTo>
                    <a:pt x="230352" y="635431"/>
                  </a:moveTo>
                  <a:lnTo>
                    <a:pt x="223393" y="629843"/>
                  </a:lnTo>
                  <a:lnTo>
                    <a:pt x="214579" y="631418"/>
                  </a:lnTo>
                  <a:lnTo>
                    <a:pt x="204685" y="635000"/>
                  </a:lnTo>
                  <a:lnTo>
                    <a:pt x="194462" y="635431"/>
                  </a:lnTo>
                  <a:lnTo>
                    <a:pt x="199859" y="643026"/>
                  </a:lnTo>
                  <a:lnTo>
                    <a:pt x="208407" y="641972"/>
                  </a:lnTo>
                  <a:lnTo>
                    <a:pt x="218948" y="637641"/>
                  </a:lnTo>
                  <a:lnTo>
                    <a:pt x="230352" y="635431"/>
                  </a:lnTo>
                  <a:close/>
                </a:path>
                <a:path w="1325879" h="953135">
                  <a:moveTo>
                    <a:pt x="235534" y="563702"/>
                  </a:moveTo>
                  <a:lnTo>
                    <a:pt x="227825" y="558634"/>
                  </a:lnTo>
                  <a:lnTo>
                    <a:pt x="215976" y="558647"/>
                  </a:lnTo>
                  <a:lnTo>
                    <a:pt x="206235" y="563562"/>
                  </a:lnTo>
                  <a:lnTo>
                    <a:pt x="204851" y="573227"/>
                  </a:lnTo>
                  <a:lnTo>
                    <a:pt x="212991" y="571474"/>
                  </a:lnTo>
                  <a:lnTo>
                    <a:pt x="218681" y="569633"/>
                  </a:lnTo>
                  <a:lnTo>
                    <a:pt x="225132" y="567220"/>
                  </a:lnTo>
                  <a:lnTo>
                    <a:pt x="235534" y="563702"/>
                  </a:lnTo>
                  <a:close/>
                </a:path>
                <a:path w="1325879" h="953135">
                  <a:moveTo>
                    <a:pt x="266306" y="635431"/>
                  </a:moveTo>
                  <a:lnTo>
                    <a:pt x="260057" y="628764"/>
                  </a:lnTo>
                  <a:lnTo>
                    <a:pt x="249885" y="626097"/>
                  </a:lnTo>
                  <a:lnTo>
                    <a:pt x="240220" y="629285"/>
                  </a:lnTo>
                  <a:lnTo>
                    <a:pt x="235534" y="640156"/>
                  </a:lnTo>
                  <a:lnTo>
                    <a:pt x="244716" y="639572"/>
                  </a:lnTo>
                  <a:lnTo>
                    <a:pt x="246341" y="645896"/>
                  </a:lnTo>
                  <a:lnTo>
                    <a:pt x="256006" y="644969"/>
                  </a:lnTo>
                  <a:lnTo>
                    <a:pt x="258241" y="640613"/>
                  </a:lnTo>
                  <a:lnTo>
                    <a:pt x="260591" y="636384"/>
                  </a:lnTo>
                  <a:lnTo>
                    <a:pt x="266306" y="635431"/>
                  </a:lnTo>
                  <a:close/>
                </a:path>
                <a:path w="1325879" h="953135">
                  <a:moveTo>
                    <a:pt x="327672" y="386930"/>
                  </a:moveTo>
                  <a:lnTo>
                    <a:pt x="326986" y="379196"/>
                  </a:lnTo>
                  <a:lnTo>
                    <a:pt x="323024" y="374548"/>
                  </a:lnTo>
                  <a:lnTo>
                    <a:pt x="316268" y="372516"/>
                  </a:lnTo>
                  <a:lnTo>
                    <a:pt x="307238" y="372656"/>
                  </a:lnTo>
                  <a:lnTo>
                    <a:pt x="307238" y="386930"/>
                  </a:lnTo>
                  <a:lnTo>
                    <a:pt x="327672" y="386930"/>
                  </a:lnTo>
                  <a:close/>
                </a:path>
                <a:path w="1325879" h="953135">
                  <a:moveTo>
                    <a:pt x="358419" y="406044"/>
                  </a:moveTo>
                  <a:lnTo>
                    <a:pt x="350837" y="414502"/>
                  </a:lnTo>
                  <a:lnTo>
                    <a:pt x="338582" y="418617"/>
                  </a:lnTo>
                  <a:lnTo>
                    <a:pt x="327279" y="423608"/>
                  </a:lnTo>
                  <a:lnTo>
                    <a:pt x="322554" y="434733"/>
                  </a:lnTo>
                  <a:lnTo>
                    <a:pt x="329819" y="434301"/>
                  </a:lnTo>
                  <a:lnTo>
                    <a:pt x="337134" y="433959"/>
                  </a:lnTo>
                  <a:lnTo>
                    <a:pt x="337883" y="439521"/>
                  </a:lnTo>
                  <a:lnTo>
                    <a:pt x="342785" y="430923"/>
                  </a:lnTo>
                  <a:lnTo>
                    <a:pt x="348932" y="423519"/>
                  </a:lnTo>
                  <a:lnTo>
                    <a:pt x="354685" y="415747"/>
                  </a:lnTo>
                  <a:lnTo>
                    <a:pt x="358419" y="406044"/>
                  </a:lnTo>
                  <a:close/>
                </a:path>
                <a:path w="1325879" h="953135">
                  <a:moveTo>
                    <a:pt x="382320" y="718515"/>
                  </a:moveTo>
                  <a:lnTo>
                    <a:pt x="381914" y="708901"/>
                  </a:lnTo>
                  <a:lnTo>
                    <a:pt x="379234" y="701916"/>
                  </a:lnTo>
                  <a:lnTo>
                    <a:pt x="374459" y="697382"/>
                  </a:lnTo>
                  <a:lnTo>
                    <a:pt x="367741" y="695121"/>
                  </a:lnTo>
                  <a:lnTo>
                    <a:pt x="369227" y="692264"/>
                  </a:lnTo>
                  <a:lnTo>
                    <a:pt x="369824" y="688555"/>
                  </a:lnTo>
                  <a:lnTo>
                    <a:pt x="368604" y="683158"/>
                  </a:lnTo>
                  <a:lnTo>
                    <a:pt x="360197" y="683641"/>
                  </a:lnTo>
                  <a:lnTo>
                    <a:pt x="351485" y="692200"/>
                  </a:lnTo>
                  <a:lnTo>
                    <a:pt x="343027" y="692645"/>
                  </a:lnTo>
                  <a:lnTo>
                    <a:pt x="341630" y="700468"/>
                  </a:lnTo>
                  <a:lnTo>
                    <a:pt x="347954" y="700951"/>
                  </a:lnTo>
                  <a:lnTo>
                    <a:pt x="348195" y="706970"/>
                  </a:lnTo>
                  <a:lnTo>
                    <a:pt x="352691" y="704405"/>
                  </a:lnTo>
                  <a:lnTo>
                    <a:pt x="358457" y="702970"/>
                  </a:lnTo>
                  <a:lnTo>
                    <a:pt x="362851" y="700252"/>
                  </a:lnTo>
                  <a:lnTo>
                    <a:pt x="362064" y="708494"/>
                  </a:lnTo>
                  <a:lnTo>
                    <a:pt x="365328" y="715454"/>
                  </a:lnTo>
                  <a:lnTo>
                    <a:pt x="372224" y="719378"/>
                  </a:lnTo>
                  <a:lnTo>
                    <a:pt x="382320" y="718515"/>
                  </a:lnTo>
                  <a:close/>
                </a:path>
                <a:path w="1325879" h="953135">
                  <a:moveTo>
                    <a:pt x="465963" y="936282"/>
                  </a:moveTo>
                  <a:lnTo>
                    <a:pt x="452678" y="931887"/>
                  </a:lnTo>
                  <a:lnTo>
                    <a:pt x="439039" y="936282"/>
                  </a:lnTo>
                  <a:lnTo>
                    <a:pt x="423468" y="941870"/>
                  </a:lnTo>
                  <a:lnTo>
                    <a:pt x="404431" y="941082"/>
                  </a:lnTo>
                  <a:lnTo>
                    <a:pt x="416826" y="949604"/>
                  </a:lnTo>
                  <a:lnTo>
                    <a:pt x="430060" y="953122"/>
                  </a:lnTo>
                  <a:lnTo>
                    <a:pt x="445871" y="949413"/>
                  </a:lnTo>
                  <a:lnTo>
                    <a:pt x="465963" y="936282"/>
                  </a:lnTo>
                  <a:close/>
                </a:path>
                <a:path w="1325879" h="953135">
                  <a:moveTo>
                    <a:pt x="860082" y="0"/>
                  </a:moveTo>
                  <a:lnTo>
                    <a:pt x="819111" y="4737"/>
                  </a:lnTo>
                  <a:lnTo>
                    <a:pt x="821956" y="11684"/>
                  </a:lnTo>
                  <a:lnTo>
                    <a:pt x="830275" y="13500"/>
                  </a:lnTo>
                  <a:lnTo>
                    <a:pt x="838149" y="15735"/>
                  </a:lnTo>
                  <a:lnTo>
                    <a:pt x="839635" y="23939"/>
                  </a:lnTo>
                  <a:lnTo>
                    <a:pt x="846010" y="19113"/>
                  </a:lnTo>
                  <a:lnTo>
                    <a:pt x="850925" y="12915"/>
                  </a:lnTo>
                  <a:lnTo>
                    <a:pt x="855319" y="6248"/>
                  </a:lnTo>
                  <a:lnTo>
                    <a:pt x="860082" y="0"/>
                  </a:lnTo>
                  <a:close/>
                </a:path>
                <a:path w="1325879" h="953135">
                  <a:moveTo>
                    <a:pt x="901065" y="568502"/>
                  </a:moveTo>
                  <a:lnTo>
                    <a:pt x="895375" y="561835"/>
                  </a:lnTo>
                  <a:lnTo>
                    <a:pt x="888403" y="556399"/>
                  </a:lnTo>
                  <a:lnTo>
                    <a:pt x="880059" y="552246"/>
                  </a:lnTo>
                  <a:lnTo>
                    <a:pt x="870331" y="549414"/>
                  </a:lnTo>
                  <a:lnTo>
                    <a:pt x="871270" y="556882"/>
                  </a:lnTo>
                  <a:lnTo>
                    <a:pt x="874331" y="562406"/>
                  </a:lnTo>
                  <a:lnTo>
                    <a:pt x="877951" y="567385"/>
                  </a:lnTo>
                  <a:lnTo>
                    <a:pt x="880605" y="573227"/>
                  </a:lnTo>
                  <a:lnTo>
                    <a:pt x="885088" y="569531"/>
                  </a:lnTo>
                  <a:lnTo>
                    <a:pt x="892149" y="568147"/>
                  </a:lnTo>
                  <a:lnTo>
                    <a:pt x="901065" y="568502"/>
                  </a:lnTo>
                  <a:close/>
                </a:path>
                <a:path w="1325879" h="953135">
                  <a:moveTo>
                    <a:pt x="926655" y="191122"/>
                  </a:moveTo>
                  <a:lnTo>
                    <a:pt x="918159" y="192735"/>
                  </a:lnTo>
                  <a:lnTo>
                    <a:pt x="910399" y="195021"/>
                  </a:lnTo>
                  <a:lnTo>
                    <a:pt x="903084" y="197726"/>
                  </a:lnTo>
                  <a:lnTo>
                    <a:pt x="895870" y="200609"/>
                  </a:lnTo>
                  <a:lnTo>
                    <a:pt x="902970" y="209143"/>
                  </a:lnTo>
                  <a:lnTo>
                    <a:pt x="914095" y="208978"/>
                  </a:lnTo>
                  <a:lnTo>
                    <a:pt x="923810" y="202272"/>
                  </a:lnTo>
                  <a:lnTo>
                    <a:pt x="926655" y="191122"/>
                  </a:lnTo>
                  <a:close/>
                </a:path>
                <a:path w="1325879" h="953135">
                  <a:moveTo>
                    <a:pt x="998385" y="210172"/>
                  </a:moveTo>
                  <a:lnTo>
                    <a:pt x="995489" y="205701"/>
                  </a:lnTo>
                  <a:lnTo>
                    <a:pt x="989876" y="203796"/>
                  </a:lnTo>
                  <a:lnTo>
                    <a:pt x="984669" y="201510"/>
                  </a:lnTo>
                  <a:lnTo>
                    <a:pt x="982992" y="195910"/>
                  </a:lnTo>
                  <a:lnTo>
                    <a:pt x="976007" y="197269"/>
                  </a:lnTo>
                  <a:lnTo>
                    <a:pt x="978598" y="207835"/>
                  </a:lnTo>
                  <a:lnTo>
                    <a:pt x="977798" y="214960"/>
                  </a:lnTo>
                  <a:lnTo>
                    <a:pt x="966800" y="209753"/>
                  </a:lnTo>
                  <a:lnTo>
                    <a:pt x="961732" y="198958"/>
                  </a:lnTo>
                  <a:lnTo>
                    <a:pt x="955751" y="188988"/>
                  </a:lnTo>
                  <a:lnTo>
                    <a:pt x="941984" y="186245"/>
                  </a:lnTo>
                  <a:lnTo>
                    <a:pt x="940092" y="194068"/>
                  </a:lnTo>
                  <a:lnTo>
                    <a:pt x="937729" y="201422"/>
                  </a:lnTo>
                  <a:lnTo>
                    <a:pt x="936231" y="209550"/>
                  </a:lnTo>
                  <a:lnTo>
                    <a:pt x="936967" y="219697"/>
                  </a:lnTo>
                  <a:lnTo>
                    <a:pt x="955954" y="222783"/>
                  </a:lnTo>
                  <a:lnTo>
                    <a:pt x="971613" y="222313"/>
                  </a:lnTo>
                  <a:lnTo>
                    <a:pt x="985291" y="218160"/>
                  </a:lnTo>
                  <a:lnTo>
                    <a:pt x="998385" y="210172"/>
                  </a:lnTo>
                  <a:close/>
                </a:path>
                <a:path w="1325879" h="953135">
                  <a:moveTo>
                    <a:pt x="1202994" y="706970"/>
                  </a:moveTo>
                  <a:lnTo>
                    <a:pt x="1191882" y="710095"/>
                  </a:lnTo>
                  <a:lnTo>
                    <a:pt x="1182344" y="709155"/>
                  </a:lnTo>
                  <a:lnTo>
                    <a:pt x="1175473" y="710692"/>
                  </a:lnTo>
                  <a:lnTo>
                    <a:pt x="1172362" y="721283"/>
                  </a:lnTo>
                  <a:lnTo>
                    <a:pt x="1183538" y="718235"/>
                  </a:lnTo>
                  <a:lnTo>
                    <a:pt x="1193101" y="719201"/>
                  </a:lnTo>
                  <a:lnTo>
                    <a:pt x="1199946" y="717638"/>
                  </a:lnTo>
                  <a:lnTo>
                    <a:pt x="1202994" y="706970"/>
                  </a:lnTo>
                  <a:close/>
                </a:path>
                <a:path w="1325879" h="953135">
                  <a:moveTo>
                    <a:pt x="1228725" y="702233"/>
                  </a:moveTo>
                  <a:lnTo>
                    <a:pt x="1221828" y="705332"/>
                  </a:lnTo>
                  <a:lnTo>
                    <a:pt x="1215148" y="718210"/>
                  </a:lnTo>
                  <a:lnTo>
                    <a:pt x="1208252" y="721283"/>
                  </a:lnTo>
                  <a:lnTo>
                    <a:pt x="1211046" y="728421"/>
                  </a:lnTo>
                  <a:lnTo>
                    <a:pt x="1215885" y="728599"/>
                  </a:lnTo>
                  <a:lnTo>
                    <a:pt x="1220736" y="727506"/>
                  </a:lnTo>
                  <a:lnTo>
                    <a:pt x="1223581" y="730834"/>
                  </a:lnTo>
                  <a:lnTo>
                    <a:pt x="1227353" y="725297"/>
                  </a:lnTo>
                  <a:lnTo>
                    <a:pt x="1226261" y="718629"/>
                  </a:lnTo>
                  <a:lnTo>
                    <a:pt x="1225118" y="710907"/>
                  </a:lnTo>
                  <a:lnTo>
                    <a:pt x="1228725" y="702233"/>
                  </a:lnTo>
                  <a:close/>
                </a:path>
                <a:path w="1325879" h="953135">
                  <a:moveTo>
                    <a:pt x="1325587" y="378523"/>
                  </a:moveTo>
                  <a:lnTo>
                    <a:pt x="1324673" y="369493"/>
                  </a:lnTo>
                  <a:lnTo>
                    <a:pt x="1318006" y="363220"/>
                  </a:lnTo>
                  <a:lnTo>
                    <a:pt x="1305394" y="363067"/>
                  </a:lnTo>
                  <a:lnTo>
                    <a:pt x="1302372" y="369900"/>
                  </a:lnTo>
                  <a:lnTo>
                    <a:pt x="1304328" y="377977"/>
                  </a:lnTo>
                  <a:lnTo>
                    <a:pt x="1310703" y="384568"/>
                  </a:lnTo>
                  <a:lnTo>
                    <a:pt x="1320901" y="386930"/>
                  </a:lnTo>
                  <a:lnTo>
                    <a:pt x="1325587" y="378523"/>
                  </a:lnTo>
                  <a:close/>
                </a:path>
              </a:pathLst>
            </a:custGeom>
            <a:solidFill>
              <a:srgbClr val="222222">
                <a:alpha val="5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32293" y="1689872"/>
              <a:ext cx="983715" cy="79012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440288" y="1964130"/>
              <a:ext cx="2753995" cy="2430780"/>
            </a:xfrm>
            <a:custGeom>
              <a:avLst/>
              <a:gdLst/>
              <a:ahLst/>
              <a:cxnLst/>
              <a:rect l="l" t="t" r="r" b="b"/>
              <a:pathLst>
                <a:path w="2753995" h="2430779">
                  <a:moveTo>
                    <a:pt x="64897" y="2196046"/>
                  </a:moveTo>
                  <a:lnTo>
                    <a:pt x="59575" y="2193391"/>
                  </a:lnTo>
                  <a:lnTo>
                    <a:pt x="53886" y="2190991"/>
                  </a:lnTo>
                  <a:lnTo>
                    <a:pt x="54190" y="2186876"/>
                  </a:lnTo>
                  <a:lnTo>
                    <a:pt x="57200" y="2187308"/>
                  </a:lnTo>
                  <a:lnTo>
                    <a:pt x="60198" y="2187968"/>
                  </a:lnTo>
                  <a:lnTo>
                    <a:pt x="52984" y="2183371"/>
                  </a:lnTo>
                  <a:lnTo>
                    <a:pt x="41300" y="2184362"/>
                  </a:lnTo>
                  <a:lnTo>
                    <a:pt x="29959" y="2190496"/>
                  </a:lnTo>
                  <a:lnTo>
                    <a:pt x="23825" y="2201278"/>
                  </a:lnTo>
                  <a:lnTo>
                    <a:pt x="34925" y="2206764"/>
                  </a:lnTo>
                  <a:lnTo>
                    <a:pt x="43802" y="2209850"/>
                  </a:lnTo>
                  <a:lnTo>
                    <a:pt x="51866" y="2209139"/>
                  </a:lnTo>
                  <a:lnTo>
                    <a:pt x="60566" y="2203246"/>
                  </a:lnTo>
                  <a:lnTo>
                    <a:pt x="64897" y="2196046"/>
                  </a:lnTo>
                  <a:close/>
                </a:path>
                <a:path w="2753995" h="2430779">
                  <a:moveTo>
                    <a:pt x="68922" y="2210981"/>
                  </a:moveTo>
                  <a:lnTo>
                    <a:pt x="60642" y="2212060"/>
                  </a:lnTo>
                  <a:lnTo>
                    <a:pt x="58839" y="2216073"/>
                  </a:lnTo>
                  <a:lnTo>
                    <a:pt x="58153" y="2221255"/>
                  </a:lnTo>
                  <a:lnTo>
                    <a:pt x="53225" y="2225852"/>
                  </a:lnTo>
                  <a:lnTo>
                    <a:pt x="36499" y="2220976"/>
                  </a:lnTo>
                  <a:lnTo>
                    <a:pt x="23126" y="2215019"/>
                  </a:lnTo>
                  <a:lnTo>
                    <a:pt x="11506" y="2210168"/>
                  </a:lnTo>
                  <a:lnTo>
                    <a:pt x="0" y="2208555"/>
                  </a:lnTo>
                  <a:lnTo>
                    <a:pt x="1511" y="2223897"/>
                  </a:lnTo>
                  <a:lnTo>
                    <a:pt x="11938" y="2230437"/>
                  </a:lnTo>
                  <a:lnTo>
                    <a:pt x="27000" y="2234514"/>
                  </a:lnTo>
                  <a:lnTo>
                    <a:pt x="42481" y="2242502"/>
                  </a:lnTo>
                  <a:lnTo>
                    <a:pt x="50533" y="2234336"/>
                  </a:lnTo>
                  <a:lnTo>
                    <a:pt x="60858" y="2227846"/>
                  </a:lnTo>
                  <a:lnTo>
                    <a:pt x="68592" y="2220811"/>
                  </a:lnTo>
                  <a:lnTo>
                    <a:pt x="68922" y="2210981"/>
                  </a:lnTo>
                  <a:close/>
                </a:path>
                <a:path w="2753995" h="2430779">
                  <a:moveTo>
                    <a:pt x="287159" y="2065909"/>
                  </a:moveTo>
                  <a:lnTo>
                    <a:pt x="282308" y="2058454"/>
                  </a:lnTo>
                  <a:lnTo>
                    <a:pt x="273481" y="2057260"/>
                  </a:lnTo>
                  <a:lnTo>
                    <a:pt x="263004" y="2057628"/>
                  </a:lnTo>
                  <a:lnTo>
                    <a:pt x="253225" y="2054885"/>
                  </a:lnTo>
                  <a:lnTo>
                    <a:pt x="255968" y="2063775"/>
                  </a:lnTo>
                  <a:lnTo>
                    <a:pt x="264375" y="2065388"/>
                  </a:lnTo>
                  <a:lnTo>
                    <a:pt x="275691" y="2064524"/>
                  </a:lnTo>
                  <a:lnTo>
                    <a:pt x="287159" y="2065909"/>
                  </a:lnTo>
                  <a:close/>
                </a:path>
                <a:path w="2753995" h="2430779">
                  <a:moveTo>
                    <a:pt x="314223" y="1999284"/>
                  </a:moveTo>
                  <a:lnTo>
                    <a:pt x="308495" y="1992109"/>
                  </a:lnTo>
                  <a:lnTo>
                    <a:pt x="297281" y="1988477"/>
                  </a:lnTo>
                  <a:lnTo>
                    <a:pt x="286550" y="1990153"/>
                  </a:lnTo>
                  <a:lnTo>
                    <a:pt x="282257" y="1998916"/>
                  </a:lnTo>
                  <a:lnTo>
                    <a:pt x="290499" y="1999754"/>
                  </a:lnTo>
                  <a:lnTo>
                    <a:pt x="296443" y="1999754"/>
                  </a:lnTo>
                  <a:lnTo>
                    <a:pt x="303288" y="1999437"/>
                  </a:lnTo>
                  <a:lnTo>
                    <a:pt x="314223" y="1999284"/>
                  </a:lnTo>
                  <a:close/>
                </a:path>
                <a:path w="2753995" h="2430779">
                  <a:moveTo>
                    <a:pt x="321144" y="2076958"/>
                  </a:moveTo>
                  <a:lnTo>
                    <a:pt x="317309" y="2068690"/>
                  </a:lnTo>
                  <a:lnTo>
                    <a:pt x="308495" y="2063038"/>
                  </a:lnTo>
                  <a:lnTo>
                    <a:pt x="298386" y="2063102"/>
                  </a:lnTo>
                  <a:lnTo>
                    <a:pt x="290601" y="2071992"/>
                  </a:lnTo>
                  <a:lnTo>
                    <a:pt x="299453" y="2074265"/>
                  </a:lnTo>
                  <a:lnTo>
                    <a:pt x="299034" y="2080780"/>
                  </a:lnTo>
                  <a:lnTo>
                    <a:pt x="308457" y="2082876"/>
                  </a:lnTo>
                  <a:lnTo>
                    <a:pt x="311924" y="2079409"/>
                  </a:lnTo>
                  <a:lnTo>
                    <a:pt x="315442" y="2076119"/>
                  </a:lnTo>
                  <a:lnTo>
                    <a:pt x="321144" y="2076958"/>
                  </a:lnTo>
                  <a:close/>
                </a:path>
                <a:path w="2753995" h="2430779">
                  <a:moveTo>
                    <a:pt x="396354" y="1664271"/>
                  </a:moveTo>
                  <a:lnTo>
                    <a:pt x="381762" y="1661045"/>
                  </a:lnTo>
                  <a:lnTo>
                    <a:pt x="366369" y="1658099"/>
                  </a:lnTo>
                  <a:lnTo>
                    <a:pt x="351409" y="1653514"/>
                  </a:lnTo>
                  <a:lnTo>
                    <a:pt x="338162" y="1645361"/>
                  </a:lnTo>
                  <a:lnTo>
                    <a:pt x="341477" y="1657096"/>
                  </a:lnTo>
                  <a:lnTo>
                    <a:pt x="358965" y="1665389"/>
                  </a:lnTo>
                  <a:lnTo>
                    <a:pt x="380593" y="1668399"/>
                  </a:lnTo>
                  <a:lnTo>
                    <a:pt x="396354" y="1664271"/>
                  </a:lnTo>
                  <a:close/>
                </a:path>
                <a:path w="2753995" h="2430779">
                  <a:moveTo>
                    <a:pt x="407746" y="2182355"/>
                  </a:moveTo>
                  <a:lnTo>
                    <a:pt x="407377" y="2174887"/>
                  </a:lnTo>
                  <a:lnTo>
                    <a:pt x="404266" y="2169109"/>
                  </a:lnTo>
                  <a:lnTo>
                    <a:pt x="398614" y="2164892"/>
                  </a:lnTo>
                  <a:lnTo>
                    <a:pt x="400913" y="2162632"/>
                  </a:lnTo>
                  <a:lnTo>
                    <a:pt x="402615" y="2159292"/>
                  </a:lnTo>
                  <a:lnTo>
                    <a:pt x="403123" y="2153780"/>
                  </a:lnTo>
                  <a:lnTo>
                    <a:pt x="395033" y="2151659"/>
                  </a:lnTo>
                  <a:lnTo>
                    <a:pt x="384149" y="2157120"/>
                  </a:lnTo>
                  <a:lnTo>
                    <a:pt x="376008" y="2154948"/>
                  </a:lnTo>
                  <a:lnTo>
                    <a:pt x="372275" y="2161959"/>
                  </a:lnTo>
                  <a:lnTo>
                    <a:pt x="378104" y="2164359"/>
                  </a:lnTo>
                  <a:lnTo>
                    <a:pt x="376466" y="2170163"/>
                  </a:lnTo>
                  <a:lnTo>
                    <a:pt x="381520" y="2169109"/>
                  </a:lnTo>
                  <a:lnTo>
                    <a:pt x="387413" y="2169515"/>
                  </a:lnTo>
                  <a:lnTo>
                    <a:pt x="392404" y="2168271"/>
                  </a:lnTo>
                  <a:lnTo>
                    <a:pt x="389115" y="2175878"/>
                  </a:lnTo>
                  <a:lnTo>
                    <a:pt x="390055" y="2183498"/>
                  </a:lnTo>
                  <a:lnTo>
                    <a:pt x="395363" y="2189340"/>
                  </a:lnTo>
                  <a:lnTo>
                    <a:pt x="405168" y="2191626"/>
                  </a:lnTo>
                  <a:lnTo>
                    <a:pt x="407746" y="2182355"/>
                  </a:lnTo>
                  <a:close/>
                </a:path>
                <a:path w="2753995" h="2430779">
                  <a:moveTo>
                    <a:pt x="416966" y="2424430"/>
                  </a:moveTo>
                  <a:lnTo>
                    <a:pt x="405765" y="2416162"/>
                  </a:lnTo>
                  <a:lnTo>
                    <a:pt x="391515" y="2416149"/>
                  </a:lnTo>
                  <a:lnTo>
                    <a:pt x="375069" y="2416695"/>
                  </a:lnTo>
                  <a:lnTo>
                    <a:pt x="357301" y="2410091"/>
                  </a:lnTo>
                  <a:lnTo>
                    <a:pt x="366382" y="2422004"/>
                  </a:lnTo>
                  <a:lnTo>
                    <a:pt x="377812" y="2429408"/>
                  </a:lnTo>
                  <a:lnTo>
                    <a:pt x="393903" y="2430742"/>
                  </a:lnTo>
                  <a:lnTo>
                    <a:pt x="416966" y="2424430"/>
                  </a:lnTo>
                  <a:close/>
                </a:path>
                <a:path w="2753995" h="2430779">
                  <a:moveTo>
                    <a:pt x="457708" y="1851914"/>
                  </a:moveTo>
                  <a:lnTo>
                    <a:pt x="455396" y="1846275"/>
                  </a:lnTo>
                  <a:lnTo>
                    <a:pt x="449630" y="1842274"/>
                  </a:lnTo>
                  <a:lnTo>
                    <a:pt x="441045" y="1839620"/>
                  </a:lnTo>
                  <a:lnTo>
                    <a:pt x="436638" y="1853196"/>
                  </a:lnTo>
                  <a:lnTo>
                    <a:pt x="455968" y="1859470"/>
                  </a:lnTo>
                  <a:lnTo>
                    <a:pt x="457708" y="1851914"/>
                  </a:lnTo>
                  <a:close/>
                </a:path>
                <a:path w="2753995" h="2430779">
                  <a:moveTo>
                    <a:pt x="479132" y="1887093"/>
                  </a:moveTo>
                  <a:lnTo>
                    <a:pt x="469353" y="1892820"/>
                  </a:lnTo>
                  <a:lnTo>
                    <a:pt x="456488" y="1892960"/>
                  </a:lnTo>
                  <a:lnTo>
                    <a:pt x="444258" y="1894243"/>
                  </a:lnTo>
                  <a:lnTo>
                    <a:pt x="436359" y="1903374"/>
                  </a:lnTo>
                  <a:lnTo>
                    <a:pt x="443357" y="1905190"/>
                  </a:lnTo>
                  <a:lnTo>
                    <a:pt x="450380" y="1907108"/>
                  </a:lnTo>
                  <a:lnTo>
                    <a:pt x="449364" y="1912632"/>
                  </a:lnTo>
                  <a:lnTo>
                    <a:pt x="456666" y="1905965"/>
                  </a:lnTo>
                  <a:lnTo>
                    <a:pt x="464769" y="1900809"/>
                  </a:lnTo>
                  <a:lnTo>
                    <a:pt x="472605" y="1895182"/>
                  </a:lnTo>
                  <a:lnTo>
                    <a:pt x="479132" y="1887093"/>
                  </a:lnTo>
                  <a:close/>
                </a:path>
                <a:path w="2753995" h="2430779">
                  <a:moveTo>
                    <a:pt x="706755" y="1928241"/>
                  </a:moveTo>
                  <a:lnTo>
                    <a:pt x="698080" y="1920735"/>
                  </a:lnTo>
                  <a:lnTo>
                    <a:pt x="700519" y="1913826"/>
                  </a:lnTo>
                  <a:lnTo>
                    <a:pt x="693635" y="1913940"/>
                  </a:lnTo>
                  <a:lnTo>
                    <a:pt x="689381" y="1918830"/>
                  </a:lnTo>
                  <a:lnTo>
                    <a:pt x="684745" y="1923059"/>
                  </a:lnTo>
                  <a:lnTo>
                    <a:pt x="676706" y="1921116"/>
                  </a:lnTo>
                  <a:lnTo>
                    <a:pt x="678815" y="1926894"/>
                  </a:lnTo>
                  <a:lnTo>
                    <a:pt x="686638" y="1929993"/>
                  </a:lnTo>
                  <a:lnTo>
                    <a:pt x="696404" y="1932178"/>
                  </a:lnTo>
                  <a:lnTo>
                    <a:pt x="704367" y="1935175"/>
                  </a:lnTo>
                  <a:lnTo>
                    <a:pt x="706755" y="1928241"/>
                  </a:lnTo>
                  <a:close/>
                </a:path>
                <a:path w="2753995" h="2430779">
                  <a:moveTo>
                    <a:pt x="735952" y="1804746"/>
                  </a:moveTo>
                  <a:lnTo>
                    <a:pt x="735685" y="1803095"/>
                  </a:lnTo>
                  <a:lnTo>
                    <a:pt x="722922" y="1797177"/>
                  </a:lnTo>
                  <a:lnTo>
                    <a:pt x="708672" y="1794979"/>
                  </a:lnTo>
                  <a:lnTo>
                    <a:pt x="704011" y="1804492"/>
                  </a:lnTo>
                  <a:lnTo>
                    <a:pt x="700468" y="1799678"/>
                  </a:lnTo>
                  <a:lnTo>
                    <a:pt x="699274" y="1793798"/>
                  </a:lnTo>
                  <a:lnTo>
                    <a:pt x="698665" y="1787639"/>
                  </a:lnTo>
                  <a:lnTo>
                    <a:pt x="688911" y="1798929"/>
                  </a:lnTo>
                  <a:lnTo>
                    <a:pt x="698639" y="1804885"/>
                  </a:lnTo>
                  <a:lnTo>
                    <a:pt x="717702" y="1806498"/>
                  </a:lnTo>
                  <a:lnTo>
                    <a:pt x="735952" y="1804746"/>
                  </a:lnTo>
                  <a:close/>
                </a:path>
                <a:path w="2753995" h="2430779">
                  <a:moveTo>
                    <a:pt x="779170" y="1897392"/>
                  </a:moveTo>
                  <a:lnTo>
                    <a:pt x="767803" y="1896364"/>
                  </a:lnTo>
                  <a:lnTo>
                    <a:pt x="760717" y="1893239"/>
                  </a:lnTo>
                  <a:lnTo>
                    <a:pt x="761949" y="1901240"/>
                  </a:lnTo>
                  <a:lnTo>
                    <a:pt x="754799" y="1899754"/>
                  </a:lnTo>
                  <a:lnTo>
                    <a:pt x="743458" y="1896440"/>
                  </a:lnTo>
                  <a:lnTo>
                    <a:pt x="732091" y="1899005"/>
                  </a:lnTo>
                  <a:lnTo>
                    <a:pt x="728052" y="1900542"/>
                  </a:lnTo>
                  <a:lnTo>
                    <a:pt x="736587" y="1901583"/>
                  </a:lnTo>
                  <a:lnTo>
                    <a:pt x="748550" y="1904428"/>
                  </a:lnTo>
                  <a:lnTo>
                    <a:pt x="754824" y="1911388"/>
                  </a:lnTo>
                  <a:lnTo>
                    <a:pt x="748487" y="1916099"/>
                  </a:lnTo>
                  <a:lnTo>
                    <a:pt x="740689" y="1918208"/>
                  </a:lnTo>
                  <a:lnTo>
                    <a:pt x="732447" y="1919478"/>
                  </a:lnTo>
                  <a:lnTo>
                    <a:pt x="724712" y="1921713"/>
                  </a:lnTo>
                  <a:lnTo>
                    <a:pt x="737387" y="1927237"/>
                  </a:lnTo>
                  <a:lnTo>
                    <a:pt x="751725" y="1921979"/>
                  </a:lnTo>
                  <a:lnTo>
                    <a:pt x="766051" y="1912162"/>
                  </a:lnTo>
                  <a:lnTo>
                    <a:pt x="778675" y="1904022"/>
                  </a:lnTo>
                  <a:lnTo>
                    <a:pt x="779170" y="1897392"/>
                  </a:lnTo>
                  <a:close/>
                </a:path>
                <a:path w="2753995" h="2430779">
                  <a:moveTo>
                    <a:pt x="840409" y="1953425"/>
                  </a:moveTo>
                  <a:lnTo>
                    <a:pt x="837158" y="1938134"/>
                  </a:lnTo>
                  <a:lnTo>
                    <a:pt x="821575" y="1936661"/>
                  </a:lnTo>
                  <a:lnTo>
                    <a:pt x="806627" y="1938401"/>
                  </a:lnTo>
                  <a:lnTo>
                    <a:pt x="796061" y="1936470"/>
                  </a:lnTo>
                  <a:lnTo>
                    <a:pt x="793635" y="1923986"/>
                  </a:lnTo>
                  <a:lnTo>
                    <a:pt x="785545" y="1934400"/>
                  </a:lnTo>
                  <a:lnTo>
                    <a:pt x="776554" y="1935467"/>
                  </a:lnTo>
                  <a:lnTo>
                    <a:pt x="766597" y="1935264"/>
                  </a:lnTo>
                  <a:lnTo>
                    <a:pt x="755599" y="1941855"/>
                  </a:lnTo>
                  <a:lnTo>
                    <a:pt x="776109" y="1947557"/>
                  </a:lnTo>
                  <a:lnTo>
                    <a:pt x="794131" y="1950440"/>
                  </a:lnTo>
                  <a:lnTo>
                    <a:pt x="808520" y="1950339"/>
                  </a:lnTo>
                  <a:lnTo>
                    <a:pt x="818159" y="1947075"/>
                  </a:lnTo>
                  <a:lnTo>
                    <a:pt x="821804" y="1949157"/>
                  </a:lnTo>
                  <a:lnTo>
                    <a:pt x="821575" y="1953183"/>
                  </a:lnTo>
                  <a:lnTo>
                    <a:pt x="826338" y="1954733"/>
                  </a:lnTo>
                  <a:lnTo>
                    <a:pt x="822350" y="1961984"/>
                  </a:lnTo>
                  <a:lnTo>
                    <a:pt x="814997" y="1963000"/>
                  </a:lnTo>
                  <a:lnTo>
                    <a:pt x="807872" y="1964397"/>
                  </a:lnTo>
                  <a:lnTo>
                    <a:pt x="804583" y="1972754"/>
                  </a:lnTo>
                  <a:lnTo>
                    <a:pt x="809955" y="1970646"/>
                  </a:lnTo>
                  <a:lnTo>
                    <a:pt x="817003" y="1971395"/>
                  </a:lnTo>
                  <a:lnTo>
                    <a:pt x="825334" y="1974507"/>
                  </a:lnTo>
                  <a:lnTo>
                    <a:pt x="821423" y="1982076"/>
                  </a:lnTo>
                  <a:lnTo>
                    <a:pt x="813562" y="1982127"/>
                  </a:lnTo>
                  <a:lnTo>
                    <a:pt x="803109" y="1977313"/>
                  </a:lnTo>
                  <a:lnTo>
                    <a:pt x="801966" y="1988159"/>
                  </a:lnTo>
                  <a:lnTo>
                    <a:pt x="807402" y="1991766"/>
                  </a:lnTo>
                  <a:lnTo>
                    <a:pt x="816356" y="1991258"/>
                  </a:lnTo>
                  <a:lnTo>
                    <a:pt x="825804" y="1989721"/>
                  </a:lnTo>
                  <a:lnTo>
                    <a:pt x="829589" y="1976869"/>
                  </a:lnTo>
                  <a:lnTo>
                    <a:pt x="836168" y="1965553"/>
                  </a:lnTo>
                  <a:lnTo>
                    <a:pt x="840409" y="1953425"/>
                  </a:lnTo>
                  <a:close/>
                </a:path>
                <a:path w="2753995" h="2430779">
                  <a:moveTo>
                    <a:pt x="1078953" y="1655064"/>
                  </a:moveTo>
                  <a:lnTo>
                    <a:pt x="1038745" y="1646974"/>
                  </a:lnTo>
                  <a:lnTo>
                    <a:pt x="1039291" y="1654454"/>
                  </a:lnTo>
                  <a:lnTo>
                    <a:pt x="1046607" y="1658734"/>
                  </a:lnTo>
                  <a:lnTo>
                    <a:pt x="1053350" y="1663280"/>
                  </a:lnTo>
                  <a:lnTo>
                    <a:pt x="1052233" y="1671535"/>
                  </a:lnTo>
                  <a:lnTo>
                    <a:pt x="1059738" y="1668907"/>
                  </a:lnTo>
                  <a:lnTo>
                    <a:pt x="1066304" y="1664525"/>
                  </a:lnTo>
                  <a:lnTo>
                    <a:pt x="1072515" y="1659534"/>
                  </a:lnTo>
                  <a:lnTo>
                    <a:pt x="1078953" y="1655064"/>
                  </a:lnTo>
                  <a:close/>
                </a:path>
                <a:path w="2753995" h="2430779">
                  <a:moveTo>
                    <a:pt x="1082852" y="1857273"/>
                  </a:moveTo>
                  <a:lnTo>
                    <a:pt x="1074305" y="1856193"/>
                  </a:lnTo>
                  <a:lnTo>
                    <a:pt x="1066279" y="1855990"/>
                  </a:lnTo>
                  <a:lnTo>
                    <a:pt x="1058519" y="1856320"/>
                  </a:lnTo>
                  <a:lnTo>
                    <a:pt x="1050810" y="1856841"/>
                  </a:lnTo>
                  <a:lnTo>
                    <a:pt x="1054887" y="1867141"/>
                  </a:lnTo>
                  <a:lnTo>
                    <a:pt x="1065453" y="1870405"/>
                  </a:lnTo>
                  <a:lnTo>
                    <a:pt x="1076706" y="1867001"/>
                  </a:lnTo>
                  <a:lnTo>
                    <a:pt x="1082852" y="1857273"/>
                  </a:lnTo>
                  <a:close/>
                </a:path>
                <a:path w="2753995" h="2430779">
                  <a:moveTo>
                    <a:pt x="1144778" y="1897430"/>
                  </a:moveTo>
                  <a:lnTo>
                    <a:pt x="1143419" y="1892300"/>
                  </a:lnTo>
                  <a:lnTo>
                    <a:pt x="1138707" y="1888756"/>
                  </a:lnTo>
                  <a:lnTo>
                    <a:pt x="1134478" y="1884972"/>
                  </a:lnTo>
                  <a:lnTo>
                    <a:pt x="1134643" y="1879130"/>
                  </a:lnTo>
                  <a:lnTo>
                    <a:pt x="1127607" y="1878279"/>
                  </a:lnTo>
                  <a:lnTo>
                    <a:pt x="1126794" y="1889125"/>
                  </a:lnTo>
                  <a:lnTo>
                    <a:pt x="1123835" y="1895652"/>
                  </a:lnTo>
                  <a:lnTo>
                    <a:pt x="1115047" y="1887321"/>
                  </a:lnTo>
                  <a:lnTo>
                    <a:pt x="1113599" y="1875510"/>
                  </a:lnTo>
                  <a:lnTo>
                    <a:pt x="1111021" y="1864182"/>
                  </a:lnTo>
                  <a:lnTo>
                    <a:pt x="1098854" y="1857349"/>
                  </a:lnTo>
                  <a:lnTo>
                    <a:pt x="1094638" y="1864207"/>
                  </a:lnTo>
                  <a:lnTo>
                    <a:pt x="1090129" y="1870481"/>
                  </a:lnTo>
                  <a:lnTo>
                    <a:pt x="1086205" y="1877745"/>
                  </a:lnTo>
                  <a:lnTo>
                    <a:pt x="1083767" y="1887626"/>
                  </a:lnTo>
                  <a:lnTo>
                    <a:pt x="1100772" y="1896389"/>
                  </a:lnTo>
                  <a:lnTo>
                    <a:pt x="1115707" y="1900758"/>
                  </a:lnTo>
                  <a:lnTo>
                    <a:pt x="1129931" y="1900999"/>
                  </a:lnTo>
                  <a:lnTo>
                    <a:pt x="1144778" y="1897430"/>
                  </a:lnTo>
                  <a:close/>
                </a:path>
                <a:path w="2753995" h="2430779">
                  <a:moveTo>
                    <a:pt x="1305267" y="210273"/>
                  </a:moveTo>
                  <a:lnTo>
                    <a:pt x="1297038" y="208178"/>
                  </a:lnTo>
                  <a:lnTo>
                    <a:pt x="1288821" y="204609"/>
                  </a:lnTo>
                  <a:lnTo>
                    <a:pt x="1279575" y="202679"/>
                  </a:lnTo>
                  <a:lnTo>
                    <a:pt x="1268222" y="205498"/>
                  </a:lnTo>
                  <a:lnTo>
                    <a:pt x="1276413" y="224523"/>
                  </a:lnTo>
                  <a:lnTo>
                    <a:pt x="1285227" y="226771"/>
                  </a:lnTo>
                  <a:lnTo>
                    <a:pt x="1284274" y="217741"/>
                  </a:lnTo>
                  <a:lnTo>
                    <a:pt x="1284681" y="210273"/>
                  </a:lnTo>
                  <a:lnTo>
                    <a:pt x="1290751" y="213969"/>
                  </a:lnTo>
                  <a:lnTo>
                    <a:pt x="1292809" y="222313"/>
                  </a:lnTo>
                  <a:lnTo>
                    <a:pt x="1295958" y="229387"/>
                  </a:lnTo>
                  <a:lnTo>
                    <a:pt x="1305267" y="229311"/>
                  </a:lnTo>
                  <a:lnTo>
                    <a:pt x="1305267" y="210273"/>
                  </a:lnTo>
                  <a:close/>
                </a:path>
                <a:path w="2753995" h="2430779">
                  <a:moveTo>
                    <a:pt x="1348892" y="389674"/>
                  </a:moveTo>
                  <a:lnTo>
                    <a:pt x="1347330" y="381596"/>
                  </a:lnTo>
                  <a:lnTo>
                    <a:pt x="1342237" y="375018"/>
                  </a:lnTo>
                  <a:lnTo>
                    <a:pt x="1334084" y="372643"/>
                  </a:lnTo>
                  <a:lnTo>
                    <a:pt x="1330299" y="380961"/>
                  </a:lnTo>
                  <a:lnTo>
                    <a:pt x="1330998" y="389978"/>
                  </a:lnTo>
                  <a:lnTo>
                    <a:pt x="1336332" y="396290"/>
                  </a:lnTo>
                  <a:lnTo>
                    <a:pt x="1346441" y="396494"/>
                  </a:lnTo>
                  <a:lnTo>
                    <a:pt x="1348892" y="389674"/>
                  </a:lnTo>
                  <a:close/>
                </a:path>
                <a:path w="2753995" h="2430779">
                  <a:moveTo>
                    <a:pt x="1354632" y="152857"/>
                  </a:moveTo>
                  <a:lnTo>
                    <a:pt x="1350886" y="145338"/>
                  </a:lnTo>
                  <a:lnTo>
                    <a:pt x="1342288" y="142811"/>
                  </a:lnTo>
                  <a:lnTo>
                    <a:pt x="1332661" y="144119"/>
                  </a:lnTo>
                  <a:lnTo>
                    <a:pt x="1325854" y="148082"/>
                  </a:lnTo>
                  <a:lnTo>
                    <a:pt x="1331239" y="154774"/>
                  </a:lnTo>
                  <a:lnTo>
                    <a:pt x="1337005" y="155181"/>
                  </a:lnTo>
                  <a:lnTo>
                    <a:pt x="1344383" y="153238"/>
                  </a:lnTo>
                  <a:lnTo>
                    <a:pt x="1354632" y="152857"/>
                  </a:lnTo>
                  <a:close/>
                </a:path>
                <a:path w="2753995" h="2430779">
                  <a:moveTo>
                    <a:pt x="1358671" y="176796"/>
                  </a:moveTo>
                  <a:lnTo>
                    <a:pt x="1355280" y="169672"/>
                  </a:lnTo>
                  <a:lnTo>
                    <a:pt x="1348397" y="166446"/>
                  </a:lnTo>
                  <a:lnTo>
                    <a:pt x="1338249" y="167144"/>
                  </a:lnTo>
                  <a:lnTo>
                    <a:pt x="1338097" y="178168"/>
                  </a:lnTo>
                  <a:lnTo>
                    <a:pt x="1344307" y="181914"/>
                  </a:lnTo>
                  <a:lnTo>
                    <a:pt x="1352600" y="180682"/>
                  </a:lnTo>
                  <a:lnTo>
                    <a:pt x="1358671" y="176796"/>
                  </a:lnTo>
                  <a:close/>
                </a:path>
                <a:path w="2753995" h="2430779">
                  <a:moveTo>
                    <a:pt x="1362849" y="640067"/>
                  </a:moveTo>
                  <a:lnTo>
                    <a:pt x="1358950" y="632396"/>
                  </a:lnTo>
                  <a:lnTo>
                    <a:pt x="1350962" y="630605"/>
                  </a:lnTo>
                  <a:lnTo>
                    <a:pt x="1343774" y="634746"/>
                  </a:lnTo>
                  <a:lnTo>
                    <a:pt x="1342275" y="644893"/>
                  </a:lnTo>
                  <a:lnTo>
                    <a:pt x="1351800" y="646417"/>
                  </a:lnTo>
                  <a:lnTo>
                    <a:pt x="1358099" y="644118"/>
                  </a:lnTo>
                  <a:lnTo>
                    <a:pt x="1362849" y="640067"/>
                  </a:lnTo>
                  <a:close/>
                </a:path>
                <a:path w="2753995" h="2430779">
                  <a:moveTo>
                    <a:pt x="1395793" y="687920"/>
                  </a:moveTo>
                  <a:lnTo>
                    <a:pt x="1393088" y="681507"/>
                  </a:lnTo>
                  <a:lnTo>
                    <a:pt x="1391488" y="673773"/>
                  </a:lnTo>
                  <a:lnTo>
                    <a:pt x="1387944" y="668312"/>
                  </a:lnTo>
                  <a:lnTo>
                    <a:pt x="1379372" y="668756"/>
                  </a:lnTo>
                  <a:lnTo>
                    <a:pt x="1378089" y="676478"/>
                  </a:lnTo>
                  <a:lnTo>
                    <a:pt x="1383245" y="677011"/>
                  </a:lnTo>
                  <a:lnTo>
                    <a:pt x="1383512" y="683158"/>
                  </a:lnTo>
                  <a:lnTo>
                    <a:pt x="1381340" y="687806"/>
                  </a:lnTo>
                  <a:lnTo>
                    <a:pt x="1375498" y="688213"/>
                  </a:lnTo>
                  <a:lnTo>
                    <a:pt x="1370571" y="689686"/>
                  </a:lnTo>
                  <a:lnTo>
                    <a:pt x="1371155" y="697509"/>
                  </a:lnTo>
                  <a:lnTo>
                    <a:pt x="1378267" y="696239"/>
                  </a:lnTo>
                  <a:lnTo>
                    <a:pt x="1382522" y="691642"/>
                  </a:lnTo>
                  <a:lnTo>
                    <a:pt x="1387259" y="687565"/>
                  </a:lnTo>
                  <a:lnTo>
                    <a:pt x="1395793" y="687920"/>
                  </a:lnTo>
                  <a:close/>
                </a:path>
                <a:path w="2753995" h="2430779">
                  <a:moveTo>
                    <a:pt x="1395806" y="200609"/>
                  </a:moveTo>
                  <a:lnTo>
                    <a:pt x="1392770" y="192201"/>
                  </a:lnTo>
                  <a:lnTo>
                    <a:pt x="1385849" y="188315"/>
                  </a:lnTo>
                  <a:lnTo>
                    <a:pt x="1376705" y="187020"/>
                  </a:lnTo>
                  <a:lnTo>
                    <a:pt x="1366989" y="186347"/>
                  </a:lnTo>
                  <a:lnTo>
                    <a:pt x="1372158" y="195795"/>
                  </a:lnTo>
                  <a:lnTo>
                    <a:pt x="1377988" y="200939"/>
                  </a:lnTo>
                  <a:lnTo>
                    <a:pt x="1385531" y="202361"/>
                  </a:lnTo>
                  <a:lnTo>
                    <a:pt x="1395806" y="200609"/>
                  </a:lnTo>
                  <a:close/>
                </a:path>
                <a:path w="2753995" h="2430779">
                  <a:moveTo>
                    <a:pt x="1399870" y="592366"/>
                  </a:moveTo>
                  <a:lnTo>
                    <a:pt x="1395425" y="595617"/>
                  </a:lnTo>
                  <a:lnTo>
                    <a:pt x="1392796" y="595160"/>
                  </a:lnTo>
                  <a:lnTo>
                    <a:pt x="1389621" y="593293"/>
                  </a:lnTo>
                  <a:lnTo>
                    <a:pt x="1383512" y="592366"/>
                  </a:lnTo>
                  <a:lnTo>
                    <a:pt x="1375803" y="601992"/>
                  </a:lnTo>
                  <a:lnTo>
                    <a:pt x="1364627" y="607288"/>
                  </a:lnTo>
                  <a:lnTo>
                    <a:pt x="1355674" y="613473"/>
                  </a:lnTo>
                  <a:lnTo>
                    <a:pt x="1354632" y="625805"/>
                  </a:lnTo>
                  <a:lnTo>
                    <a:pt x="1358607" y="625665"/>
                  </a:lnTo>
                  <a:lnTo>
                    <a:pt x="1357757" y="619899"/>
                  </a:lnTo>
                  <a:lnTo>
                    <a:pt x="1358671" y="616254"/>
                  </a:lnTo>
                  <a:lnTo>
                    <a:pt x="1370063" y="618667"/>
                  </a:lnTo>
                  <a:lnTo>
                    <a:pt x="1378686" y="616991"/>
                  </a:lnTo>
                  <a:lnTo>
                    <a:pt x="1387614" y="613765"/>
                  </a:lnTo>
                  <a:lnTo>
                    <a:pt x="1399870" y="611479"/>
                  </a:lnTo>
                  <a:lnTo>
                    <a:pt x="1397076" y="606310"/>
                  </a:lnTo>
                  <a:lnTo>
                    <a:pt x="1397482" y="603237"/>
                  </a:lnTo>
                  <a:lnTo>
                    <a:pt x="1399082" y="599503"/>
                  </a:lnTo>
                  <a:lnTo>
                    <a:pt x="1399870" y="592366"/>
                  </a:lnTo>
                  <a:close/>
                </a:path>
                <a:path w="2753995" h="2430779">
                  <a:moveTo>
                    <a:pt x="1404073" y="2149195"/>
                  </a:moveTo>
                  <a:lnTo>
                    <a:pt x="1399705" y="2141182"/>
                  </a:lnTo>
                  <a:lnTo>
                    <a:pt x="1387830" y="2137168"/>
                  </a:lnTo>
                  <a:lnTo>
                    <a:pt x="1382852" y="2142744"/>
                  </a:lnTo>
                  <a:lnTo>
                    <a:pt x="1382217" y="2151024"/>
                  </a:lnTo>
                  <a:lnTo>
                    <a:pt x="1386205" y="2159241"/>
                  </a:lnTo>
                  <a:lnTo>
                    <a:pt x="1395120" y="2164626"/>
                  </a:lnTo>
                  <a:lnTo>
                    <a:pt x="1402143" y="2158073"/>
                  </a:lnTo>
                  <a:lnTo>
                    <a:pt x="1404073" y="2149195"/>
                  </a:lnTo>
                  <a:close/>
                </a:path>
                <a:path w="2753995" h="2430779">
                  <a:moveTo>
                    <a:pt x="1408137" y="243674"/>
                  </a:moveTo>
                  <a:lnTo>
                    <a:pt x="1398104" y="236448"/>
                  </a:lnTo>
                  <a:lnTo>
                    <a:pt x="1386471" y="232041"/>
                  </a:lnTo>
                  <a:lnTo>
                    <a:pt x="1374355" y="232257"/>
                  </a:lnTo>
                  <a:lnTo>
                    <a:pt x="1362849" y="238937"/>
                  </a:lnTo>
                  <a:lnTo>
                    <a:pt x="1370952" y="243840"/>
                  </a:lnTo>
                  <a:lnTo>
                    <a:pt x="1382941" y="244246"/>
                  </a:lnTo>
                  <a:lnTo>
                    <a:pt x="1396212" y="243179"/>
                  </a:lnTo>
                  <a:lnTo>
                    <a:pt x="1408137" y="243674"/>
                  </a:lnTo>
                  <a:close/>
                </a:path>
                <a:path w="2753995" h="2430779">
                  <a:moveTo>
                    <a:pt x="1424622" y="38201"/>
                  </a:moveTo>
                  <a:lnTo>
                    <a:pt x="1422336" y="31064"/>
                  </a:lnTo>
                  <a:lnTo>
                    <a:pt x="1418424" y="30899"/>
                  </a:lnTo>
                  <a:lnTo>
                    <a:pt x="1414513" y="31978"/>
                  </a:lnTo>
                  <a:lnTo>
                    <a:pt x="1412278" y="28625"/>
                  </a:lnTo>
                  <a:lnTo>
                    <a:pt x="1409230" y="34226"/>
                  </a:lnTo>
                  <a:lnTo>
                    <a:pt x="1410106" y="40919"/>
                  </a:lnTo>
                  <a:lnTo>
                    <a:pt x="1411020" y="48628"/>
                  </a:lnTo>
                  <a:lnTo>
                    <a:pt x="1408137" y="57302"/>
                  </a:lnTo>
                  <a:lnTo>
                    <a:pt x="1413700" y="54190"/>
                  </a:lnTo>
                  <a:lnTo>
                    <a:pt x="1419072" y="41351"/>
                  </a:lnTo>
                  <a:lnTo>
                    <a:pt x="1424622" y="38201"/>
                  </a:lnTo>
                  <a:close/>
                </a:path>
                <a:path w="2753995" h="2430779">
                  <a:moveTo>
                    <a:pt x="1434655" y="648081"/>
                  </a:moveTo>
                  <a:lnTo>
                    <a:pt x="1432801" y="640067"/>
                  </a:lnTo>
                  <a:lnTo>
                    <a:pt x="1428115" y="641070"/>
                  </a:lnTo>
                  <a:lnTo>
                    <a:pt x="1430528" y="644893"/>
                  </a:lnTo>
                  <a:lnTo>
                    <a:pt x="1432801" y="644893"/>
                  </a:lnTo>
                  <a:lnTo>
                    <a:pt x="1429880" y="649833"/>
                  </a:lnTo>
                  <a:lnTo>
                    <a:pt x="1422615" y="649757"/>
                  </a:lnTo>
                  <a:lnTo>
                    <a:pt x="1416342" y="650849"/>
                  </a:lnTo>
                  <a:lnTo>
                    <a:pt x="1416367" y="659269"/>
                  </a:lnTo>
                  <a:lnTo>
                    <a:pt x="1406702" y="657847"/>
                  </a:lnTo>
                  <a:lnTo>
                    <a:pt x="1406702" y="646315"/>
                  </a:lnTo>
                  <a:lnTo>
                    <a:pt x="1416367" y="644893"/>
                  </a:lnTo>
                  <a:lnTo>
                    <a:pt x="1409788" y="642899"/>
                  </a:lnTo>
                  <a:lnTo>
                    <a:pt x="1401203" y="647636"/>
                  </a:lnTo>
                  <a:lnTo>
                    <a:pt x="1392986" y="655789"/>
                  </a:lnTo>
                  <a:lnTo>
                    <a:pt x="1387525" y="664044"/>
                  </a:lnTo>
                  <a:lnTo>
                    <a:pt x="1399794" y="663905"/>
                  </a:lnTo>
                  <a:lnTo>
                    <a:pt x="1409560" y="661619"/>
                  </a:lnTo>
                  <a:lnTo>
                    <a:pt x="1416558" y="662952"/>
                  </a:lnTo>
                  <a:lnTo>
                    <a:pt x="1420495" y="673595"/>
                  </a:lnTo>
                  <a:lnTo>
                    <a:pt x="1425524" y="665403"/>
                  </a:lnTo>
                  <a:lnTo>
                    <a:pt x="1431239" y="656717"/>
                  </a:lnTo>
                  <a:lnTo>
                    <a:pt x="1434655" y="648081"/>
                  </a:lnTo>
                  <a:close/>
                </a:path>
                <a:path w="2753995" h="2430779">
                  <a:moveTo>
                    <a:pt x="1436890" y="162407"/>
                  </a:moveTo>
                  <a:lnTo>
                    <a:pt x="1435874" y="154038"/>
                  </a:lnTo>
                  <a:lnTo>
                    <a:pt x="1429854" y="151498"/>
                  </a:lnTo>
                  <a:lnTo>
                    <a:pt x="1420495" y="152882"/>
                  </a:lnTo>
                  <a:lnTo>
                    <a:pt x="1421688" y="164211"/>
                  </a:lnTo>
                  <a:lnTo>
                    <a:pt x="1416761" y="171526"/>
                  </a:lnTo>
                  <a:lnTo>
                    <a:pt x="1410614" y="171894"/>
                  </a:lnTo>
                  <a:lnTo>
                    <a:pt x="1408137" y="162407"/>
                  </a:lnTo>
                  <a:lnTo>
                    <a:pt x="1406525" y="174434"/>
                  </a:lnTo>
                  <a:lnTo>
                    <a:pt x="1408315" y="181495"/>
                  </a:lnTo>
                  <a:lnTo>
                    <a:pt x="1414145" y="187388"/>
                  </a:lnTo>
                  <a:lnTo>
                    <a:pt x="1424622" y="195884"/>
                  </a:lnTo>
                  <a:lnTo>
                    <a:pt x="1428457" y="193255"/>
                  </a:lnTo>
                  <a:lnTo>
                    <a:pt x="1430096" y="187985"/>
                  </a:lnTo>
                  <a:lnTo>
                    <a:pt x="1432052" y="183083"/>
                  </a:lnTo>
                  <a:lnTo>
                    <a:pt x="1436890" y="181521"/>
                  </a:lnTo>
                  <a:lnTo>
                    <a:pt x="1429524" y="176885"/>
                  </a:lnTo>
                  <a:lnTo>
                    <a:pt x="1426298" y="171665"/>
                  </a:lnTo>
                  <a:lnTo>
                    <a:pt x="1428369" y="166585"/>
                  </a:lnTo>
                  <a:lnTo>
                    <a:pt x="1436890" y="162407"/>
                  </a:lnTo>
                  <a:close/>
                </a:path>
                <a:path w="2753995" h="2430779">
                  <a:moveTo>
                    <a:pt x="1449222" y="711860"/>
                  </a:moveTo>
                  <a:lnTo>
                    <a:pt x="1449146" y="702386"/>
                  </a:lnTo>
                  <a:lnTo>
                    <a:pt x="1446517" y="695896"/>
                  </a:lnTo>
                  <a:lnTo>
                    <a:pt x="1442161" y="691400"/>
                  </a:lnTo>
                  <a:lnTo>
                    <a:pt x="1436890" y="687946"/>
                  </a:lnTo>
                  <a:lnTo>
                    <a:pt x="1427124" y="695540"/>
                  </a:lnTo>
                  <a:lnTo>
                    <a:pt x="1418056" y="698258"/>
                  </a:lnTo>
                  <a:lnTo>
                    <a:pt x="1408137" y="699401"/>
                  </a:lnTo>
                  <a:lnTo>
                    <a:pt x="1395806" y="702297"/>
                  </a:lnTo>
                  <a:lnTo>
                    <a:pt x="1398358" y="709574"/>
                  </a:lnTo>
                  <a:lnTo>
                    <a:pt x="1405102" y="709307"/>
                  </a:lnTo>
                  <a:lnTo>
                    <a:pt x="1410296" y="707936"/>
                  </a:lnTo>
                  <a:lnTo>
                    <a:pt x="1408137" y="711873"/>
                  </a:lnTo>
                  <a:lnTo>
                    <a:pt x="1409915" y="714502"/>
                  </a:lnTo>
                  <a:lnTo>
                    <a:pt x="1412443" y="713676"/>
                  </a:lnTo>
                  <a:lnTo>
                    <a:pt x="1414881" y="713143"/>
                  </a:lnTo>
                  <a:lnTo>
                    <a:pt x="1416380" y="716648"/>
                  </a:lnTo>
                  <a:lnTo>
                    <a:pt x="1418501" y="709320"/>
                  </a:lnTo>
                  <a:lnTo>
                    <a:pt x="1425206" y="708850"/>
                  </a:lnTo>
                  <a:lnTo>
                    <a:pt x="1435709" y="711073"/>
                  </a:lnTo>
                  <a:lnTo>
                    <a:pt x="1449222" y="711860"/>
                  </a:lnTo>
                  <a:close/>
                </a:path>
                <a:path w="2753995" h="2430779">
                  <a:moveTo>
                    <a:pt x="1453400" y="38201"/>
                  </a:moveTo>
                  <a:lnTo>
                    <a:pt x="1444421" y="41300"/>
                  </a:lnTo>
                  <a:lnTo>
                    <a:pt x="1436751" y="40335"/>
                  </a:lnTo>
                  <a:lnTo>
                    <a:pt x="1431213" y="41897"/>
                  </a:lnTo>
                  <a:lnTo>
                    <a:pt x="1428673" y="52514"/>
                  </a:lnTo>
                  <a:lnTo>
                    <a:pt x="1437665" y="49390"/>
                  </a:lnTo>
                  <a:lnTo>
                    <a:pt x="1445374" y="50342"/>
                  </a:lnTo>
                  <a:lnTo>
                    <a:pt x="1450911" y="48793"/>
                  </a:lnTo>
                  <a:lnTo>
                    <a:pt x="1453400" y="38201"/>
                  </a:lnTo>
                  <a:close/>
                </a:path>
                <a:path w="2753995" h="2430779">
                  <a:moveTo>
                    <a:pt x="1520431" y="439318"/>
                  </a:moveTo>
                  <a:lnTo>
                    <a:pt x="1519161" y="429933"/>
                  </a:lnTo>
                  <a:lnTo>
                    <a:pt x="1515529" y="432104"/>
                  </a:lnTo>
                  <a:lnTo>
                    <a:pt x="1511884" y="434098"/>
                  </a:lnTo>
                  <a:lnTo>
                    <a:pt x="1511007" y="439508"/>
                  </a:lnTo>
                  <a:lnTo>
                    <a:pt x="1505407" y="433006"/>
                  </a:lnTo>
                  <a:lnTo>
                    <a:pt x="1498612" y="430898"/>
                  </a:lnTo>
                  <a:lnTo>
                    <a:pt x="1490802" y="428307"/>
                  </a:lnTo>
                  <a:lnTo>
                    <a:pt x="1482178" y="420331"/>
                  </a:lnTo>
                  <a:lnTo>
                    <a:pt x="1484363" y="427456"/>
                  </a:lnTo>
                  <a:lnTo>
                    <a:pt x="1488274" y="432422"/>
                  </a:lnTo>
                  <a:lnTo>
                    <a:pt x="1490370" y="439508"/>
                  </a:lnTo>
                  <a:lnTo>
                    <a:pt x="1497139" y="438886"/>
                  </a:lnTo>
                  <a:lnTo>
                    <a:pt x="1501343" y="441172"/>
                  </a:lnTo>
                  <a:lnTo>
                    <a:pt x="1505216" y="443826"/>
                  </a:lnTo>
                  <a:lnTo>
                    <a:pt x="1511007" y="444246"/>
                  </a:lnTo>
                  <a:lnTo>
                    <a:pt x="1513687" y="439420"/>
                  </a:lnTo>
                  <a:lnTo>
                    <a:pt x="1520431" y="439318"/>
                  </a:lnTo>
                  <a:close/>
                </a:path>
                <a:path w="2753995" h="2430779">
                  <a:moveTo>
                    <a:pt x="1572615" y="372643"/>
                  </a:moveTo>
                  <a:lnTo>
                    <a:pt x="1563243" y="375780"/>
                  </a:lnTo>
                  <a:lnTo>
                    <a:pt x="1554149" y="374256"/>
                  </a:lnTo>
                  <a:lnTo>
                    <a:pt x="1547126" y="375488"/>
                  </a:lnTo>
                  <a:lnTo>
                    <a:pt x="1543951" y="386930"/>
                  </a:lnTo>
                  <a:lnTo>
                    <a:pt x="1552486" y="382816"/>
                  </a:lnTo>
                  <a:lnTo>
                    <a:pt x="1561477" y="384200"/>
                  </a:lnTo>
                  <a:lnTo>
                    <a:pt x="1568856" y="383387"/>
                  </a:lnTo>
                  <a:lnTo>
                    <a:pt x="1572615" y="372643"/>
                  </a:lnTo>
                  <a:close/>
                </a:path>
                <a:path w="2753995" h="2430779">
                  <a:moveTo>
                    <a:pt x="1597367" y="9588"/>
                  </a:moveTo>
                  <a:lnTo>
                    <a:pt x="1588655" y="901"/>
                  </a:lnTo>
                  <a:lnTo>
                    <a:pt x="1573504" y="2171"/>
                  </a:lnTo>
                  <a:lnTo>
                    <a:pt x="1559991" y="4749"/>
                  </a:lnTo>
                  <a:lnTo>
                    <a:pt x="1556207" y="0"/>
                  </a:lnTo>
                  <a:lnTo>
                    <a:pt x="1549234" y="1104"/>
                  </a:lnTo>
                  <a:lnTo>
                    <a:pt x="1542376" y="11442"/>
                  </a:lnTo>
                  <a:lnTo>
                    <a:pt x="1536255" y="25615"/>
                  </a:lnTo>
                  <a:lnTo>
                    <a:pt x="1531518" y="38201"/>
                  </a:lnTo>
                  <a:lnTo>
                    <a:pt x="1517472" y="44221"/>
                  </a:lnTo>
                  <a:lnTo>
                    <a:pt x="1505432" y="43649"/>
                  </a:lnTo>
                  <a:lnTo>
                    <a:pt x="1495132" y="45123"/>
                  </a:lnTo>
                  <a:lnTo>
                    <a:pt x="1486306" y="57302"/>
                  </a:lnTo>
                  <a:lnTo>
                    <a:pt x="1492986" y="52298"/>
                  </a:lnTo>
                  <a:lnTo>
                    <a:pt x="1502613" y="52654"/>
                  </a:lnTo>
                  <a:lnTo>
                    <a:pt x="1501775" y="58381"/>
                  </a:lnTo>
                  <a:lnTo>
                    <a:pt x="1502702" y="62141"/>
                  </a:lnTo>
                  <a:lnTo>
                    <a:pt x="1513433" y="51104"/>
                  </a:lnTo>
                  <a:lnTo>
                    <a:pt x="1528775" y="47421"/>
                  </a:lnTo>
                  <a:lnTo>
                    <a:pt x="1548561" y="46291"/>
                  </a:lnTo>
                  <a:lnTo>
                    <a:pt x="1572615" y="42887"/>
                  </a:lnTo>
                  <a:lnTo>
                    <a:pt x="1585036" y="14312"/>
                  </a:lnTo>
                  <a:lnTo>
                    <a:pt x="1592364" y="18529"/>
                  </a:lnTo>
                  <a:lnTo>
                    <a:pt x="1593253" y="23901"/>
                  </a:lnTo>
                  <a:lnTo>
                    <a:pt x="1596593" y="20688"/>
                  </a:lnTo>
                  <a:lnTo>
                    <a:pt x="1592275" y="15316"/>
                  </a:lnTo>
                  <a:lnTo>
                    <a:pt x="1589481" y="10642"/>
                  </a:lnTo>
                  <a:lnTo>
                    <a:pt x="1597367" y="9588"/>
                  </a:lnTo>
                  <a:close/>
                </a:path>
                <a:path w="2753995" h="2430779">
                  <a:moveTo>
                    <a:pt x="1617916" y="425132"/>
                  </a:moveTo>
                  <a:lnTo>
                    <a:pt x="1609039" y="421894"/>
                  </a:lnTo>
                  <a:lnTo>
                    <a:pt x="1600517" y="419608"/>
                  </a:lnTo>
                  <a:lnTo>
                    <a:pt x="1595551" y="414108"/>
                  </a:lnTo>
                  <a:lnTo>
                    <a:pt x="1597380" y="401281"/>
                  </a:lnTo>
                  <a:lnTo>
                    <a:pt x="1581442" y="411543"/>
                  </a:lnTo>
                  <a:lnTo>
                    <a:pt x="1566214" y="417525"/>
                  </a:lnTo>
                  <a:lnTo>
                    <a:pt x="1549069" y="420154"/>
                  </a:lnTo>
                  <a:lnTo>
                    <a:pt x="1527378" y="420357"/>
                  </a:lnTo>
                  <a:lnTo>
                    <a:pt x="1544497" y="428625"/>
                  </a:lnTo>
                  <a:lnTo>
                    <a:pt x="1563458" y="428815"/>
                  </a:lnTo>
                  <a:lnTo>
                    <a:pt x="1580845" y="424776"/>
                  </a:lnTo>
                  <a:lnTo>
                    <a:pt x="1593278" y="420357"/>
                  </a:lnTo>
                  <a:lnTo>
                    <a:pt x="1595678" y="426834"/>
                  </a:lnTo>
                  <a:lnTo>
                    <a:pt x="1602054" y="431457"/>
                  </a:lnTo>
                  <a:lnTo>
                    <a:pt x="1610194" y="431723"/>
                  </a:lnTo>
                  <a:lnTo>
                    <a:pt x="1617916" y="425132"/>
                  </a:lnTo>
                  <a:close/>
                </a:path>
                <a:path w="2753995" h="2430779">
                  <a:moveTo>
                    <a:pt x="1628648" y="59537"/>
                  </a:moveTo>
                  <a:lnTo>
                    <a:pt x="1622894" y="55372"/>
                  </a:lnTo>
                  <a:lnTo>
                    <a:pt x="1612569" y="52438"/>
                  </a:lnTo>
                  <a:lnTo>
                    <a:pt x="1603730" y="50736"/>
                  </a:lnTo>
                  <a:lnTo>
                    <a:pt x="1605622" y="45656"/>
                  </a:lnTo>
                  <a:lnTo>
                    <a:pt x="1608201" y="39814"/>
                  </a:lnTo>
                  <a:lnTo>
                    <a:pt x="1613839" y="42887"/>
                  </a:lnTo>
                  <a:lnTo>
                    <a:pt x="1608734" y="36156"/>
                  </a:lnTo>
                  <a:lnTo>
                    <a:pt x="1601216" y="34277"/>
                  </a:lnTo>
                  <a:lnTo>
                    <a:pt x="1593837" y="37934"/>
                  </a:lnTo>
                  <a:lnTo>
                    <a:pt x="1589151" y="47790"/>
                  </a:lnTo>
                  <a:lnTo>
                    <a:pt x="1601444" y="47790"/>
                  </a:lnTo>
                  <a:lnTo>
                    <a:pt x="1602219" y="51790"/>
                  </a:lnTo>
                  <a:lnTo>
                    <a:pt x="1599882" y="52222"/>
                  </a:lnTo>
                  <a:lnTo>
                    <a:pt x="1597380" y="52514"/>
                  </a:lnTo>
                  <a:lnTo>
                    <a:pt x="1600314" y="60121"/>
                  </a:lnTo>
                  <a:lnTo>
                    <a:pt x="1603336" y="51752"/>
                  </a:lnTo>
                  <a:lnTo>
                    <a:pt x="1603336" y="64960"/>
                  </a:lnTo>
                  <a:lnTo>
                    <a:pt x="1610106" y="64884"/>
                  </a:lnTo>
                  <a:lnTo>
                    <a:pt x="1615897" y="61315"/>
                  </a:lnTo>
                  <a:lnTo>
                    <a:pt x="1620532" y="59575"/>
                  </a:lnTo>
                  <a:lnTo>
                    <a:pt x="1623771" y="64960"/>
                  </a:lnTo>
                  <a:lnTo>
                    <a:pt x="1628648" y="59537"/>
                  </a:lnTo>
                  <a:close/>
                </a:path>
                <a:path w="2753995" h="2430779">
                  <a:moveTo>
                    <a:pt x="1643151" y="550037"/>
                  </a:moveTo>
                  <a:lnTo>
                    <a:pt x="1642618" y="539915"/>
                  </a:lnTo>
                  <a:lnTo>
                    <a:pt x="1627352" y="536841"/>
                  </a:lnTo>
                  <a:lnTo>
                    <a:pt x="1614766" y="537286"/>
                  </a:lnTo>
                  <a:lnTo>
                    <a:pt x="1603768" y="541388"/>
                  </a:lnTo>
                  <a:lnTo>
                    <a:pt x="1593253" y="549300"/>
                  </a:lnTo>
                  <a:lnTo>
                    <a:pt x="1595551" y="553834"/>
                  </a:lnTo>
                  <a:lnTo>
                    <a:pt x="1600060" y="555752"/>
                  </a:lnTo>
                  <a:lnTo>
                    <a:pt x="1604264" y="558050"/>
                  </a:lnTo>
                  <a:lnTo>
                    <a:pt x="1605622" y="563689"/>
                  </a:lnTo>
                  <a:lnTo>
                    <a:pt x="1611198" y="562203"/>
                  </a:lnTo>
                  <a:lnTo>
                    <a:pt x="1608963" y="551751"/>
                  </a:lnTo>
                  <a:lnTo>
                    <a:pt x="1609699" y="544614"/>
                  </a:lnTo>
                  <a:lnTo>
                    <a:pt x="1618551" y="549795"/>
                  </a:lnTo>
                  <a:lnTo>
                    <a:pt x="1622640" y="560578"/>
                  </a:lnTo>
                  <a:lnTo>
                    <a:pt x="1627454" y="570534"/>
                  </a:lnTo>
                  <a:lnTo>
                    <a:pt x="1638477" y="573227"/>
                  </a:lnTo>
                  <a:lnTo>
                    <a:pt x="1640027" y="565429"/>
                  </a:lnTo>
                  <a:lnTo>
                    <a:pt x="1641932" y="558114"/>
                  </a:lnTo>
                  <a:lnTo>
                    <a:pt x="1643151" y="550037"/>
                  </a:lnTo>
                  <a:close/>
                </a:path>
                <a:path w="2753995" h="2430779">
                  <a:moveTo>
                    <a:pt x="1671459" y="28625"/>
                  </a:moveTo>
                  <a:lnTo>
                    <a:pt x="1663585" y="21805"/>
                  </a:lnTo>
                  <a:lnTo>
                    <a:pt x="1653032" y="23317"/>
                  </a:lnTo>
                  <a:lnTo>
                    <a:pt x="1642427" y="29883"/>
                  </a:lnTo>
                  <a:lnTo>
                    <a:pt x="1634413" y="38201"/>
                  </a:lnTo>
                  <a:lnTo>
                    <a:pt x="1629092" y="35991"/>
                  </a:lnTo>
                  <a:lnTo>
                    <a:pt x="1627047" y="30010"/>
                  </a:lnTo>
                  <a:lnTo>
                    <a:pt x="1624558" y="24536"/>
                  </a:lnTo>
                  <a:lnTo>
                    <a:pt x="1617916" y="23876"/>
                  </a:lnTo>
                  <a:lnTo>
                    <a:pt x="1626692" y="42837"/>
                  </a:lnTo>
                  <a:lnTo>
                    <a:pt x="1643545" y="50507"/>
                  </a:lnTo>
                  <a:lnTo>
                    <a:pt x="1660969" y="46050"/>
                  </a:lnTo>
                  <a:lnTo>
                    <a:pt x="1671459" y="28625"/>
                  </a:lnTo>
                  <a:close/>
                </a:path>
                <a:path w="2753995" h="2430779">
                  <a:moveTo>
                    <a:pt x="1675523" y="558965"/>
                  </a:moveTo>
                  <a:lnTo>
                    <a:pt x="1669897" y="550418"/>
                  </a:lnTo>
                  <a:lnTo>
                    <a:pt x="1660982" y="550583"/>
                  </a:lnTo>
                  <a:lnTo>
                    <a:pt x="1653171" y="557301"/>
                  </a:lnTo>
                  <a:lnTo>
                    <a:pt x="1650796" y="568401"/>
                  </a:lnTo>
                  <a:lnTo>
                    <a:pt x="1657654" y="566864"/>
                  </a:lnTo>
                  <a:lnTo>
                    <a:pt x="1663903" y="564578"/>
                  </a:lnTo>
                  <a:lnTo>
                    <a:pt x="1669783" y="561860"/>
                  </a:lnTo>
                  <a:lnTo>
                    <a:pt x="1675523" y="558965"/>
                  </a:lnTo>
                  <a:close/>
                </a:path>
                <a:path w="2753995" h="2430779">
                  <a:moveTo>
                    <a:pt x="1696085" y="210261"/>
                  </a:moveTo>
                  <a:lnTo>
                    <a:pt x="1695335" y="202768"/>
                  </a:lnTo>
                  <a:lnTo>
                    <a:pt x="1692897" y="197243"/>
                  </a:lnTo>
                  <a:lnTo>
                    <a:pt x="1690001" y="192239"/>
                  </a:lnTo>
                  <a:lnTo>
                    <a:pt x="1687880" y="186347"/>
                  </a:lnTo>
                  <a:lnTo>
                    <a:pt x="1684159" y="190080"/>
                  </a:lnTo>
                  <a:lnTo>
                    <a:pt x="1678622" y="191427"/>
                  </a:lnTo>
                  <a:lnTo>
                    <a:pt x="1671485" y="191084"/>
                  </a:lnTo>
                  <a:lnTo>
                    <a:pt x="1676019" y="197700"/>
                  </a:lnTo>
                  <a:lnTo>
                    <a:pt x="1681607" y="203149"/>
                  </a:lnTo>
                  <a:lnTo>
                    <a:pt x="1688287" y="207352"/>
                  </a:lnTo>
                  <a:lnTo>
                    <a:pt x="1696085" y="210261"/>
                  </a:lnTo>
                  <a:close/>
                </a:path>
                <a:path w="2753995" h="2430779">
                  <a:moveTo>
                    <a:pt x="1737296" y="754761"/>
                  </a:moveTo>
                  <a:lnTo>
                    <a:pt x="1734997" y="747877"/>
                  </a:lnTo>
                  <a:lnTo>
                    <a:pt x="1728292" y="746086"/>
                  </a:lnTo>
                  <a:lnTo>
                    <a:pt x="1721954" y="743839"/>
                  </a:lnTo>
                  <a:lnTo>
                    <a:pt x="1720786" y="735609"/>
                  </a:lnTo>
                  <a:lnTo>
                    <a:pt x="1715655" y="740448"/>
                  </a:lnTo>
                  <a:lnTo>
                    <a:pt x="1711731" y="746620"/>
                  </a:lnTo>
                  <a:lnTo>
                    <a:pt x="1708226" y="753287"/>
                  </a:lnTo>
                  <a:lnTo>
                    <a:pt x="1704390" y="759574"/>
                  </a:lnTo>
                  <a:lnTo>
                    <a:pt x="1709635" y="759561"/>
                  </a:lnTo>
                  <a:lnTo>
                    <a:pt x="1716417" y="757809"/>
                  </a:lnTo>
                  <a:lnTo>
                    <a:pt x="1719224" y="759333"/>
                  </a:lnTo>
                  <a:lnTo>
                    <a:pt x="1712582" y="769175"/>
                  </a:lnTo>
                  <a:lnTo>
                    <a:pt x="1717852" y="771956"/>
                  </a:lnTo>
                  <a:lnTo>
                    <a:pt x="1725409" y="768426"/>
                  </a:lnTo>
                  <a:lnTo>
                    <a:pt x="1732724" y="761669"/>
                  </a:lnTo>
                  <a:lnTo>
                    <a:pt x="1737296" y="754761"/>
                  </a:lnTo>
                  <a:close/>
                </a:path>
                <a:path w="2753995" h="2430779">
                  <a:moveTo>
                    <a:pt x="1808175" y="580910"/>
                  </a:moveTo>
                  <a:lnTo>
                    <a:pt x="1803044" y="572554"/>
                  </a:lnTo>
                  <a:lnTo>
                    <a:pt x="1790026" y="571512"/>
                  </a:lnTo>
                  <a:lnTo>
                    <a:pt x="1775802" y="571576"/>
                  </a:lnTo>
                  <a:lnTo>
                    <a:pt x="1767103" y="566521"/>
                  </a:lnTo>
                  <a:lnTo>
                    <a:pt x="1755216" y="580326"/>
                  </a:lnTo>
                  <a:lnTo>
                    <a:pt x="1749132" y="591223"/>
                  </a:lnTo>
                  <a:lnTo>
                    <a:pt x="1740535" y="598170"/>
                  </a:lnTo>
                  <a:lnTo>
                    <a:pt x="1721116" y="600062"/>
                  </a:lnTo>
                  <a:lnTo>
                    <a:pt x="1728190" y="605243"/>
                  </a:lnTo>
                  <a:lnTo>
                    <a:pt x="1735277" y="607212"/>
                  </a:lnTo>
                  <a:lnTo>
                    <a:pt x="1742973" y="606806"/>
                  </a:lnTo>
                  <a:lnTo>
                    <a:pt x="1751850" y="604850"/>
                  </a:lnTo>
                  <a:lnTo>
                    <a:pt x="1754238" y="614832"/>
                  </a:lnTo>
                  <a:lnTo>
                    <a:pt x="1744497" y="613892"/>
                  </a:lnTo>
                  <a:lnTo>
                    <a:pt x="1736458" y="614337"/>
                  </a:lnTo>
                  <a:lnTo>
                    <a:pt x="1740611" y="621068"/>
                  </a:lnTo>
                  <a:lnTo>
                    <a:pt x="1739557" y="626821"/>
                  </a:lnTo>
                  <a:lnTo>
                    <a:pt x="1738223" y="632294"/>
                  </a:lnTo>
                  <a:lnTo>
                    <a:pt x="1741487" y="638187"/>
                  </a:lnTo>
                  <a:lnTo>
                    <a:pt x="1749780" y="633247"/>
                  </a:lnTo>
                  <a:lnTo>
                    <a:pt x="1757006" y="633412"/>
                  </a:lnTo>
                  <a:lnTo>
                    <a:pt x="1753120" y="628942"/>
                  </a:lnTo>
                  <a:lnTo>
                    <a:pt x="1749120" y="627011"/>
                  </a:lnTo>
                  <a:lnTo>
                    <a:pt x="1747774" y="624700"/>
                  </a:lnTo>
                  <a:lnTo>
                    <a:pt x="1751850" y="619061"/>
                  </a:lnTo>
                  <a:lnTo>
                    <a:pt x="1756562" y="622668"/>
                  </a:lnTo>
                  <a:lnTo>
                    <a:pt x="1759470" y="627824"/>
                  </a:lnTo>
                  <a:lnTo>
                    <a:pt x="1761909" y="633412"/>
                  </a:lnTo>
                  <a:lnTo>
                    <a:pt x="1764779" y="627684"/>
                  </a:lnTo>
                  <a:lnTo>
                    <a:pt x="1766697" y="619683"/>
                  </a:lnTo>
                  <a:lnTo>
                    <a:pt x="1764995" y="612609"/>
                  </a:lnTo>
                  <a:lnTo>
                    <a:pt x="1756994" y="609612"/>
                  </a:lnTo>
                  <a:lnTo>
                    <a:pt x="1765693" y="602665"/>
                  </a:lnTo>
                  <a:lnTo>
                    <a:pt x="1775625" y="600303"/>
                  </a:lnTo>
                  <a:lnTo>
                    <a:pt x="1787753" y="599008"/>
                  </a:lnTo>
                  <a:lnTo>
                    <a:pt x="1803019" y="595249"/>
                  </a:lnTo>
                  <a:lnTo>
                    <a:pt x="1802206" y="581774"/>
                  </a:lnTo>
                  <a:lnTo>
                    <a:pt x="1808175" y="580910"/>
                  </a:lnTo>
                  <a:close/>
                </a:path>
                <a:path w="2753995" h="2430779">
                  <a:moveTo>
                    <a:pt x="2121039" y="59182"/>
                  </a:moveTo>
                  <a:lnTo>
                    <a:pt x="2115972" y="58623"/>
                  </a:lnTo>
                  <a:lnTo>
                    <a:pt x="2115820" y="52514"/>
                  </a:lnTo>
                  <a:lnTo>
                    <a:pt x="2109520" y="55994"/>
                  </a:lnTo>
                  <a:lnTo>
                    <a:pt x="2103424" y="59690"/>
                  </a:lnTo>
                  <a:lnTo>
                    <a:pt x="2099386" y="65773"/>
                  </a:lnTo>
                  <a:lnTo>
                    <a:pt x="2099310" y="76428"/>
                  </a:lnTo>
                  <a:lnTo>
                    <a:pt x="2106079" y="75946"/>
                  </a:lnTo>
                  <a:lnTo>
                    <a:pt x="2113102" y="67373"/>
                  </a:lnTo>
                  <a:lnTo>
                    <a:pt x="2119871" y="66890"/>
                  </a:lnTo>
                  <a:lnTo>
                    <a:pt x="2121039" y="59182"/>
                  </a:lnTo>
                  <a:close/>
                </a:path>
                <a:path w="2753995" h="2430779">
                  <a:moveTo>
                    <a:pt x="2276233" y="539915"/>
                  </a:moveTo>
                  <a:lnTo>
                    <a:pt x="2270760" y="529704"/>
                  </a:lnTo>
                  <a:lnTo>
                    <a:pt x="2255228" y="527227"/>
                  </a:lnTo>
                  <a:lnTo>
                    <a:pt x="2237841" y="531088"/>
                  </a:lnTo>
                  <a:lnTo>
                    <a:pt x="2226805" y="539915"/>
                  </a:lnTo>
                  <a:lnTo>
                    <a:pt x="2238819" y="538441"/>
                  </a:lnTo>
                  <a:lnTo>
                    <a:pt x="2251379" y="536448"/>
                  </a:lnTo>
                  <a:lnTo>
                    <a:pt x="2264003" y="536194"/>
                  </a:lnTo>
                  <a:lnTo>
                    <a:pt x="2276233" y="539915"/>
                  </a:lnTo>
                  <a:close/>
                </a:path>
                <a:path w="2753995" h="2430779">
                  <a:moveTo>
                    <a:pt x="2753449" y="611492"/>
                  </a:moveTo>
                  <a:lnTo>
                    <a:pt x="2749270" y="597103"/>
                  </a:lnTo>
                  <a:lnTo>
                    <a:pt x="2740253" y="604672"/>
                  </a:lnTo>
                  <a:lnTo>
                    <a:pt x="2729928" y="605256"/>
                  </a:lnTo>
                  <a:lnTo>
                    <a:pt x="2720022" y="605370"/>
                  </a:lnTo>
                  <a:lnTo>
                    <a:pt x="2712250" y="611492"/>
                  </a:lnTo>
                  <a:lnTo>
                    <a:pt x="2720873" y="615162"/>
                  </a:lnTo>
                  <a:lnTo>
                    <a:pt x="2730550" y="618058"/>
                  </a:lnTo>
                  <a:lnTo>
                    <a:pt x="2741358" y="617677"/>
                  </a:lnTo>
                  <a:lnTo>
                    <a:pt x="2753449" y="611492"/>
                  </a:lnTo>
                  <a:close/>
                </a:path>
              </a:pathLst>
            </a:custGeom>
            <a:solidFill>
              <a:srgbClr val="222222">
                <a:alpha val="5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83196" y="3699785"/>
              <a:ext cx="814366" cy="782451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117900" y="3730548"/>
              <a:ext cx="2713990" cy="972185"/>
            </a:xfrm>
            <a:custGeom>
              <a:avLst/>
              <a:gdLst/>
              <a:ahLst/>
              <a:cxnLst/>
              <a:rect l="l" t="t" r="r" b="b"/>
              <a:pathLst>
                <a:path w="2713990" h="972185">
                  <a:moveTo>
                    <a:pt x="22618" y="413067"/>
                  </a:moveTo>
                  <a:lnTo>
                    <a:pt x="17348" y="412496"/>
                  </a:lnTo>
                  <a:lnTo>
                    <a:pt x="17183" y="406400"/>
                  </a:lnTo>
                  <a:lnTo>
                    <a:pt x="10629" y="409867"/>
                  </a:lnTo>
                  <a:lnTo>
                    <a:pt x="4279" y="413562"/>
                  </a:lnTo>
                  <a:lnTo>
                    <a:pt x="76" y="419658"/>
                  </a:lnTo>
                  <a:lnTo>
                    <a:pt x="0" y="430314"/>
                  </a:lnTo>
                  <a:lnTo>
                    <a:pt x="7048" y="429831"/>
                  </a:lnTo>
                  <a:lnTo>
                    <a:pt x="14363" y="421246"/>
                  </a:lnTo>
                  <a:lnTo>
                    <a:pt x="21399" y="420763"/>
                  </a:lnTo>
                  <a:lnTo>
                    <a:pt x="22618" y="413067"/>
                  </a:lnTo>
                  <a:close/>
                </a:path>
                <a:path w="2713990" h="972185">
                  <a:moveTo>
                    <a:pt x="64579" y="605167"/>
                  </a:moveTo>
                  <a:lnTo>
                    <a:pt x="58674" y="598487"/>
                  </a:lnTo>
                  <a:lnTo>
                    <a:pt x="51409" y="593064"/>
                  </a:lnTo>
                  <a:lnTo>
                    <a:pt x="42735" y="588911"/>
                  </a:lnTo>
                  <a:lnTo>
                    <a:pt x="32600" y="586066"/>
                  </a:lnTo>
                  <a:lnTo>
                    <a:pt x="33591" y="593547"/>
                  </a:lnTo>
                  <a:lnTo>
                    <a:pt x="36766" y="599059"/>
                  </a:lnTo>
                  <a:lnTo>
                    <a:pt x="40538" y="604037"/>
                  </a:lnTo>
                  <a:lnTo>
                    <a:pt x="43294" y="609892"/>
                  </a:lnTo>
                  <a:lnTo>
                    <a:pt x="47967" y="606183"/>
                  </a:lnTo>
                  <a:lnTo>
                    <a:pt x="55308" y="604799"/>
                  </a:lnTo>
                  <a:lnTo>
                    <a:pt x="64579" y="605167"/>
                  </a:lnTo>
                  <a:close/>
                </a:path>
                <a:path w="2713990" h="972185">
                  <a:moveTo>
                    <a:pt x="91224" y="227787"/>
                  </a:moveTo>
                  <a:lnTo>
                    <a:pt x="82372" y="229387"/>
                  </a:lnTo>
                  <a:lnTo>
                    <a:pt x="74307" y="231673"/>
                  </a:lnTo>
                  <a:lnTo>
                    <a:pt x="66687" y="234391"/>
                  </a:lnTo>
                  <a:lnTo>
                    <a:pt x="59182" y="237274"/>
                  </a:lnTo>
                  <a:lnTo>
                    <a:pt x="66573" y="245795"/>
                  </a:lnTo>
                  <a:lnTo>
                    <a:pt x="78143" y="245643"/>
                  </a:lnTo>
                  <a:lnTo>
                    <a:pt x="88252" y="238925"/>
                  </a:lnTo>
                  <a:lnTo>
                    <a:pt x="91224" y="227787"/>
                  </a:lnTo>
                  <a:close/>
                </a:path>
                <a:path w="2713990" h="972185">
                  <a:moveTo>
                    <a:pt x="165862" y="246837"/>
                  </a:moveTo>
                  <a:lnTo>
                    <a:pt x="162839" y="242366"/>
                  </a:lnTo>
                  <a:lnTo>
                    <a:pt x="156997" y="240461"/>
                  </a:lnTo>
                  <a:lnTo>
                    <a:pt x="151574" y="238175"/>
                  </a:lnTo>
                  <a:lnTo>
                    <a:pt x="149847" y="232562"/>
                  </a:lnTo>
                  <a:lnTo>
                    <a:pt x="142570" y="233921"/>
                  </a:lnTo>
                  <a:lnTo>
                    <a:pt x="145275" y="244487"/>
                  </a:lnTo>
                  <a:lnTo>
                    <a:pt x="144424" y="251612"/>
                  </a:lnTo>
                  <a:lnTo>
                    <a:pt x="132981" y="246405"/>
                  </a:lnTo>
                  <a:lnTo>
                    <a:pt x="127723" y="235610"/>
                  </a:lnTo>
                  <a:lnTo>
                    <a:pt x="121488" y="225640"/>
                  </a:lnTo>
                  <a:lnTo>
                    <a:pt x="107175" y="222897"/>
                  </a:lnTo>
                  <a:lnTo>
                    <a:pt x="105194" y="230733"/>
                  </a:lnTo>
                  <a:lnTo>
                    <a:pt x="102730" y="238086"/>
                  </a:lnTo>
                  <a:lnTo>
                    <a:pt x="101180" y="246202"/>
                  </a:lnTo>
                  <a:lnTo>
                    <a:pt x="101942" y="256362"/>
                  </a:lnTo>
                  <a:lnTo>
                    <a:pt x="121704" y="259448"/>
                  </a:lnTo>
                  <a:lnTo>
                    <a:pt x="137998" y="258978"/>
                  </a:lnTo>
                  <a:lnTo>
                    <a:pt x="152234" y="254812"/>
                  </a:lnTo>
                  <a:lnTo>
                    <a:pt x="165862" y="246837"/>
                  </a:lnTo>
                  <a:close/>
                </a:path>
                <a:path w="2713990" h="972185">
                  <a:moveTo>
                    <a:pt x="184099" y="893787"/>
                  </a:moveTo>
                  <a:lnTo>
                    <a:pt x="178409" y="883589"/>
                  </a:lnTo>
                  <a:lnTo>
                    <a:pt x="162255" y="881100"/>
                  </a:lnTo>
                  <a:lnTo>
                    <a:pt x="144157" y="884961"/>
                  </a:lnTo>
                  <a:lnTo>
                    <a:pt x="132664" y="893787"/>
                  </a:lnTo>
                  <a:lnTo>
                    <a:pt x="145173" y="892314"/>
                  </a:lnTo>
                  <a:lnTo>
                    <a:pt x="158242" y="890333"/>
                  </a:lnTo>
                  <a:lnTo>
                    <a:pt x="171373" y="890066"/>
                  </a:lnTo>
                  <a:lnTo>
                    <a:pt x="184099" y="893787"/>
                  </a:lnTo>
                  <a:close/>
                </a:path>
                <a:path w="2713990" h="972185">
                  <a:moveTo>
                    <a:pt x="378764" y="743635"/>
                  </a:moveTo>
                  <a:lnTo>
                    <a:pt x="367207" y="746760"/>
                  </a:lnTo>
                  <a:lnTo>
                    <a:pt x="357289" y="745807"/>
                  </a:lnTo>
                  <a:lnTo>
                    <a:pt x="350139" y="747356"/>
                  </a:lnTo>
                  <a:lnTo>
                    <a:pt x="346887" y="757948"/>
                  </a:lnTo>
                  <a:lnTo>
                    <a:pt x="358521" y="754888"/>
                  </a:lnTo>
                  <a:lnTo>
                    <a:pt x="368465" y="755865"/>
                  </a:lnTo>
                  <a:lnTo>
                    <a:pt x="375602" y="754291"/>
                  </a:lnTo>
                  <a:lnTo>
                    <a:pt x="378764" y="743635"/>
                  </a:lnTo>
                  <a:close/>
                </a:path>
                <a:path w="2713990" h="972185">
                  <a:moveTo>
                    <a:pt x="405549" y="738886"/>
                  </a:moveTo>
                  <a:lnTo>
                    <a:pt x="398360" y="741997"/>
                  </a:lnTo>
                  <a:lnTo>
                    <a:pt x="391414" y="754862"/>
                  </a:lnTo>
                  <a:lnTo>
                    <a:pt x="384238" y="757948"/>
                  </a:lnTo>
                  <a:lnTo>
                    <a:pt x="387146" y="765073"/>
                  </a:lnTo>
                  <a:lnTo>
                    <a:pt x="392176" y="765263"/>
                  </a:lnTo>
                  <a:lnTo>
                    <a:pt x="397230" y="764171"/>
                  </a:lnTo>
                  <a:lnTo>
                    <a:pt x="400189" y="767486"/>
                  </a:lnTo>
                  <a:lnTo>
                    <a:pt x="404114" y="761949"/>
                  </a:lnTo>
                  <a:lnTo>
                    <a:pt x="402983" y="755281"/>
                  </a:lnTo>
                  <a:lnTo>
                    <a:pt x="401789" y="747572"/>
                  </a:lnTo>
                  <a:lnTo>
                    <a:pt x="405549" y="738886"/>
                  </a:lnTo>
                  <a:close/>
                </a:path>
                <a:path w="2713990" h="972185">
                  <a:moveTo>
                    <a:pt x="506336" y="415188"/>
                  </a:moveTo>
                  <a:lnTo>
                    <a:pt x="505383" y="406158"/>
                  </a:lnTo>
                  <a:lnTo>
                    <a:pt x="498449" y="399872"/>
                  </a:lnTo>
                  <a:lnTo>
                    <a:pt x="485317" y="399732"/>
                  </a:lnTo>
                  <a:lnTo>
                    <a:pt x="482168" y="406565"/>
                  </a:lnTo>
                  <a:lnTo>
                    <a:pt x="484212" y="414642"/>
                  </a:lnTo>
                  <a:lnTo>
                    <a:pt x="490842" y="421220"/>
                  </a:lnTo>
                  <a:lnTo>
                    <a:pt x="501459" y="423583"/>
                  </a:lnTo>
                  <a:lnTo>
                    <a:pt x="506336" y="415188"/>
                  </a:lnTo>
                  <a:close/>
                </a:path>
                <a:path w="2713990" h="972185">
                  <a:moveTo>
                    <a:pt x="680681" y="965377"/>
                  </a:moveTo>
                  <a:lnTo>
                    <a:pt x="676338" y="950988"/>
                  </a:lnTo>
                  <a:lnTo>
                    <a:pt x="666953" y="958557"/>
                  </a:lnTo>
                  <a:lnTo>
                    <a:pt x="656209" y="959142"/>
                  </a:lnTo>
                  <a:lnTo>
                    <a:pt x="645896" y="959243"/>
                  </a:lnTo>
                  <a:lnTo>
                    <a:pt x="637819" y="965377"/>
                  </a:lnTo>
                  <a:lnTo>
                    <a:pt x="646798" y="969048"/>
                  </a:lnTo>
                  <a:lnTo>
                    <a:pt x="656856" y="971943"/>
                  </a:lnTo>
                  <a:lnTo>
                    <a:pt x="668108" y="971550"/>
                  </a:lnTo>
                  <a:lnTo>
                    <a:pt x="680681" y="965377"/>
                  </a:lnTo>
                  <a:close/>
                </a:path>
                <a:path w="2713990" h="972185">
                  <a:moveTo>
                    <a:pt x="1389227" y="566343"/>
                  </a:moveTo>
                  <a:lnTo>
                    <a:pt x="1387906" y="557847"/>
                  </a:lnTo>
                  <a:lnTo>
                    <a:pt x="1380909" y="553681"/>
                  </a:lnTo>
                  <a:lnTo>
                    <a:pt x="1372831" y="555421"/>
                  </a:lnTo>
                  <a:lnTo>
                    <a:pt x="1368272" y="564603"/>
                  </a:lnTo>
                  <a:lnTo>
                    <a:pt x="1376819" y="568972"/>
                  </a:lnTo>
                  <a:lnTo>
                    <a:pt x="1383474" y="568718"/>
                  </a:lnTo>
                  <a:lnTo>
                    <a:pt x="1389227" y="566343"/>
                  </a:lnTo>
                  <a:close/>
                </a:path>
                <a:path w="2713990" h="972185">
                  <a:moveTo>
                    <a:pt x="1405902" y="607187"/>
                  </a:moveTo>
                  <a:lnTo>
                    <a:pt x="1404226" y="600913"/>
                  </a:lnTo>
                  <a:lnTo>
                    <a:pt x="1395984" y="598690"/>
                  </a:lnTo>
                  <a:lnTo>
                    <a:pt x="1392389" y="605650"/>
                  </a:lnTo>
                  <a:lnTo>
                    <a:pt x="1397088" y="607745"/>
                  </a:lnTo>
                  <a:lnTo>
                    <a:pt x="1395450" y="613664"/>
                  </a:lnTo>
                  <a:lnTo>
                    <a:pt x="1391958" y="617423"/>
                  </a:lnTo>
                  <a:lnTo>
                    <a:pt x="1386319" y="616013"/>
                  </a:lnTo>
                  <a:lnTo>
                    <a:pt x="1381201" y="615899"/>
                  </a:lnTo>
                  <a:lnTo>
                    <a:pt x="1379321" y="623519"/>
                  </a:lnTo>
                  <a:lnTo>
                    <a:pt x="1386446" y="624497"/>
                  </a:lnTo>
                  <a:lnTo>
                    <a:pt x="1391894" y="621423"/>
                  </a:lnTo>
                  <a:lnTo>
                    <a:pt x="1397622" y="619010"/>
                  </a:lnTo>
                  <a:lnTo>
                    <a:pt x="1405585" y="621969"/>
                  </a:lnTo>
                  <a:lnTo>
                    <a:pt x="1405013" y="615035"/>
                  </a:lnTo>
                  <a:lnTo>
                    <a:pt x="1405902" y="607187"/>
                  </a:lnTo>
                  <a:close/>
                </a:path>
                <a:path w="2713990" h="972185">
                  <a:moveTo>
                    <a:pt x="1438973" y="532333"/>
                  </a:moveTo>
                  <a:lnTo>
                    <a:pt x="1433766" y="534073"/>
                  </a:lnTo>
                  <a:lnTo>
                    <a:pt x="1431429" y="532815"/>
                  </a:lnTo>
                  <a:lnTo>
                    <a:pt x="1428991" y="530072"/>
                  </a:lnTo>
                  <a:lnTo>
                    <a:pt x="1423504" y="527316"/>
                  </a:lnTo>
                  <a:lnTo>
                    <a:pt x="1413243" y="534111"/>
                  </a:lnTo>
                  <a:lnTo>
                    <a:pt x="1401038" y="535711"/>
                  </a:lnTo>
                  <a:lnTo>
                    <a:pt x="1390650" y="538835"/>
                  </a:lnTo>
                  <a:lnTo>
                    <a:pt x="1385862" y="550240"/>
                  </a:lnTo>
                  <a:lnTo>
                    <a:pt x="1389672" y="551332"/>
                  </a:lnTo>
                  <a:lnTo>
                    <a:pt x="1390650" y="545592"/>
                  </a:lnTo>
                  <a:lnTo>
                    <a:pt x="1392631" y="542404"/>
                  </a:lnTo>
                  <a:lnTo>
                    <a:pt x="1402664" y="548195"/>
                  </a:lnTo>
                  <a:lnTo>
                    <a:pt x="1411338" y="549262"/>
                  </a:lnTo>
                  <a:lnTo>
                    <a:pt x="1420774" y="548919"/>
                  </a:lnTo>
                  <a:lnTo>
                    <a:pt x="1433068" y="550519"/>
                  </a:lnTo>
                  <a:lnTo>
                    <a:pt x="1432013" y="544741"/>
                  </a:lnTo>
                  <a:lnTo>
                    <a:pt x="1433347" y="541947"/>
                  </a:lnTo>
                  <a:lnTo>
                    <a:pt x="1436014" y="538886"/>
                  </a:lnTo>
                  <a:lnTo>
                    <a:pt x="1438973" y="532333"/>
                  </a:lnTo>
                  <a:close/>
                </a:path>
                <a:path w="2713990" h="972185">
                  <a:moveTo>
                    <a:pt x="1451571" y="652119"/>
                  </a:moveTo>
                  <a:lnTo>
                    <a:pt x="1451089" y="645134"/>
                  </a:lnTo>
                  <a:lnTo>
                    <a:pt x="1448358" y="639533"/>
                  </a:lnTo>
                  <a:lnTo>
                    <a:pt x="1444447" y="634619"/>
                  </a:lnTo>
                  <a:lnTo>
                    <a:pt x="1432864" y="638848"/>
                  </a:lnTo>
                  <a:lnTo>
                    <a:pt x="1423441" y="638644"/>
                  </a:lnTo>
                  <a:lnTo>
                    <a:pt x="1413713" y="636689"/>
                  </a:lnTo>
                  <a:lnTo>
                    <a:pt x="1401165" y="635635"/>
                  </a:lnTo>
                  <a:lnTo>
                    <a:pt x="1401318" y="643343"/>
                  </a:lnTo>
                  <a:lnTo>
                    <a:pt x="1407782" y="645172"/>
                  </a:lnTo>
                  <a:lnTo>
                    <a:pt x="1413116" y="645452"/>
                  </a:lnTo>
                  <a:lnTo>
                    <a:pt x="1409852" y="648538"/>
                  </a:lnTo>
                  <a:lnTo>
                    <a:pt x="1410728" y="651586"/>
                  </a:lnTo>
                  <a:lnTo>
                    <a:pt x="1413370" y="651573"/>
                  </a:lnTo>
                  <a:lnTo>
                    <a:pt x="1415834" y="651814"/>
                  </a:lnTo>
                  <a:lnTo>
                    <a:pt x="1416189" y="655612"/>
                  </a:lnTo>
                  <a:lnTo>
                    <a:pt x="1420444" y="649300"/>
                  </a:lnTo>
                  <a:lnTo>
                    <a:pt x="1426933" y="650900"/>
                  </a:lnTo>
                  <a:lnTo>
                    <a:pt x="1436179" y="656247"/>
                  </a:lnTo>
                  <a:lnTo>
                    <a:pt x="1448714" y="661149"/>
                  </a:lnTo>
                  <a:lnTo>
                    <a:pt x="1451571" y="652119"/>
                  </a:lnTo>
                  <a:close/>
                </a:path>
                <a:path w="2713990" h="972185">
                  <a:moveTo>
                    <a:pt x="1454429" y="315747"/>
                  </a:moveTo>
                  <a:lnTo>
                    <a:pt x="1451648" y="307924"/>
                  </a:lnTo>
                  <a:lnTo>
                    <a:pt x="1444663" y="303161"/>
                  </a:lnTo>
                  <a:lnTo>
                    <a:pt x="1438516" y="309918"/>
                  </a:lnTo>
                  <a:lnTo>
                    <a:pt x="1436382" y="318706"/>
                  </a:lnTo>
                  <a:lnTo>
                    <a:pt x="1439481" y="326339"/>
                  </a:lnTo>
                  <a:lnTo>
                    <a:pt x="1448981" y="329641"/>
                  </a:lnTo>
                  <a:lnTo>
                    <a:pt x="1453400" y="323900"/>
                  </a:lnTo>
                  <a:lnTo>
                    <a:pt x="1454429" y="315747"/>
                  </a:lnTo>
                  <a:close/>
                </a:path>
                <a:path w="2713990" h="972185">
                  <a:moveTo>
                    <a:pt x="1455369" y="587832"/>
                  </a:moveTo>
                  <a:lnTo>
                    <a:pt x="1450632" y="587336"/>
                  </a:lnTo>
                  <a:lnTo>
                    <a:pt x="1451737" y="591718"/>
                  </a:lnTo>
                  <a:lnTo>
                    <a:pt x="1453883" y="592416"/>
                  </a:lnTo>
                  <a:lnTo>
                    <a:pt x="1449590" y="596214"/>
                  </a:lnTo>
                  <a:lnTo>
                    <a:pt x="1442745" y="593915"/>
                  </a:lnTo>
                  <a:lnTo>
                    <a:pt x="1436471" y="593026"/>
                  </a:lnTo>
                  <a:lnTo>
                    <a:pt x="1433893" y="601040"/>
                  </a:lnTo>
                  <a:lnTo>
                    <a:pt x="1425206" y="596722"/>
                  </a:lnTo>
                  <a:lnTo>
                    <a:pt x="1428762" y="585749"/>
                  </a:lnTo>
                  <a:lnTo>
                    <a:pt x="1438338" y="587375"/>
                  </a:lnTo>
                  <a:lnTo>
                    <a:pt x="1432737" y="583450"/>
                  </a:lnTo>
                  <a:lnTo>
                    <a:pt x="1423149" y="585317"/>
                  </a:lnTo>
                  <a:lnTo>
                    <a:pt x="1412862" y="590550"/>
                  </a:lnTo>
                  <a:lnTo>
                    <a:pt x="1405140" y="596722"/>
                  </a:lnTo>
                  <a:lnTo>
                    <a:pt x="1416786" y="600354"/>
                  </a:lnTo>
                  <a:lnTo>
                    <a:pt x="1426730" y="601192"/>
                  </a:lnTo>
                  <a:lnTo>
                    <a:pt x="1432941" y="604596"/>
                  </a:lnTo>
                  <a:lnTo>
                    <a:pt x="1433372" y="615924"/>
                  </a:lnTo>
                  <a:lnTo>
                    <a:pt x="1440649" y="609688"/>
                  </a:lnTo>
                  <a:lnTo>
                    <a:pt x="1448739" y="603173"/>
                  </a:lnTo>
                  <a:lnTo>
                    <a:pt x="1454645" y="596011"/>
                  </a:lnTo>
                  <a:lnTo>
                    <a:pt x="1455369" y="587832"/>
                  </a:lnTo>
                  <a:close/>
                </a:path>
                <a:path w="2713990" h="972185">
                  <a:moveTo>
                    <a:pt x="1467599" y="139890"/>
                  </a:moveTo>
                  <a:lnTo>
                    <a:pt x="1460461" y="135356"/>
                  </a:lnTo>
                  <a:lnTo>
                    <a:pt x="1453794" y="129438"/>
                  </a:lnTo>
                  <a:lnTo>
                    <a:pt x="1445641" y="124764"/>
                  </a:lnTo>
                  <a:lnTo>
                    <a:pt x="1434045" y="123964"/>
                  </a:lnTo>
                  <a:lnTo>
                    <a:pt x="1435900" y="144576"/>
                  </a:lnTo>
                  <a:lnTo>
                    <a:pt x="1443545" y="149415"/>
                  </a:lnTo>
                  <a:lnTo>
                    <a:pt x="1445437" y="140538"/>
                  </a:lnTo>
                  <a:lnTo>
                    <a:pt x="1448117" y="133565"/>
                  </a:lnTo>
                  <a:lnTo>
                    <a:pt x="1452727" y="138938"/>
                  </a:lnTo>
                  <a:lnTo>
                    <a:pt x="1452092" y="147510"/>
                  </a:lnTo>
                  <a:lnTo>
                    <a:pt x="1452880" y="155206"/>
                  </a:lnTo>
                  <a:lnTo>
                    <a:pt x="1461719" y="157988"/>
                  </a:lnTo>
                  <a:lnTo>
                    <a:pt x="1467599" y="139890"/>
                  </a:lnTo>
                  <a:close/>
                </a:path>
                <a:path w="2713990" h="972185">
                  <a:moveTo>
                    <a:pt x="1528432" y="124460"/>
                  </a:moveTo>
                  <a:lnTo>
                    <a:pt x="1527429" y="116636"/>
                  </a:lnTo>
                  <a:lnTo>
                    <a:pt x="1521917" y="111455"/>
                  </a:lnTo>
                  <a:lnTo>
                    <a:pt x="1512100" y="109004"/>
                  </a:lnTo>
                  <a:lnTo>
                    <a:pt x="1508556" y="119430"/>
                  </a:lnTo>
                  <a:lnTo>
                    <a:pt x="1513268" y="124904"/>
                  </a:lnTo>
                  <a:lnTo>
                    <a:pt x="1521498" y="126288"/>
                  </a:lnTo>
                  <a:lnTo>
                    <a:pt x="1528432" y="124460"/>
                  </a:lnTo>
                  <a:close/>
                </a:path>
                <a:path w="2713990" h="972185">
                  <a:moveTo>
                    <a:pt x="1532013" y="100444"/>
                  </a:moveTo>
                  <a:lnTo>
                    <a:pt x="1530794" y="92151"/>
                  </a:lnTo>
                  <a:lnTo>
                    <a:pt x="1523441" y="87096"/>
                  </a:lnTo>
                  <a:lnTo>
                    <a:pt x="1513941" y="85382"/>
                  </a:lnTo>
                  <a:lnTo>
                    <a:pt x="1506270" y="87058"/>
                  </a:lnTo>
                  <a:lnTo>
                    <a:pt x="1509306" y="95084"/>
                  </a:lnTo>
                  <a:lnTo>
                    <a:pt x="1514627" y="97243"/>
                  </a:lnTo>
                  <a:lnTo>
                    <a:pt x="1522209" y="97663"/>
                  </a:lnTo>
                  <a:lnTo>
                    <a:pt x="1532013" y="100444"/>
                  </a:lnTo>
                  <a:close/>
                </a:path>
                <a:path w="2713990" h="972185">
                  <a:moveTo>
                    <a:pt x="1554530" y="203263"/>
                  </a:moveTo>
                  <a:lnTo>
                    <a:pt x="1547279" y="193306"/>
                  </a:lnTo>
                  <a:lnTo>
                    <a:pt x="1537652" y="185534"/>
                  </a:lnTo>
                  <a:lnTo>
                    <a:pt x="1526120" y="182016"/>
                  </a:lnTo>
                  <a:lnTo>
                    <a:pt x="1513179" y="184835"/>
                  </a:lnTo>
                  <a:lnTo>
                    <a:pt x="1519326" y="191985"/>
                  </a:lnTo>
                  <a:lnTo>
                    <a:pt x="1530540" y="196062"/>
                  </a:lnTo>
                  <a:lnTo>
                    <a:pt x="1543418" y="199123"/>
                  </a:lnTo>
                  <a:lnTo>
                    <a:pt x="1554530" y="203263"/>
                  </a:lnTo>
                  <a:close/>
                </a:path>
                <a:path w="2713990" h="972185">
                  <a:moveTo>
                    <a:pt x="1556181" y="158508"/>
                  </a:moveTo>
                  <a:lnTo>
                    <a:pt x="1555915" y="149580"/>
                  </a:lnTo>
                  <a:lnTo>
                    <a:pt x="1550581" y="143764"/>
                  </a:lnTo>
                  <a:lnTo>
                    <a:pt x="1542326" y="139712"/>
                  </a:lnTo>
                  <a:lnTo>
                    <a:pt x="1533347" y="136093"/>
                  </a:lnTo>
                  <a:lnTo>
                    <a:pt x="1535315" y="146672"/>
                  </a:lnTo>
                  <a:lnTo>
                    <a:pt x="1539240" y="153352"/>
                  </a:lnTo>
                  <a:lnTo>
                    <a:pt x="1545932" y="157022"/>
                  </a:lnTo>
                  <a:lnTo>
                    <a:pt x="1556181" y="158508"/>
                  </a:lnTo>
                  <a:close/>
                </a:path>
                <a:path w="2713990" h="972185">
                  <a:moveTo>
                    <a:pt x="1601965" y="414515"/>
                  </a:moveTo>
                  <a:lnTo>
                    <a:pt x="1597863" y="415455"/>
                  </a:lnTo>
                  <a:lnTo>
                    <a:pt x="1593799" y="416242"/>
                  </a:lnTo>
                  <a:lnTo>
                    <a:pt x="1591297" y="421106"/>
                  </a:lnTo>
                  <a:lnTo>
                    <a:pt x="1588008" y="413207"/>
                  </a:lnTo>
                  <a:lnTo>
                    <a:pt x="1582229" y="409117"/>
                  </a:lnTo>
                  <a:lnTo>
                    <a:pt x="1575650" y="404253"/>
                  </a:lnTo>
                  <a:lnTo>
                    <a:pt x="1569961" y="394017"/>
                  </a:lnTo>
                  <a:lnTo>
                    <a:pt x="1569821" y="401459"/>
                  </a:lnTo>
                  <a:lnTo>
                    <a:pt x="1571993" y="407390"/>
                  </a:lnTo>
                  <a:lnTo>
                    <a:pt x="1571777" y="414769"/>
                  </a:lnTo>
                  <a:lnTo>
                    <a:pt x="1578368" y="416255"/>
                  </a:lnTo>
                  <a:lnTo>
                    <a:pt x="1581632" y="419722"/>
                  </a:lnTo>
                  <a:lnTo>
                    <a:pt x="1584490" y="423430"/>
                  </a:lnTo>
                  <a:lnTo>
                    <a:pt x="1589836" y="425615"/>
                  </a:lnTo>
                  <a:lnTo>
                    <a:pt x="1593862" y="421855"/>
                  </a:lnTo>
                  <a:lnTo>
                    <a:pt x="1600263" y="423837"/>
                  </a:lnTo>
                  <a:lnTo>
                    <a:pt x="1601965" y="414515"/>
                  </a:lnTo>
                  <a:close/>
                </a:path>
                <a:path w="2713990" h="972185">
                  <a:moveTo>
                    <a:pt x="1608455" y="126530"/>
                  </a:moveTo>
                  <a:lnTo>
                    <a:pt x="1603565" y="122262"/>
                  </a:lnTo>
                  <a:lnTo>
                    <a:pt x="1594281" y="120700"/>
                  </a:lnTo>
                  <a:lnTo>
                    <a:pt x="1591906" y="131838"/>
                  </a:lnTo>
                  <a:lnTo>
                    <a:pt x="1584998" y="137287"/>
                  </a:lnTo>
                  <a:lnTo>
                    <a:pt x="1579067" y="135750"/>
                  </a:lnTo>
                  <a:lnTo>
                    <a:pt x="1579651" y="125958"/>
                  </a:lnTo>
                  <a:lnTo>
                    <a:pt x="1574406" y="136906"/>
                  </a:lnTo>
                  <a:lnTo>
                    <a:pt x="1573923" y="144183"/>
                  </a:lnTo>
                  <a:lnTo>
                    <a:pt x="1577619" y="151561"/>
                  </a:lnTo>
                  <a:lnTo>
                    <a:pt x="1584896" y="162877"/>
                  </a:lnTo>
                  <a:lnTo>
                    <a:pt x="1589341" y="161556"/>
                  </a:lnTo>
                  <a:lnTo>
                    <a:pt x="1592503" y="157048"/>
                  </a:lnTo>
                  <a:lnTo>
                    <a:pt x="1595882" y="152971"/>
                  </a:lnTo>
                  <a:lnTo>
                    <a:pt x="1600936" y="152984"/>
                  </a:lnTo>
                  <a:lnTo>
                    <a:pt x="1595399" y="146316"/>
                  </a:lnTo>
                  <a:lnTo>
                    <a:pt x="1593964" y="140347"/>
                  </a:lnTo>
                  <a:lnTo>
                    <a:pt x="1597482" y="136156"/>
                  </a:lnTo>
                  <a:lnTo>
                    <a:pt x="1606842" y="134797"/>
                  </a:lnTo>
                  <a:lnTo>
                    <a:pt x="1608455" y="126530"/>
                  </a:lnTo>
                  <a:close/>
                </a:path>
                <a:path w="2713990" h="972185">
                  <a:moveTo>
                    <a:pt x="1633664" y="5422"/>
                  </a:moveTo>
                  <a:lnTo>
                    <a:pt x="1630019" y="4051"/>
                  </a:lnTo>
                  <a:lnTo>
                    <a:pt x="1625993" y="3873"/>
                  </a:lnTo>
                  <a:lnTo>
                    <a:pt x="1624914" y="0"/>
                  </a:lnTo>
                  <a:lnTo>
                    <a:pt x="1620304" y="4394"/>
                  </a:lnTo>
                  <a:lnTo>
                    <a:pt x="1619059" y="11023"/>
                  </a:lnTo>
                  <a:lnTo>
                    <a:pt x="1617548" y="18643"/>
                  </a:lnTo>
                  <a:lnTo>
                    <a:pt x="1612125" y="25996"/>
                  </a:lnTo>
                  <a:lnTo>
                    <a:pt x="1618348" y="24765"/>
                  </a:lnTo>
                  <a:lnTo>
                    <a:pt x="1627403" y="14185"/>
                  </a:lnTo>
                  <a:lnTo>
                    <a:pt x="1633613" y="12903"/>
                  </a:lnTo>
                  <a:lnTo>
                    <a:pt x="1633664" y="5422"/>
                  </a:lnTo>
                  <a:close/>
                </a:path>
                <a:path w="2713990" h="972185">
                  <a:moveTo>
                    <a:pt x="1660829" y="21755"/>
                  </a:moveTo>
                  <a:lnTo>
                    <a:pt x="1651393" y="21932"/>
                  </a:lnTo>
                  <a:lnTo>
                    <a:pt x="1644421" y="18669"/>
                  </a:lnTo>
                  <a:lnTo>
                    <a:pt x="1638706" y="18440"/>
                  </a:lnTo>
                  <a:lnTo>
                    <a:pt x="1633029" y="27762"/>
                  </a:lnTo>
                  <a:lnTo>
                    <a:pt x="1642503" y="27559"/>
                  </a:lnTo>
                  <a:lnTo>
                    <a:pt x="1649501" y="30822"/>
                  </a:lnTo>
                  <a:lnTo>
                    <a:pt x="1655216" y="31051"/>
                  </a:lnTo>
                  <a:lnTo>
                    <a:pt x="1660829" y="21755"/>
                  </a:lnTo>
                  <a:close/>
                </a:path>
                <a:path w="2713990" h="972185">
                  <a:moveTo>
                    <a:pt x="1670202" y="376440"/>
                  </a:moveTo>
                  <a:lnTo>
                    <a:pt x="1660372" y="376555"/>
                  </a:lnTo>
                  <a:lnTo>
                    <a:pt x="1652257" y="372300"/>
                  </a:lnTo>
                  <a:lnTo>
                    <a:pt x="1645234" y="371322"/>
                  </a:lnTo>
                  <a:lnTo>
                    <a:pt x="1638693" y="381228"/>
                  </a:lnTo>
                  <a:lnTo>
                    <a:pt x="1648040" y="379933"/>
                  </a:lnTo>
                  <a:lnTo>
                    <a:pt x="1656105" y="384022"/>
                  </a:lnTo>
                  <a:lnTo>
                    <a:pt x="1663344" y="385508"/>
                  </a:lnTo>
                  <a:lnTo>
                    <a:pt x="1670202" y="376440"/>
                  </a:lnTo>
                  <a:close/>
                </a:path>
                <a:path w="2713990" h="972185">
                  <a:moveTo>
                    <a:pt x="1684705" y="557034"/>
                  </a:moveTo>
                  <a:lnTo>
                    <a:pt x="1671231" y="549427"/>
                  </a:lnTo>
                  <a:lnTo>
                    <a:pt x="1659191" y="545973"/>
                  </a:lnTo>
                  <a:lnTo>
                    <a:pt x="1647520" y="546506"/>
                  </a:lnTo>
                  <a:lnTo>
                    <a:pt x="1635137" y="550799"/>
                  </a:lnTo>
                  <a:lnTo>
                    <a:pt x="1635912" y="555815"/>
                  </a:lnTo>
                  <a:lnTo>
                    <a:pt x="1639582" y="559028"/>
                  </a:lnTo>
                  <a:lnTo>
                    <a:pt x="1642846" y="562495"/>
                  </a:lnTo>
                  <a:lnTo>
                    <a:pt x="1642376" y="568274"/>
                  </a:lnTo>
                  <a:lnTo>
                    <a:pt x="1648117" y="568579"/>
                  </a:lnTo>
                  <a:lnTo>
                    <a:pt x="1649234" y="557961"/>
                  </a:lnTo>
                  <a:lnTo>
                    <a:pt x="1652130" y="551383"/>
                  </a:lnTo>
                  <a:lnTo>
                    <a:pt x="1658912" y="559041"/>
                  </a:lnTo>
                  <a:lnTo>
                    <a:pt x="1659432" y="570547"/>
                  </a:lnTo>
                  <a:lnTo>
                    <a:pt x="1660906" y="581494"/>
                  </a:lnTo>
                  <a:lnTo>
                    <a:pt x="1670494" y="587451"/>
                  </a:lnTo>
                  <a:lnTo>
                    <a:pt x="1674380" y="580504"/>
                  </a:lnTo>
                  <a:lnTo>
                    <a:pt x="1678444" y="574141"/>
                  </a:lnTo>
                  <a:lnTo>
                    <a:pt x="1682089" y="566826"/>
                  </a:lnTo>
                  <a:lnTo>
                    <a:pt x="1684705" y="557034"/>
                  </a:lnTo>
                  <a:close/>
                </a:path>
                <a:path w="2713990" h="972185">
                  <a:moveTo>
                    <a:pt x="1696821" y="440283"/>
                  </a:moveTo>
                  <a:lnTo>
                    <a:pt x="1689430" y="434479"/>
                  </a:lnTo>
                  <a:lnTo>
                    <a:pt x="1682076" y="429679"/>
                  </a:lnTo>
                  <a:lnTo>
                    <a:pt x="1679079" y="422935"/>
                  </a:lnTo>
                  <a:lnTo>
                    <a:pt x="1684782" y="411289"/>
                  </a:lnTo>
                  <a:lnTo>
                    <a:pt x="1666532" y="416140"/>
                  </a:lnTo>
                  <a:lnTo>
                    <a:pt x="1650288" y="417169"/>
                  </a:lnTo>
                  <a:lnTo>
                    <a:pt x="1633270" y="414401"/>
                  </a:lnTo>
                  <a:lnTo>
                    <a:pt x="1612696" y="407924"/>
                  </a:lnTo>
                  <a:lnTo>
                    <a:pt x="1626323" y="421055"/>
                  </a:lnTo>
                  <a:lnTo>
                    <a:pt x="1644192" y="427062"/>
                  </a:lnTo>
                  <a:lnTo>
                    <a:pt x="1661883" y="428561"/>
                  </a:lnTo>
                  <a:lnTo>
                    <a:pt x="1675003" y="428167"/>
                  </a:lnTo>
                  <a:lnTo>
                    <a:pt x="1675269" y="435076"/>
                  </a:lnTo>
                  <a:lnTo>
                    <a:pt x="1679867" y="441426"/>
                  </a:lnTo>
                  <a:lnTo>
                    <a:pt x="1687487" y="444182"/>
                  </a:lnTo>
                  <a:lnTo>
                    <a:pt x="1696821" y="440283"/>
                  </a:lnTo>
                  <a:close/>
                </a:path>
                <a:path w="2713990" h="972185">
                  <a:moveTo>
                    <a:pt x="1707832" y="790460"/>
                  </a:moveTo>
                  <a:lnTo>
                    <a:pt x="1707794" y="783196"/>
                  </a:lnTo>
                  <a:lnTo>
                    <a:pt x="1702003" y="779437"/>
                  </a:lnTo>
                  <a:lnTo>
                    <a:pt x="1696720" y="775360"/>
                  </a:lnTo>
                  <a:lnTo>
                    <a:pt x="1698155" y="767168"/>
                  </a:lnTo>
                  <a:lnTo>
                    <a:pt x="1691805" y="770191"/>
                  </a:lnTo>
                  <a:lnTo>
                    <a:pt x="1686179" y="774865"/>
                  </a:lnTo>
                  <a:lnTo>
                    <a:pt x="1680819" y="780122"/>
                  </a:lnTo>
                  <a:lnTo>
                    <a:pt x="1675244" y="784923"/>
                  </a:lnTo>
                  <a:lnTo>
                    <a:pt x="1680210" y="786523"/>
                  </a:lnTo>
                  <a:lnTo>
                    <a:pt x="1687156" y="786930"/>
                  </a:lnTo>
                  <a:lnTo>
                    <a:pt x="1689341" y="789254"/>
                  </a:lnTo>
                  <a:lnTo>
                    <a:pt x="1680019" y="796569"/>
                  </a:lnTo>
                  <a:lnTo>
                    <a:pt x="1684121" y="800912"/>
                  </a:lnTo>
                  <a:lnTo>
                    <a:pt x="1692376" y="799795"/>
                  </a:lnTo>
                  <a:lnTo>
                    <a:pt x="1701393" y="795616"/>
                  </a:lnTo>
                  <a:lnTo>
                    <a:pt x="1707832" y="790460"/>
                  </a:lnTo>
                  <a:close/>
                </a:path>
                <a:path w="2713990" h="972185">
                  <a:moveTo>
                    <a:pt x="1709940" y="585254"/>
                  </a:moveTo>
                  <a:lnTo>
                    <a:pt x="1707261" y="575411"/>
                  </a:lnTo>
                  <a:lnTo>
                    <a:pt x="1698790" y="572820"/>
                  </a:lnTo>
                  <a:lnTo>
                    <a:pt x="1689315" y="576808"/>
                  </a:lnTo>
                  <a:lnTo>
                    <a:pt x="1683639" y="586651"/>
                  </a:lnTo>
                  <a:lnTo>
                    <a:pt x="1690598" y="587286"/>
                  </a:lnTo>
                  <a:lnTo>
                    <a:pt x="1697215" y="587044"/>
                  </a:lnTo>
                  <a:lnTo>
                    <a:pt x="1703616" y="586244"/>
                  </a:lnTo>
                  <a:lnTo>
                    <a:pt x="1709940" y="585254"/>
                  </a:lnTo>
                  <a:close/>
                </a:path>
                <a:path w="2713990" h="972185">
                  <a:moveTo>
                    <a:pt x="1805800" y="38760"/>
                  </a:moveTo>
                  <a:lnTo>
                    <a:pt x="1800250" y="27825"/>
                  </a:lnTo>
                  <a:lnTo>
                    <a:pt x="1785531" y="24371"/>
                  </a:lnTo>
                  <a:lnTo>
                    <a:pt x="1771954" y="22682"/>
                  </a:lnTo>
                  <a:lnTo>
                    <a:pt x="1769846" y="17005"/>
                  </a:lnTo>
                  <a:lnTo>
                    <a:pt x="1762912" y="15913"/>
                  </a:lnTo>
                  <a:lnTo>
                    <a:pt x="1753235" y="23634"/>
                  </a:lnTo>
                  <a:lnTo>
                    <a:pt x="1743075" y="35229"/>
                  </a:lnTo>
                  <a:lnTo>
                    <a:pt x="1734705" y="45758"/>
                  </a:lnTo>
                  <a:lnTo>
                    <a:pt x="1719554" y="47167"/>
                  </a:lnTo>
                  <a:lnTo>
                    <a:pt x="1708353" y="42913"/>
                  </a:lnTo>
                  <a:lnTo>
                    <a:pt x="1698155" y="41148"/>
                  </a:lnTo>
                  <a:lnTo>
                    <a:pt x="1686052" y="50012"/>
                  </a:lnTo>
                  <a:lnTo>
                    <a:pt x="1693900" y="47307"/>
                  </a:lnTo>
                  <a:lnTo>
                    <a:pt x="1702892" y="50609"/>
                  </a:lnTo>
                  <a:lnTo>
                    <a:pt x="1700339" y="55803"/>
                  </a:lnTo>
                  <a:lnTo>
                    <a:pt x="1700060" y="59664"/>
                  </a:lnTo>
                  <a:lnTo>
                    <a:pt x="1713611" y="52463"/>
                  </a:lnTo>
                  <a:lnTo>
                    <a:pt x="1729257" y="53670"/>
                  </a:lnTo>
                  <a:lnTo>
                    <a:pt x="1748320" y="58674"/>
                  </a:lnTo>
                  <a:lnTo>
                    <a:pt x="1772107" y="62826"/>
                  </a:lnTo>
                  <a:lnTo>
                    <a:pt x="1792693" y="39471"/>
                  </a:lnTo>
                  <a:lnTo>
                    <a:pt x="1798307" y="45732"/>
                  </a:lnTo>
                  <a:lnTo>
                    <a:pt x="1797494" y="51104"/>
                  </a:lnTo>
                  <a:lnTo>
                    <a:pt x="1801634" y="49085"/>
                  </a:lnTo>
                  <a:lnTo>
                    <a:pt x="1799221" y="42646"/>
                  </a:lnTo>
                  <a:lnTo>
                    <a:pt x="1798015" y="37350"/>
                  </a:lnTo>
                  <a:lnTo>
                    <a:pt x="1805800" y="38760"/>
                  </a:lnTo>
                  <a:close/>
                </a:path>
                <a:path w="2713990" h="972185">
                  <a:moveTo>
                    <a:pt x="1819948" y="95872"/>
                  </a:moveTo>
                  <a:lnTo>
                    <a:pt x="1815795" y="90144"/>
                  </a:lnTo>
                  <a:lnTo>
                    <a:pt x="1806930" y="84188"/>
                  </a:lnTo>
                  <a:lnTo>
                    <a:pt x="1799107" y="79857"/>
                  </a:lnTo>
                  <a:lnTo>
                    <a:pt x="1802460" y="75603"/>
                  </a:lnTo>
                  <a:lnTo>
                    <a:pt x="1806714" y="70827"/>
                  </a:lnTo>
                  <a:lnTo>
                    <a:pt x="1811083" y="75501"/>
                  </a:lnTo>
                  <a:lnTo>
                    <a:pt x="1808340" y="67525"/>
                  </a:lnTo>
                  <a:lnTo>
                    <a:pt x="1801812" y="63423"/>
                  </a:lnTo>
                  <a:lnTo>
                    <a:pt x="1793709" y="64630"/>
                  </a:lnTo>
                  <a:lnTo>
                    <a:pt x="1786229" y="72567"/>
                  </a:lnTo>
                  <a:lnTo>
                    <a:pt x="1797850" y="76352"/>
                  </a:lnTo>
                  <a:lnTo>
                    <a:pt x="1797354" y="80391"/>
                  </a:lnTo>
                  <a:lnTo>
                    <a:pt x="1795018" y="80073"/>
                  </a:lnTo>
                  <a:lnTo>
                    <a:pt x="1792554" y="79590"/>
                  </a:lnTo>
                  <a:lnTo>
                    <a:pt x="1792973" y="87731"/>
                  </a:lnTo>
                  <a:lnTo>
                    <a:pt x="1798408" y="80695"/>
                  </a:lnTo>
                  <a:lnTo>
                    <a:pt x="1794332" y="93256"/>
                  </a:lnTo>
                  <a:lnTo>
                    <a:pt x="1800758" y="95262"/>
                  </a:lnTo>
                  <a:lnTo>
                    <a:pt x="1807349" y="93649"/>
                  </a:lnTo>
                  <a:lnTo>
                    <a:pt x="1812251" y="93421"/>
                  </a:lnTo>
                  <a:lnTo>
                    <a:pt x="1813661" y="99542"/>
                  </a:lnTo>
                  <a:lnTo>
                    <a:pt x="1819948" y="95872"/>
                  </a:lnTo>
                  <a:close/>
                </a:path>
                <a:path w="2713990" h="972185">
                  <a:moveTo>
                    <a:pt x="1828584" y="646899"/>
                  </a:moveTo>
                  <a:lnTo>
                    <a:pt x="1826323" y="637362"/>
                  </a:lnTo>
                  <a:lnTo>
                    <a:pt x="1814322" y="632371"/>
                  </a:lnTo>
                  <a:lnTo>
                    <a:pt x="1800860" y="628065"/>
                  </a:lnTo>
                  <a:lnTo>
                    <a:pt x="1794192" y="620585"/>
                  </a:lnTo>
                  <a:lnTo>
                    <a:pt x="1778698" y="630059"/>
                  </a:lnTo>
                  <a:lnTo>
                    <a:pt x="1769567" y="638568"/>
                  </a:lnTo>
                  <a:lnTo>
                    <a:pt x="1759305" y="642518"/>
                  </a:lnTo>
                  <a:lnTo>
                    <a:pt x="1740357" y="638365"/>
                  </a:lnTo>
                  <a:lnTo>
                    <a:pt x="1745449" y="645464"/>
                  </a:lnTo>
                  <a:lnTo>
                    <a:pt x="1751533" y="649503"/>
                  </a:lnTo>
                  <a:lnTo>
                    <a:pt x="1758937" y="651484"/>
                  </a:lnTo>
                  <a:lnTo>
                    <a:pt x="1767928" y="652360"/>
                  </a:lnTo>
                  <a:lnTo>
                    <a:pt x="1767103" y="662584"/>
                  </a:lnTo>
                  <a:lnTo>
                    <a:pt x="1758188" y="658698"/>
                  </a:lnTo>
                  <a:lnTo>
                    <a:pt x="1750453" y="656653"/>
                  </a:lnTo>
                  <a:lnTo>
                    <a:pt x="1752295" y="664324"/>
                  </a:lnTo>
                  <a:lnTo>
                    <a:pt x="1749526" y="669467"/>
                  </a:lnTo>
                  <a:lnTo>
                    <a:pt x="1746567" y="674268"/>
                  </a:lnTo>
                  <a:lnTo>
                    <a:pt x="1747824" y="680872"/>
                  </a:lnTo>
                  <a:lnTo>
                    <a:pt x="1757197" y="678726"/>
                  </a:lnTo>
                  <a:lnTo>
                    <a:pt x="1763979" y="681101"/>
                  </a:lnTo>
                  <a:lnTo>
                    <a:pt x="1761680" y="675652"/>
                  </a:lnTo>
                  <a:lnTo>
                    <a:pt x="1758492" y="672592"/>
                  </a:lnTo>
                  <a:lnTo>
                    <a:pt x="1757946" y="669988"/>
                  </a:lnTo>
                  <a:lnTo>
                    <a:pt x="1763547" y="665873"/>
                  </a:lnTo>
                  <a:lnTo>
                    <a:pt x="1766874" y="670737"/>
                  </a:lnTo>
                  <a:lnTo>
                    <a:pt x="1768043" y="676541"/>
                  </a:lnTo>
                  <a:lnTo>
                    <a:pt x="1768614" y="682599"/>
                  </a:lnTo>
                  <a:lnTo>
                    <a:pt x="1773097" y="678040"/>
                  </a:lnTo>
                  <a:lnTo>
                    <a:pt x="1777377" y="671029"/>
                  </a:lnTo>
                  <a:lnTo>
                    <a:pt x="1777961" y="663765"/>
                  </a:lnTo>
                  <a:lnTo>
                    <a:pt x="1771319" y="658456"/>
                  </a:lnTo>
                  <a:lnTo>
                    <a:pt x="1781695" y="654532"/>
                  </a:lnTo>
                  <a:lnTo>
                    <a:pt x="1791817" y="655332"/>
                  </a:lnTo>
                  <a:lnTo>
                    <a:pt x="1803679" y="657821"/>
                  </a:lnTo>
                  <a:lnTo>
                    <a:pt x="1819287" y="658939"/>
                  </a:lnTo>
                  <a:lnTo>
                    <a:pt x="1822678" y="645883"/>
                  </a:lnTo>
                  <a:lnTo>
                    <a:pt x="1828584" y="646899"/>
                  </a:lnTo>
                  <a:close/>
                </a:path>
                <a:path w="2713990" h="972185">
                  <a:moveTo>
                    <a:pt x="1838744" y="252590"/>
                  </a:moveTo>
                  <a:lnTo>
                    <a:pt x="1838147" y="246583"/>
                  </a:lnTo>
                  <a:lnTo>
                    <a:pt x="1836940" y="240931"/>
                  </a:lnTo>
                  <a:lnTo>
                    <a:pt x="1836775" y="234670"/>
                  </a:lnTo>
                  <a:lnTo>
                    <a:pt x="1832089" y="237083"/>
                  </a:lnTo>
                  <a:lnTo>
                    <a:pt x="1826437" y="236664"/>
                  </a:lnTo>
                  <a:lnTo>
                    <a:pt x="1819795" y="234149"/>
                  </a:lnTo>
                  <a:lnTo>
                    <a:pt x="1822043" y="241833"/>
                  </a:lnTo>
                  <a:lnTo>
                    <a:pt x="1825650" y="248729"/>
                  </a:lnTo>
                  <a:lnTo>
                    <a:pt x="1830666" y="254787"/>
                  </a:lnTo>
                  <a:lnTo>
                    <a:pt x="1837131" y="259943"/>
                  </a:lnTo>
                  <a:lnTo>
                    <a:pt x="1838744" y="252590"/>
                  </a:lnTo>
                  <a:close/>
                </a:path>
                <a:path w="2713990" h="972185">
                  <a:moveTo>
                    <a:pt x="1869986" y="79629"/>
                  </a:moveTo>
                  <a:lnTo>
                    <a:pt x="1864639" y="70726"/>
                  </a:lnTo>
                  <a:lnTo>
                    <a:pt x="1854200" y="68922"/>
                  </a:lnTo>
                  <a:lnTo>
                    <a:pt x="1842147" y="71907"/>
                  </a:lnTo>
                  <a:lnTo>
                    <a:pt x="1831987" y="77368"/>
                  </a:lnTo>
                  <a:lnTo>
                    <a:pt x="1827644" y="73621"/>
                  </a:lnTo>
                  <a:lnTo>
                    <a:pt x="1827568" y="67297"/>
                  </a:lnTo>
                  <a:lnTo>
                    <a:pt x="1826895" y="61341"/>
                  </a:lnTo>
                  <a:lnTo>
                    <a:pt x="1820811" y="58661"/>
                  </a:lnTo>
                  <a:lnTo>
                    <a:pt x="1823262" y="79400"/>
                  </a:lnTo>
                  <a:lnTo>
                    <a:pt x="1836826" y="91871"/>
                  </a:lnTo>
                  <a:lnTo>
                    <a:pt x="1854682" y="92989"/>
                  </a:lnTo>
                  <a:lnTo>
                    <a:pt x="1869986" y="79629"/>
                  </a:lnTo>
                  <a:close/>
                </a:path>
                <a:path w="2713990" h="972185">
                  <a:moveTo>
                    <a:pt x="1957565" y="484835"/>
                  </a:moveTo>
                  <a:lnTo>
                    <a:pt x="1941093" y="480377"/>
                  </a:lnTo>
                  <a:lnTo>
                    <a:pt x="1926475" y="478586"/>
                  </a:lnTo>
                  <a:lnTo>
                    <a:pt x="1914626" y="479539"/>
                  </a:lnTo>
                  <a:lnTo>
                    <a:pt x="1906460" y="483323"/>
                  </a:lnTo>
                  <a:lnTo>
                    <a:pt x="1903653" y="481520"/>
                  </a:lnTo>
                  <a:lnTo>
                    <a:pt x="1904085" y="477520"/>
                  </a:lnTo>
                  <a:lnTo>
                    <a:pt x="1900174" y="476250"/>
                  </a:lnTo>
                  <a:lnTo>
                    <a:pt x="1903869" y="468947"/>
                  </a:lnTo>
                  <a:lnTo>
                    <a:pt x="1909978" y="467512"/>
                  </a:lnTo>
                  <a:lnTo>
                    <a:pt x="1915947" y="465721"/>
                  </a:lnTo>
                  <a:lnTo>
                    <a:pt x="1919185" y="457339"/>
                  </a:lnTo>
                  <a:lnTo>
                    <a:pt x="1914626" y="459752"/>
                  </a:lnTo>
                  <a:lnTo>
                    <a:pt x="1908860" y="459333"/>
                  </a:lnTo>
                  <a:lnTo>
                    <a:pt x="1902180" y="456869"/>
                  </a:lnTo>
                  <a:lnTo>
                    <a:pt x="1905838" y="449072"/>
                  </a:lnTo>
                  <a:lnTo>
                    <a:pt x="1912327" y="448602"/>
                  </a:lnTo>
                  <a:lnTo>
                    <a:pt x="1920659" y="452793"/>
                  </a:lnTo>
                  <a:lnTo>
                    <a:pt x="1922183" y="442112"/>
                  </a:lnTo>
                  <a:lnTo>
                    <a:pt x="1917915" y="438861"/>
                  </a:lnTo>
                  <a:lnTo>
                    <a:pt x="1910524" y="439864"/>
                  </a:lnTo>
                  <a:lnTo>
                    <a:pt x="1902714" y="441934"/>
                  </a:lnTo>
                  <a:lnTo>
                    <a:pt x="1898865" y="454710"/>
                  </a:lnTo>
                  <a:lnTo>
                    <a:pt x="1892795" y="466178"/>
                  </a:lnTo>
                  <a:lnTo>
                    <a:pt x="1888617" y="478332"/>
                  </a:lnTo>
                  <a:lnTo>
                    <a:pt x="1890382" y="493141"/>
                  </a:lnTo>
                  <a:lnTo>
                    <a:pt x="1903120" y="493725"/>
                  </a:lnTo>
                  <a:lnTo>
                    <a:pt x="1915528" y="491172"/>
                  </a:lnTo>
                  <a:lnTo>
                    <a:pt x="1924126" y="492442"/>
                  </a:lnTo>
                  <a:lnTo>
                    <a:pt x="1925408" y="504494"/>
                  </a:lnTo>
                  <a:lnTo>
                    <a:pt x="1932647" y="493826"/>
                  </a:lnTo>
                  <a:lnTo>
                    <a:pt x="1940077" y="492277"/>
                  </a:lnTo>
                  <a:lnTo>
                    <a:pt x="1948205" y="491921"/>
                  </a:lnTo>
                  <a:lnTo>
                    <a:pt x="1957565" y="484835"/>
                  </a:lnTo>
                  <a:close/>
                </a:path>
                <a:path w="2713990" h="972185">
                  <a:moveTo>
                    <a:pt x="1981923" y="502793"/>
                  </a:moveTo>
                  <a:lnTo>
                    <a:pt x="1971776" y="498144"/>
                  </a:lnTo>
                  <a:lnTo>
                    <a:pt x="1959660" y="504126"/>
                  </a:lnTo>
                  <a:lnTo>
                    <a:pt x="1947341" y="514540"/>
                  </a:lnTo>
                  <a:lnTo>
                    <a:pt x="1936559" y="523214"/>
                  </a:lnTo>
                  <a:lnTo>
                    <a:pt x="1935734" y="529805"/>
                  </a:lnTo>
                  <a:lnTo>
                    <a:pt x="1945119" y="530098"/>
                  </a:lnTo>
                  <a:lnTo>
                    <a:pt x="1950593" y="532803"/>
                  </a:lnTo>
                  <a:lnTo>
                    <a:pt x="1950085" y="525068"/>
                  </a:lnTo>
                  <a:lnTo>
                    <a:pt x="1955914" y="526122"/>
                  </a:lnTo>
                  <a:lnTo>
                    <a:pt x="1965071" y="528688"/>
                  </a:lnTo>
                  <a:lnTo>
                    <a:pt x="1974557" y="525475"/>
                  </a:lnTo>
                  <a:lnTo>
                    <a:pt x="1977948" y="523735"/>
                  </a:lnTo>
                  <a:lnTo>
                    <a:pt x="1971014" y="523214"/>
                  </a:lnTo>
                  <a:lnTo>
                    <a:pt x="1961337" y="521093"/>
                  </a:lnTo>
                  <a:lnTo>
                    <a:pt x="1956511" y="514578"/>
                  </a:lnTo>
                  <a:lnTo>
                    <a:pt x="1962035" y="509638"/>
                  </a:lnTo>
                  <a:lnTo>
                    <a:pt x="1968563" y="507161"/>
                  </a:lnTo>
                  <a:lnTo>
                    <a:pt x="1975434" y="505447"/>
                  </a:lnTo>
                  <a:lnTo>
                    <a:pt x="1981923" y="502793"/>
                  </a:lnTo>
                  <a:close/>
                </a:path>
                <a:path w="2713990" h="972185">
                  <a:moveTo>
                    <a:pt x="2004250" y="621169"/>
                  </a:moveTo>
                  <a:lnTo>
                    <a:pt x="1996605" y="615886"/>
                  </a:lnTo>
                  <a:lnTo>
                    <a:pt x="1981009" y="615365"/>
                  </a:lnTo>
                  <a:lnTo>
                    <a:pt x="1965896" y="618083"/>
                  </a:lnTo>
                  <a:lnTo>
                    <a:pt x="1966023" y="619798"/>
                  </a:lnTo>
                  <a:lnTo>
                    <a:pt x="1976183" y="624928"/>
                  </a:lnTo>
                  <a:lnTo>
                    <a:pt x="1987765" y="626287"/>
                  </a:lnTo>
                  <a:lnTo>
                    <a:pt x="1992147" y="616686"/>
                  </a:lnTo>
                  <a:lnTo>
                    <a:pt x="1994712" y="621182"/>
                  </a:lnTo>
                  <a:lnTo>
                    <a:pt x="1995487" y="626884"/>
                  </a:lnTo>
                  <a:lnTo>
                    <a:pt x="1995538" y="632752"/>
                  </a:lnTo>
                  <a:lnTo>
                    <a:pt x="2004250" y="621169"/>
                  </a:lnTo>
                  <a:close/>
                </a:path>
                <a:path w="2713990" h="972185">
                  <a:moveTo>
                    <a:pt x="2021319" y="500608"/>
                  </a:moveTo>
                  <a:lnTo>
                    <a:pt x="2019896" y="495071"/>
                  </a:lnTo>
                  <a:lnTo>
                    <a:pt x="2013648" y="492518"/>
                  </a:lnTo>
                  <a:lnTo>
                    <a:pt x="2005761" y="490969"/>
                  </a:lnTo>
                  <a:lnTo>
                    <a:pt x="1999449" y="488467"/>
                  </a:lnTo>
                  <a:lnTo>
                    <a:pt x="1997075" y="495388"/>
                  </a:lnTo>
                  <a:lnTo>
                    <a:pt x="2003755" y="502196"/>
                  </a:lnTo>
                  <a:lnTo>
                    <a:pt x="2001304" y="509104"/>
                  </a:lnTo>
                  <a:lnTo>
                    <a:pt x="2007044" y="508596"/>
                  </a:lnTo>
                  <a:lnTo>
                    <a:pt x="2010854" y="503542"/>
                  </a:lnTo>
                  <a:lnTo>
                    <a:pt x="2014893" y="499148"/>
                  </a:lnTo>
                  <a:lnTo>
                    <a:pt x="2021319" y="500608"/>
                  </a:lnTo>
                  <a:close/>
                </a:path>
                <a:path w="2713990" h="972185">
                  <a:moveTo>
                    <a:pt x="2713444" y="951420"/>
                  </a:moveTo>
                  <a:lnTo>
                    <a:pt x="2702572" y="955852"/>
                  </a:lnTo>
                  <a:lnTo>
                    <a:pt x="2692628" y="953236"/>
                  </a:lnTo>
                  <a:lnTo>
                    <a:pt x="2683230" y="950290"/>
                  </a:lnTo>
                  <a:lnTo>
                    <a:pt x="2673997" y="953731"/>
                  </a:lnTo>
                  <a:lnTo>
                    <a:pt x="2681008" y="959878"/>
                  </a:lnTo>
                  <a:lnTo>
                    <a:pt x="2689263" y="965606"/>
                  </a:lnTo>
                  <a:lnTo>
                    <a:pt x="2699613" y="968552"/>
                  </a:lnTo>
                  <a:lnTo>
                    <a:pt x="2712936" y="966393"/>
                  </a:lnTo>
                  <a:lnTo>
                    <a:pt x="2713444" y="951420"/>
                  </a:lnTo>
                  <a:close/>
                </a:path>
              </a:pathLst>
            </a:custGeom>
            <a:solidFill>
              <a:srgbClr val="222222">
                <a:alpha val="5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127567" y="7323363"/>
              <a:ext cx="19050" cy="38735"/>
            </a:xfrm>
            <a:custGeom>
              <a:avLst/>
              <a:gdLst/>
              <a:ahLst/>
              <a:cxnLst/>
              <a:rect l="l" t="t" r="r" b="b"/>
              <a:pathLst>
                <a:path w="19050" h="38734">
                  <a:moveTo>
                    <a:pt x="0" y="19396"/>
                  </a:moveTo>
                  <a:lnTo>
                    <a:pt x="6418" y="17984"/>
                  </a:lnTo>
                  <a:lnTo>
                    <a:pt x="8164" y="10549"/>
                  </a:lnTo>
                  <a:lnTo>
                    <a:pt x="9581" y="2689"/>
                  </a:lnTo>
                  <a:lnTo>
                    <a:pt x="15013" y="0"/>
                  </a:lnTo>
                  <a:lnTo>
                    <a:pt x="18723" y="38715"/>
                  </a:lnTo>
                  <a:lnTo>
                    <a:pt x="13832" y="34206"/>
                  </a:lnTo>
                  <a:lnTo>
                    <a:pt x="8616" y="30060"/>
                  </a:lnTo>
                  <a:lnTo>
                    <a:pt x="3773" y="25411"/>
                  </a:lnTo>
                  <a:lnTo>
                    <a:pt x="0" y="19396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896925" y="4222317"/>
              <a:ext cx="417195" cy="3460750"/>
            </a:xfrm>
            <a:custGeom>
              <a:avLst/>
              <a:gdLst/>
              <a:ahLst/>
              <a:cxnLst/>
              <a:rect l="l" t="t" r="r" b="b"/>
              <a:pathLst>
                <a:path w="417195" h="3460750">
                  <a:moveTo>
                    <a:pt x="35280" y="395198"/>
                  </a:moveTo>
                  <a:lnTo>
                    <a:pt x="30594" y="390791"/>
                  </a:lnTo>
                  <a:lnTo>
                    <a:pt x="24599" y="387426"/>
                  </a:lnTo>
                  <a:lnTo>
                    <a:pt x="18122" y="384416"/>
                  </a:lnTo>
                  <a:lnTo>
                    <a:pt x="12026" y="381114"/>
                  </a:lnTo>
                  <a:lnTo>
                    <a:pt x="12026" y="385635"/>
                  </a:lnTo>
                  <a:lnTo>
                    <a:pt x="13741" y="391439"/>
                  </a:lnTo>
                  <a:lnTo>
                    <a:pt x="12255" y="393852"/>
                  </a:lnTo>
                  <a:lnTo>
                    <a:pt x="2692" y="388162"/>
                  </a:lnTo>
                  <a:lnTo>
                    <a:pt x="0" y="392671"/>
                  </a:lnTo>
                  <a:lnTo>
                    <a:pt x="3429" y="399161"/>
                  </a:lnTo>
                  <a:lnTo>
                    <a:pt x="9982" y="405434"/>
                  </a:lnTo>
                  <a:lnTo>
                    <a:pt x="16687" y="409359"/>
                  </a:lnTo>
                  <a:lnTo>
                    <a:pt x="23380" y="407390"/>
                  </a:lnTo>
                  <a:lnTo>
                    <a:pt x="25120" y="401637"/>
                  </a:lnTo>
                  <a:lnTo>
                    <a:pt x="27292" y="396201"/>
                  </a:lnTo>
                  <a:lnTo>
                    <a:pt x="35280" y="395198"/>
                  </a:lnTo>
                  <a:close/>
                </a:path>
                <a:path w="417195" h="3460750">
                  <a:moveTo>
                    <a:pt x="81572" y="151561"/>
                  </a:moveTo>
                  <a:lnTo>
                    <a:pt x="74193" y="143179"/>
                  </a:lnTo>
                  <a:lnTo>
                    <a:pt x="71551" y="135394"/>
                  </a:lnTo>
                  <a:lnTo>
                    <a:pt x="70446" y="126873"/>
                  </a:lnTo>
                  <a:lnTo>
                    <a:pt x="67640" y="116293"/>
                  </a:lnTo>
                  <a:lnTo>
                    <a:pt x="60566" y="118478"/>
                  </a:lnTo>
                  <a:lnTo>
                    <a:pt x="60833" y="124282"/>
                  </a:lnTo>
                  <a:lnTo>
                    <a:pt x="62166" y="128727"/>
                  </a:lnTo>
                  <a:lnTo>
                    <a:pt x="58331" y="126873"/>
                  </a:lnTo>
                  <a:lnTo>
                    <a:pt x="55778" y="128409"/>
                  </a:lnTo>
                  <a:lnTo>
                    <a:pt x="56591" y="130568"/>
                  </a:lnTo>
                  <a:lnTo>
                    <a:pt x="57111" y="132664"/>
                  </a:lnTo>
                  <a:lnTo>
                    <a:pt x="53708" y="133959"/>
                  </a:lnTo>
                  <a:lnTo>
                    <a:pt x="60820" y="135775"/>
                  </a:lnTo>
                  <a:lnTo>
                    <a:pt x="61277" y="141528"/>
                  </a:lnTo>
                  <a:lnTo>
                    <a:pt x="59105" y="150533"/>
                  </a:lnTo>
                  <a:lnTo>
                    <a:pt x="58343" y="162140"/>
                  </a:lnTo>
                  <a:lnTo>
                    <a:pt x="67551" y="162064"/>
                  </a:lnTo>
                  <a:lnTo>
                    <a:pt x="73850" y="159816"/>
                  </a:lnTo>
                  <a:lnTo>
                    <a:pt x="78206" y="156083"/>
                  </a:lnTo>
                  <a:lnTo>
                    <a:pt x="81572" y="151561"/>
                  </a:lnTo>
                  <a:close/>
                </a:path>
                <a:path w="417195" h="3460750">
                  <a:moveTo>
                    <a:pt x="93802" y="2349627"/>
                  </a:moveTo>
                  <a:lnTo>
                    <a:pt x="89496" y="2344102"/>
                  </a:lnTo>
                  <a:lnTo>
                    <a:pt x="83997" y="2339886"/>
                  </a:lnTo>
                  <a:lnTo>
                    <a:pt x="78066" y="2336114"/>
                  </a:lnTo>
                  <a:lnTo>
                    <a:pt x="72466" y="2331974"/>
                  </a:lnTo>
                  <a:lnTo>
                    <a:pt x="72478" y="2337638"/>
                  </a:lnTo>
                  <a:lnTo>
                    <a:pt x="74041" y="2344915"/>
                  </a:lnTo>
                  <a:lnTo>
                    <a:pt x="72682" y="2347938"/>
                  </a:lnTo>
                  <a:lnTo>
                    <a:pt x="63919" y="2340800"/>
                  </a:lnTo>
                  <a:lnTo>
                    <a:pt x="61442" y="2346464"/>
                  </a:lnTo>
                  <a:lnTo>
                    <a:pt x="64579" y="2354592"/>
                  </a:lnTo>
                  <a:lnTo>
                    <a:pt x="70599" y="2362466"/>
                  </a:lnTo>
                  <a:lnTo>
                    <a:pt x="76746" y="2367381"/>
                  </a:lnTo>
                  <a:lnTo>
                    <a:pt x="82880" y="2364905"/>
                  </a:lnTo>
                  <a:lnTo>
                    <a:pt x="84480" y="2357691"/>
                  </a:lnTo>
                  <a:lnTo>
                    <a:pt x="86474" y="2350884"/>
                  </a:lnTo>
                  <a:lnTo>
                    <a:pt x="93802" y="2349627"/>
                  </a:lnTo>
                  <a:close/>
                </a:path>
                <a:path w="417195" h="3460750">
                  <a:moveTo>
                    <a:pt x="100622" y="109550"/>
                  </a:moveTo>
                  <a:lnTo>
                    <a:pt x="100203" y="102184"/>
                  </a:lnTo>
                  <a:lnTo>
                    <a:pt x="92710" y="101092"/>
                  </a:lnTo>
                  <a:lnTo>
                    <a:pt x="92176" y="105511"/>
                  </a:lnTo>
                  <a:lnTo>
                    <a:pt x="86220" y="105740"/>
                  </a:lnTo>
                  <a:lnTo>
                    <a:pt x="81699" y="103886"/>
                  </a:lnTo>
                  <a:lnTo>
                    <a:pt x="81305" y="98869"/>
                  </a:lnTo>
                  <a:lnTo>
                    <a:pt x="79883" y="94640"/>
                  </a:lnTo>
                  <a:lnTo>
                    <a:pt x="72288" y="95135"/>
                  </a:lnTo>
                  <a:lnTo>
                    <a:pt x="73507" y="101244"/>
                  </a:lnTo>
                  <a:lnTo>
                    <a:pt x="77990" y="104902"/>
                  </a:lnTo>
                  <a:lnTo>
                    <a:pt x="81927" y="108953"/>
                  </a:lnTo>
                  <a:lnTo>
                    <a:pt x="81584" y="116281"/>
                  </a:lnTo>
                  <a:lnTo>
                    <a:pt x="87820" y="113957"/>
                  </a:lnTo>
                  <a:lnTo>
                    <a:pt x="95338" y="112598"/>
                  </a:lnTo>
                  <a:lnTo>
                    <a:pt x="100622" y="109550"/>
                  </a:lnTo>
                  <a:close/>
                </a:path>
                <a:path w="417195" h="3460750">
                  <a:moveTo>
                    <a:pt x="128054" y="148043"/>
                  </a:moveTo>
                  <a:lnTo>
                    <a:pt x="127076" y="144018"/>
                  </a:lnTo>
                  <a:lnTo>
                    <a:pt x="123367" y="146100"/>
                  </a:lnTo>
                  <a:lnTo>
                    <a:pt x="123367" y="148043"/>
                  </a:lnTo>
                  <a:lnTo>
                    <a:pt x="118567" y="145529"/>
                  </a:lnTo>
                  <a:lnTo>
                    <a:pt x="118643" y="139306"/>
                  </a:lnTo>
                  <a:lnTo>
                    <a:pt x="117589" y="133921"/>
                  </a:lnTo>
                  <a:lnTo>
                    <a:pt x="109410" y="133934"/>
                  </a:lnTo>
                  <a:lnTo>
                    <a:pt x="110794" y="125653"/>
                  </a:lnTo>
                  <a:lnTo>
                    <a:pt x="121983" y="125653"/>
                  </a:lnTo>
                  <a:lnTo>
                    <a:pt x="123367" y="133934"/>
                  </a:lnTo>
                  <a:lnTo>
                    <a:pt x="125310" y="128295"/>
                  </a:lnTo>
                  <a:lnTo>
                    <a:pt x="120713" y="120929"/>
                  </a:lnTo>
                  <a:lnTo>
                    <a:pt x="112788" y="113868"/>
                  </a:lnTo>
                  <a:lnTo>
                    <a:pt x="104775" y="109181"/>
                  </a:lnTo>
                  <a:lnTo>
                    <a:pt x="104914" y="119710"/>
                  </a:lnTo>
                  <a:lnTo>
                    <a:pt x="107124" y="128104"/>
                  </a:lnTo>
                  <a:lnTo>
                    <a:pt x="105841" y="134099"/>
                  </a:lnTo>
                  <a:lnTo>
                    <a:pt x="95504" y="137477"/>
                  </a:lnTo>
                  <a:lnTo>
                    <a:pt x="103454" y="141795"/>
                  </a:lnTo>
                  <a:lnTo>
                    <a:pt x="111899" y="146697"/>
                  </a:lnTo>
                  <a:lnTo>
                    <a:pt x="120281" y="149631"/>
                  </a:lnTo>
                  <a:lnTo>
                    <a:pt x="128054" y="148043"/>
                  </a:lnTo>
                  <a:close/>
                </a:path>
                <a:path w="417195" h="3460750">
                  <a:moveTo>
                    <a:pt x="136258" y="2044217"/>
                  </a:moveTo>
                  <a:lnTo>
                    <a:pt x="129489" y="2033714"/>
                  </a:lnTo>
                  <a:lnTo>
                    <a:pt x="127076" y="2023948"/>
                  </a:lnTo>
                  <a:lnTo>
                    <a:pt x="126060" y="2013280"/>
                  </a:lnTo>
                  <a:lnTo>
                    <a:pt x="123482" y="2000008"/>
                  </a:lnTo>
                  <a:lnTo>
                    <a:pt x="117005" y="2002751"/>
                  </a:lnTo>
                  <a:lnTo>
                    <a:pt x="117233" y="2010016"/>
                  </a:lnTo>
                  <a:lnTo>
                    <a:pt x="118465" y="2015591"/>
                  </a:lnTo>
                  <a:lnTo>
                    <a:pt x="114947" y="2013280"/>
                  </a:lnTo>
                  <a:lnTo>
                    <a:pt x="112610" y="2015197"/>
                  </a:lnTo>
                  <a:lnTo>
                    <a:pt x="113347" y="2017915"/>
                  </a:lnTo>
                  <a:lnTo>
                    <a:pt x="113817" y="2020531"/>
                  </a:lnTo>
                  <a:lnTo>
                    <a:pt x="110705" y="2022157"/>
                  </a:lnTo>
                  <a:lnTo>
                    <a:pt x="117221" y="2024430"/>
                  </a:lnTo>
                  <a:lnTo>
                    <a:pt x="117652" y="2031644"/>
                  </a:lnTo>
                  <a:lnTo>
                    <a:pt x="115658" y="2042934"/>
                  </a:lnTo>
                  <a:lnTo>
                    <a:pt x="114960" y="2057476"/>
                  </a:lnTo>
                  <a:lnTo>
                    <a:pt x="123405" y="2057400"/>
                  </a:lnTo>
                  <a:lnTo>
                    <a:pt x="129184" y="2054567"/>
                  </a:lnTo>
                  <a:lnTo>
                    <a:pt x="133184" y="2049881"/>
                  </a:lnTo>
                  <a:lnTo>
                    <a:pt x="136258" y="2044217"/>
                  </a:lnTo>
                  <a:close/>
                </a:path>
                <a:path w="417195" h="3460750">
                  <a:moveTo>
                    <a:pt x="137248" y="77812"/>
                  </a:moveTo>
                  <a:lnTo>
                    <a:pt x="133223" y="71640"/>
                  </a:lnTo>
                  <a:lnTo>
                    <a:pt x="123367" y="70345"/>
                  </a:lnTo>
                  <a:lnTo>
                    <a:pt x="121894" y="78524"/>
                  </a:lnTo>
                  <a:lnTo>
                    <a:pt x="124129" y="83934"/>
                  </a:lnTo>
                  <a:lnTo>
                    <a:pt x="128054" y="88011"/>
                  </a:lnTo>
                  <a:lnTo>
                    <a:pt x="135509" y="84670"/>
                  </a:lnTo>
                  <a:lnTo>
                    <a:pt x="137248" y="77812"/>
                  </a:lnTo>
                  <a:close/>
                </a:path>
                <a:path w="417195" h="3460750">
                  <a:moveTo>
                    <a:pt x="152717" y="388505"/>
                  </a:moveTo>
                  <a:lnTo>
                    <a:pt x="148450" y="376796"/>
                  </a:lnTo>
                  <a:lnTo>
                    <a:pt x="143027" y="363435"/>
                  </a:lnTo>
                  <a:lnTo>
                    <a:pt x="143789" y="347091"/>
                  </a:lnTo>
                  <a:lnTo>
                    <a:pt x="135509" y="357733"/>
                  </a:lnTo>
                  <a:lnTo>
                    <a:pt x="132105" y="369087"/>
                  </a:lnTo>
                  <a:lnTo>
                    <a:pt x="135699" y="382651"/>
                  </a:lnTo>
                  <a:lnTo>
                    <a:pt x="148450" y="399897"/>
                  </a:lnTo>
                  <a:lnTo>
                    <a:pt x="152717" y="388505"/>
                  </a:lnTo>
                  <a:close/>
                </a:path>
                <a:path w="417195" h="3460750">
                  <a:moveTo>
                    <a:pt x="153746" y="1991563"/>
                  </a:moveTo>
                  <a:lnTo>
                    <a:pt x="153352" y="1982330"/>
                  </a:lnTo>
                  <a:lnTo>
                    <a:pt x="146481" y="1980958"/>
                  </a:lnTo>
                  <a:lnTo>
                    <a:pt x="145999" y="1986495"/>
                  </a:lnTo>
                  <a:lnTo>
                    <a:pt x="140525" y="1986788"/>
                  </a:lnTo>
                  <a:lnTo>
                    <a:pt x="136385" y="1984463"/>
                  </a:lnTo>
                  <a:lnTo>
                    <a:pt x="136017" y="1978177"/>
                  </a:lnTo>
                  <a:lnTo>
                    <a:pt x="134708" y="1972868"/>
                  </a:lnTo>
                  <a:lnTo>
                    <a:pt x="127749" y="1973491"/>
                  </a:lnTo>
                  <a:lnTo>
                    <a:pt x="128866" y="1981149"/>
                  </a:lnTo>
                  <a:lnTo>
                    <a:pt x="132981" y="1985721"/>
                  </a:lnTo>
                  <a:lnTo>
                    <a:pt x="136601" y="1990813"/>
                  </a:lnTo>
                  <a:lnTo>
                    <a:pt x="136283" y="1999996"/>
                  </a:lnTo>
                  <a:lnTo>
                    <a:pt x="141998" y="1997087"/>
                  </a:lnTo>
                  <a:lnTo>
                    <a:pt x="148894" y="1995373"/>
                  </a:lnTo>
                  <a:lnTo>
                    <a:pt x="153746" y="1991563"/>
                  </a:lnTo>
                  <a:close/>
                </a:path>
                <a:path w="417195" h="3460750">
                  <a:moveTo>
                    <a:pt x="169773" y="1277848"/>
                  </a:moveTo>
                  <a:lnTo>
                    <a:pt x="162420" y="1270101"/>
                  </a:lnTo>
                  <a:lnTo>
                    <a:pt x="161848" y="1261237"/>
                  </a:lnTo>
                  <a:lnTo>
                    <a:pt x="161747" y="1252740"/>
                  </a:lnTo>
                  <a:lnTo>
                    <a:pt x="155803" y="1246073"/>
                  </a:lnTo>
                  <a:lnTo>
                    <a:pt x="152234" y="1253477"/>
                  </a:lnTo>
                  <a:lnTo>
                    <a:pt x="149428" y="1261770"/>
                  </a:lnTo>
                  <a:lnTo>
                    <a:pt x="149796" y="1271054"/>
                  </a:lnTo>
                  <a:lnTo>
                    <a:pt x="155803" y="1281430"/>
                  </a:lnTo>
                  <a:lnTo>
                    <a:pt x="169773" y="1277848"/>
                  </a:lnTo>
                  <a:close/>
                </a:path>
                <a:path w="417195" h="3460750">
                  <a:moveTo>
                    <a:pt x="174790" y="115303"/>
                  </a:moveTo>
                  <a:lnTo>
                    <a:pt x="174371" y="105740"/>
                  </a:lnTo>
                  <a:lnTo>
                    <a:pt x="165023" y="99136"/>
                  </a:lnTo>
                  <a:lnTo>
                    <a:pt x="159880" y="89535"/>
                  </a:lnTo>
                  <a:lnTo>
                    <a:pt x="153873" y="81851"/>
                  </a:lnTo>
                  <a:lnTo>
                    <a:pt x="141909" y="80962"/>
                  </a:lnTo>
                  <a:lnTo>
                    <a:pt x="142036" y="84366"/>
                  </a:lnTo>
                  <a:lnTo>
                    <a:pt x="147637" y="83642"/>
                  </a:lnTo>
                  <a:lnTo>
                    <a:pt x="151180" y="84429"/>
                  </a:lnTo>
                  <a:lnTo>
                    <a:pt x="148831" y="94195"/>
                  </a:lnTo>
                  <a:lnTo>
                    <a:pt x="150456" y="101612"/>
                  </a:lnTo>
                  <a:lnTo>
                    <a:pt x="153593" y="109258"/>
                  </a:lnTo>
                  <a:lnTo>
                    <a:pt x="155816" y="119773"/>
                  </a:lnTo>
                  <a:lnTo>
                    <a:pt x="160832" y="117386"/>
                  </a:lnTo>
                  <a:lnTo>
                    <a:pt x="163817" y="117729"/>
                  </a:lnTo>
                  <a:lnTo>
                    <a:pt x="167449" y="119100"/>
                  </a:lnTo>
                  <a:lnTo>
                    <a:pt x="174371" y="119773"/>
                  </a:lnTo>
                  <a:lnTo>
                    <a:pt x="166738" y="112763"/>
                  </a:lnTo>
                  <a:lnTo>
                    <a:pt x="174790" y="115303"/>
                  </a:lnTo>
                  <a:close/>
                </a:path>
                <a:path w="417195" h="3460750">
                  <a:moveTo>
                    <a:pt x="178904" y="2039810"/>
                  </a:moveTo>
                  <a:lnTo>
                    <a:pt x="178015" y="2034768"/>
                  </a:lnTo>
                  <a:lnTo>
                    <a:pt x="174599" y="2037372"/>
                  </a:lnTo>
                  <a:lnTo>
                    <a:pt x="174599" y="2039810"/>
                  </a:lnTo>
                  <a:lnTo>
                    <a:pt x="170205" y="2036660"/>
                  </a:lnTo>
                  <a:lnTo>
                    <a:pt x="170268" y="2028850"/>
                  </a:lnTo>
                  <a:lnTo>
                    <a:pt x="169303" y="2022106"/>
                  </a:lnTo>
                  <a:lnTo>
                    <a:pt x="161810" y="2022132"/>
                  </a:lnTo>
                  <a:lnTo>
                    <a:pt x="163068" y="2011743"/>
                  </a:lnTo>
                  <a:lnTo>
                    <a:pt x="173342" y="2011743"/>
                  </a:lnTo>
                  <a:lnTo>
                    <a:pt x="174599" y="2022132"/>
                  </a:lnTo>
                  <a:lnTo>
                    <a:pt x="176390" y="2015058"/>
                  </a:lnTo>
                  <a:lnTo>
                    <a:pt x="172161" y="2005825"/>
                  </a:lnTo>
                  <a:lnTo>
                    <a:pt x="164896" y="1996986"/>
                  </a:lnTo>
                  <a:lnTo>
                    <a:pt x="157543" y="1991106"/>
                  </a:lnTo>
                  <a:lnTo>
                    <a:pt x="157683" y="2004301"/>
                  </a:lnTo>
                  <a:lnTo>
                    <a:pt x="159702" y="2014816"/>
                  </a:lnTo>
                  <a:lnTo>
                    <a:pt x="158521" y="2022335"/>
                  </a:lnTo>
                  <a:lnTo>
                    <a:pt x="149047" y="2026577"/>
                  </a:lnTo>
                  <a:lnTo>
                    <a:pt x="156337" y="2031974"/>
                  </a:lnTo>
                  <a:lnTo>
                    <a:pt x="164084" y="2038121"/>
                  </a:lnTo>
                  <a:lnTo>
                    <a:pt x="171767" y="2041804"/>
                  </a:lnTo>
                  <a:lnTo>
                    <a:pt x="178904" y="2039810"/>
                  </a:lnTo>
                  <a:close/>
                </a:path>
                <a:path w="417195" h="3460750">
                  <a:moveTo>
                    <a:pt x="187337" y="1951774"/>
                  </a:moveTo>
                  <a:lnTo>
                    <a:pt x="183642" y="1944039"/>
                  </a:lnTo>
                  <a:lnTo>
                    <a:pt x="174599" y="1942426"/>
                  </a:lnTo>
                  <a:lnTo>
                    <a:pt x="173253" y="1952675"/>
                  </a:lnTo>
                  <a:lnTo>
                    <a:pt x="175298" y="1959444"/>
                  </a:lnTo>
                  <a:lnTo>
                    <a:pt x="178904" y="1964563"/>
                  </a:lnTo>
                  <a:lnTo>
                    <a:pt x="185737" y="1960372"/>
                  </a:lnTo>
                  <a:lnTo>
                    <a:pt x="187337" y="1951774"/>
                  </a:lnTo>
                  <a:close/>
                </a:path>
                <a:path w="417195" h="3460750">
                  <a:moveTo>
                    <a:pt x="199466" y="434936"/>
                  </a:moveTo>
                  <a:lnTo>
                    <a:pt x="186067" y="424738"/>
                  </a:lnTo>
                  <a:lnTo>
                    <a:pt x="175475" y="419519"/>
                  </a:lnTo>
                  <a:lnTo>
                    <a:pt x="168744" y="412140"/>
                  </a:lnTo>
                  <a:lnTo>
                    <a:pt x="166890" y="395478"/>
                  </a:lnTo>
                  <a:lnTo>
                    <a:pt x="161874" y="401548"/>
                  </a:lnTo>
                  <a:lnTo>
                    <a:pt x="159956" y="407631"/>
                  </a:lnTo>
                  <a:lnTo>
                    <a:pt x="160350" y="414235"/>
                  </a:lnTo>
                  <a:lnTo>
                    <a:pt x="162255" y="421855"/>
                  </a:lnTo>
                  <a:lnTo>
                    <a:pt x="152552" y="423900"/>
                  </a:lnTo>
                  <a:lnTo>
                    <a:pt x="153466" y="415544"/>
                  </a:lnTo>
                  <a:lnTo>
                    <a:pt x="153035" y="408647"/>
                  </a:lnTo>
                  <a:lnTo>
                    <a:pt x="146507" y="412203"/>
                  </a:lnTo>
                  <a:lnTo>
                    <a:pt x="140919" y="411302"/>
                  </a:lnTo>
                  <a:lnTo>
                    <a:pt x="135597" y="410159"/>
                  </a:lnTo>
                  <a:lnTo>
                    <a:pt x="129882" y="412953"/>
                  </a:lnTo>
                  <a:lnTo>
                    <a:pt x="134670" y="420077"/>
                  </a:lnTo>
                  <a:lnTo>
                    <a:pt x="134518" y="426275"/>
                  </a:lnTo>
                  <a:lnTo>
                    <a:pt x="138861" y="422935"/>
                  </a:lnTo>
                  <a:lnTo>
                    <a:pt x="140728" y="419506"/>
                  </a:lnTo>
                  <a:lnTo>
                    <a:pt x="142976" y="418363"/>
                  </a:lnTo>
                  <a:lnTo>
                    <a:pt x="148450" y="421855"/>
                  </a:lnTo>
                  <a:lnTo>
                    <a:pt x="144957" y="425894"/>
                  </a:lnTo>
                  <a:lnTo>
                    <a:pt x="139941" y="428396"/>
                  </a:lnTo>
                  <a:lnTo>
                    <a:pt x="134518" y="430491"/>
                  </a:lnTo>
                  <a:lnTo>
                    <a:pt x="140081" y="432943"/>
                  </a:lnTo>
                  <a:lnTo>
                    <a:pt x="147840" y="434594"/>
                  </a:lnTo>
                  <a:lnTo>
                    <a:pt x="154724" y="433133"/>
                  </a:lnTo>
                  <a:lnTo>
                    <a:pt x="157619" y="426262"/>
                  </a:lnTo>
                  <a:lnTo>
                    <a:pt x="164376" y="433743"/>
                  </a:lnTo>
                  <a:lnTo>
                    <a:pt x="166662" y="442264"/>
                  </a:lnTo>
                  <a:lnTo>
                    <a:pt x="167919" y="452666"/>
                  </a:lnTo>
                  <a:lnTo>
                    <a:pt x="171577" y="465772"/>
                  </a:lnTo>
                  <a:lnTo>
                    <a:pt x="184658" y="465074"/>
                  </a:lnTo>
                  <a:lnTo>
                    <a:pt x="185496" y="470192"/>
                  </a:lnTo>
                  <a:lnTo>
                    <a:pt x="193611" y="465797"/>
                  </a:lnTo>
                  <a:lnTo>
                    <a:pt x="194614" y="454609"/>
                  </a:lnTo>
                  <a:lnTo>
                    <a:pt x="194551" y="442404"/>
                  </a:lnTo>
                  <a:lnTo>
                    <a:pt x="199466" y="434936"/>
                  </a:lnTo>
                  <a:close/>
                </a:path>
                <a:path w="417195" h="3460750">
                  <a:moveTo>
                    <a:pt x="201536" y="2341245"/>
                  </a:moveTo>
                  <a:lnTo>
                    <a:pt x="197612" y="2326563"/>
                  </a:lnTo>
                  <a:lnTo>
                    <a:pt x="192633" y="2309812"/>
                  </a:lnTo>
                  <a:lnTo>
                    <a:pt x="193344" y="2289327"/>
                  </a:lnTo>
                  <a:lnTo>
                    <a:pt x="185750" y="2302662"/>
                  </a:lnTo>
                  <a:lnTo>
                    <a:pt x="182613" y="2316899"/>
                  </a:lnTo>
                  <a:lnTo>
                    <a:pt x="185915" y="2333904"/>
                  </a:lnTo>
                  <a:lnTo>
                    <a:pt x="197612" y="2355532"/>
                  </a:lnTo>
                  <a:lnTo>
                    <a:pt x="201536" y="2341245"/>
                  </a:lnTo>
                  <a:close/>
                </a:path>
                <a:path w="417195" h="3460750">
                  <a:moveTo>
                    <a:pt x="215099" y="351523"/>
                  </a:moveTo>
                  <a:lnTo>
                    <a:pt x="214947" y="343877"/>
                  </a:lnTo>
                  <a:lnTo>
                    <a:pt x="208419" y="337159"/>
                  </a:lnTo>
                  <a:lnTo>
                    <a:pt x="197637" y="335127"/>
                  </a:lnTo>
                  <a:lnTo>
                    <a:pt x="199034" y="343408"/>
                  </a:lnTo>
                  <a:lnTo>
                    <a:pt x="203073" y="349783"/>
                  </a:lnTo>
                  <a:lnTo>
                    <a:pt x="206806" y="356349"/>
                  </a:lnTo>
                  <a:lnTo>
                    <a:pt x="215099" y="351523"/>
                  </a:lnTo>
                  <a:close/>
                </a:path>
                <a:path w="417195" h="3460750">
                  <a:moveTo>
                    <a:pt x="217170" y="3456051"/>
                  </a:moveTo>
                  <a:lnTo>
                    <a:pt x="210426" y="3446348"/>
                  </a:lnTo>
                  <a:lnTo>
                    <a:pt x="209905" y="3435248"/>
                  </a:lnTo>
                  <a:lnTo>
                    <a:pt x="209816" y="3424593"/>
                  </a:lnTo>
                  <a:lnTo>
                    <a:pt x="204355" y="3416236"/>
                  </a:lnTo>
                  <a:lnTo>
                    <a:pt x="201079" y="3425520"/>
                  </a:lnTo>
                  <a:lnTo>
                    <a:pt x="198501" y="3435908"/>
                  </a:lnTo>
                  <a:lnTo>
                    <a:pt x="198856" y="3447554"/>
                  </a:lnTo>
                  <a:lnTo>
                    <a:pt x="204355" y="3460546"/>
                  </a:lnTo>
                  <a:lnTo>
                    <a:pt x="217170" y="3456051"/>
                  </a:lnTo>
                  <a:close/>
                </a:path>
                <a:path w="417195" h="3460750">
                  <a:moveTo>
                    <a:pt x="221399" y="1986788"/>
                  </a:moveTo>
                  <a:lnTo>
                    <a:pt x="212813" y="1978494"/>
                  </a:lnTo>
                  <a:lnTo>
                    <a:pt x="208102" y="1966468"/>
                  </a:lnTo>
                  <a:lnTo>
                    <a:pt x="202590" y="1956841"/>
                  </a:lnTo>
                  <a:lnTo>
                    <a:pt x="191604" y="1955723"/>
                  </a:lnTo>
                  <a:lnTo>
                    <a:pt x="191731" y="1959991"/>
                  </a:lnTo>
                  <a:lnTo>
                    <a:pt x="196862" y="1959089"/>
                  </a:lnTo>
                  <a:lnTo>
                    <a:pt x="200113" y="1960067"/>
                  </a:lnTo>
                  <a:lnTo>
                    <a:pt x="197967" y="1972322"/>
                  </a:lnTo>
                  <a:lnTo>
                    <a:pt x="199453" y="1981606"/>
                  </a:lnTo>
                  <a:lnTo>
                    <a:pt x="202336" y="1991194"/>
                  </a:lnTo>
                  <a:lnTo>
                    <a:pt x="204368" y="2004377"/>
                  </a:lnTo>
                  <a:lnTo>
                    <a:pt x="208978" y="2001380"/>
                  </a:lnTo>
                  <a:lnTo>
                    <a:pt x="211709" y="2001812"/>
                  </a:lnTo>
                  <a:lnTo>
                    <a:pt x="215036" y="2003526"/>
                  </a:lnTo>
                  <a:lnTo>
                    <a:pt x="221399" y="2004377"/>
                  </a:lnTo>
                  <a:lnTo>
                    <a:pt x="218490" y="1999602"/>
                  </a:lnTo>
                  <a:lnTo>
                    <a:pt x="218909" y="1996782"/>
                  </a:lnTo>
                  <a:lnTo>
                    <a:pt x="220573" y="1993353"/>
                  </a:lnTo>
                  <a:lnTo>
                    <a:pt x="221399" y="1986788"/>
                  </a:lnTo>
                  <a:close/>
                </a:path>
                <a:path w="417195" h="3460750">
                  <a:moveTo>
                    <a:pt x="228282" y="315010"/>
                  </a:moveTo>
                  <a:lnTo>
                    <a:pt x="227850" y="304203"/>
                  </a:lnTo>
                  <a:lnTo>
                    <a:pt x="223875" y="294767"/>
                  </a:lnTo>
                  <a:lnTo>
                    <a:pt x="216192" y="285750"/>
                  </a:lnTo>
                  <a:lnTo>
                    <a:pt x="211785" y="287718"/>
                  </a:lnTo>
                  <a:lnTo>
                    <a:pt x="209918" y="291592"/>
                  </a:lnTo>
                  <a:lnTo>
                    <a:pt x="207695" y="295186"/>
                  </a:lnTo>
                  <a:lnTo>
                    <a:pt x="202222" y="296354"/>
                  </a:lnTo>
                  <a:lnTo>
                    <a:pt x="203657" y="301142"/>
                  </a:lnTo>
                  <a:lnTo>
                    <a:pt x="213804" y="299224"/>
                  </a:lnTo>
                  <a:lnTo>
                    <a:pt x="220738" y="299859"/>
                  </a:lnTo>
                  <a:lnTo>
                    <a:pt x="215696" y="307454"/>
                  </a:lnTo>
                  <a:lnTo>
                    <a:pt x="205232" y="310972"/>
                  </a:lnTo>
                  <a:lnTo>
                    <a:pt x="195580" y="315087"/>
                  </a:lnTo>
                  <a:lnTo>
                    <a:pt x="192951" y="324548"/>
                  </a:lnTo>
                  <a:lnTo>
                    <a:pt x="200533" y="325882"/>
                  </a:lnTo>
                  <a:lnTo>
                    <a:pt x="207632" y="327520"/>
                  </a:lnTo>
                  <a:lnTo>
                    <a:pt x="215468" y="328574"/>
                  </a:lnTo>
                  <a:lnTo>
                    <a:pt x="225310" y="328104"/>
                  </a:lnTo>
                  <a:lnTo>
                    <a:pt x="228282" y="315010"/>
                  </a:lnTo>
                  <a:close/>
                </a:path>
                <a:path w="417195" h="3460750">
                  <a:moveTo>
                    <a:pt x="237617" y="853859"/>
                  </a:moveTo>
                  <a:lnTo>
                    <a:pt x="233870" y="838936"/>
                  </a:lnTo>
                  <a:lnTo>
                    <a:pt x="225310" y="829462"/>
                  </a:lnTo>
                  <a:lnTo>
                    <a:pt x="226733" y="839774"/>
                  </a:lnTo>
                  <a:lnTo>
                    <a:pt x="228663" y="850557"/>
                  </a:lnTo>
                  <a:lnTo>
                    <a:pt x="228917" y="861390"/>
                  </a:lnTo>
                  <a:lnTo>
                    <a:pt x="225310" y="871880"/>
                  </a:lnTo>
                  <a:lnTo>
                    <a:pt x="235204" y="867194"/>
                  </a:lnTo>
                  <a:lnTo>
                    <a:pt x="237617" y="853859"/>
                  </a:lnTo>
                  <a:close/>
                </a:path>
                <a:path w="417195" h="3460750">
                  <a:moveTo>
                    <a:pt x="241122" y="57238"/>
                  </a:moveTo>
                  <a:lnTo>
                    <a:pt x="237642" y="50736"/>
                  </a:lnTo>
                  <a:lnTo>
                    <a:pt x="233400" y="50317"/>
                  </a:lnTo>
                  <a:lnTo>
                    <a:pt x="228409" y="51142"/>
                  </a:lnTo>
                  <a:lnTo>
                    <a:pt x="222681" y="48323"/>
                  </a:lnTo>
                  <a:lnTo>
                    <a:pt x="222173" y="33286"/>
                  </a:lnTo>
                  <a:lnTo>
                    <a:pt x="223659" y="20726"/>
                  </a:lnTo>
                  <a:lnTo>
                    <a:pt x="224650" y="9880"/>
                  </a:lnTo>
                  <a:lnTo>
                    <a:pt x="222681" y="0"/>
                  </a:lnTo>
                  <a:lnTo>
                    <a:pt x="208978" y="5346"/>
                  </a:lnTo>
                  <a:lnTo>
                    <a:pt x="206070" y="15646"/>
                  </a:lnTo>
                  <a:lnTo>
                    <a:pt x="206819" y="29095"/>
                  </a:lnTo>
                  <a:lnTo>
                    <a:pt x="204089" y="43942"/>
                  </a:lnTo>
                  <a:lnTo>
                    <a:pt x="214045" y="48374"/>
                  </a:lnTo>
                  <a:lnTo>
                    <a:pt x="223126" y="55118"/>
                  </a:lnTo>
                  <a:lnTo>
                    <a:pt x="231952" y="59588"/>
                  </a:lnTo>
                  <a:lnTo>
                    <a:pt x="241122" y="57238"/>
                  </a:lnTo>
                  <a:close/>
                </a:path>
                <a:path w="417195" h="3460750">
                  <a:moveTo>
                    <a:pt x="244411" y="2399449"/>
                  </a:moveTo>
                  <a:lnTo>
                    <a:pt x="232117" y="2386673"/>
                  </a:lnTo>
                  <a:lnTo>
                    <a:pt x="222402" y="2380119"/>
                  </a:lnTo>
                  <a:lnTo>
                    <a:pt x="216230" y="2370874"/>
                  </a:lnTo>
                  <a:lnTo>
                    <a:pt x="214528" y="2349982"/>
                  </a:lnTo>
                  <a:lnTo>
                    <a:pt x="209918" y="2357590"/>
                  </a:lnTo>
                  <a:lnTo>
                    <a:pt x="208165" y="2365222"/>
                  </a:lnTo>
                  <a:lnTo>
                    <a:pt x="208534" y="2373490"/>
                  </a:lnTo>
                  <a:lnTo>
                    <a:pt x="210273" y="2383053"/>
                  </a:lnTo>
                  <a:lnTo>
                    <a:pt x="201383" y="2385618"/>
                  </a:lnTo>
                  <a:lnTo>
                    <a:pt x="202209" y="2375128"/>
                  </a:lnTo>
                  <a:lnTo>
                    <a:pt x="201828" y="2366492"/>
                  </a:lnTo>
                  <a:lnTo>
                    <a:pt x="195834" y="2370950"/>
                  </a:lnTo>
                  <a:lnTo>
                    <a:pt x="190703" y="2369820"/>
                  </a:lnTo>
                  <a:lnTo>
                    <a:pt x="185826" y="2368385"/>
                  </a:lnTo>
                  <a:lnTo>
                    <a:pt x="180581" y="2371890"/>
                  </a:lnTo>
                  <a:lnTo>
                    <a:pt x="184975" y="2380818"/>
                  </a:lnTo>
                  <a:lnTo>
                    <a:pt x="184835" y="2388590"/>
                  </a:lnTo>
                  <a:lnTo>
                    <a:pt x="188823" y="2384399"/>
                  </a:lnTo>
                  <a:lnTo>
                    <a:pt x="190525" y="2380107"/>
                  </a:lnTo>
                  <a:lnTo>
                    <a:pt x="192595" y="2378659"/>
                  </a:lnTo>
                  <a:lnTo>
                    <a:pt x="197612" y="2383053"/>
                  </a:lnTo>
                  <a:lnTo>
                    <a:pt x="194411" y="2388108"/>
                  </a:lnTo>
                  <a:lnTo>
                    <a:pt x="189814" y="2391245"/>
                  </a:lnTo>
                  <a:lnTo>
                    <a:pt x="184835" y="2393861"/>
                  </a:lnTo>
                  <a:lnTo>
                    <a:pt x="189941" y="2396947"/>
                  </a:lnTo>
                  <a:lnTo>
                    <a:pt x="197053" y="2399017"/>
                  </a:lnTo>
                  <a:lnTo>
                    <a:pt x="203365" y="2397188"/>
                  </a:lnTo>
                  <a:lnTo>
                    <a:pt x="206032" y="2388578"/>
                  </a:lnTo>
                  <a:lnTo>
                    <a:pt x="212217" y="2397937"/>
                  </a:lnTo>
                  <a:lnTo>
                    <a:pt x="214325" y="2408631"/>
                  </a:lnTo>
                  <a:lnTo>
                    <a:pt x="215480" y="2421661"/>
                  </a:lnTo>
                  <a:lnTo>
                    <a:pt x="218833" y="2438095"/>
                  </a:lnTo>
                  <a:lnTo>
                    <a:pt x="230822" y="2437219"/>
                  </a:lnTo>
                  <a:lnTo>
                    <a:pt x="231584" y="2443632"/>
                  </a:lnTo>
                  <a:lnTo>
                    <a:pt x="239039" y="2438120"/>
                  </a:lnTo>
                  <a:lnTo>
                    <a:pt x="239966" y="2424112"/>
                  </a:lnTo>
                  <a:lnTo>
                    <a:pt x="239903" y="2408809"/>
                  </a:lnTo>
                  <a:lnTo>
                    <a:pt x="244411" y="2399449"/>
                  </a:lnTo>
                  <a:close/>
                </a:path>
                <a:path w="417195" h="3460750">
                  <a:moveTo>
                    <a:pt x="258749" y="2294877"/>
                  </a:moveTo>
                  <a:lnTo>
                    <a:pt x="258610" y="2285288"/>
                  </a:lnTo>
                  <a:lnTo>
                    <a:pt x="252628" y="2276881"/>
                  </a:lnTo>
                  <a:lnTo>
                    <a:pt x="242735" y="2274328"/>
                  </a:lnTo>
                  <a:lnTo>
                    <a:pt x="244106" y="2281707"/>
                  </a:lnTo>
                  <a:lnTo>
                    <a:pt x="246138" y="2288438"/>
                  </a:lnTo>
                  <a:lnTo>
                    <a:pt x="248564" y="2294763"/>
                  </a:lnTo>
                  <a:lnTo>
                    <a:pt x="251142" y="2300935"/>
                  </a:lnTo>
                  <a:lnTo>
                    <a:pt x="258749" y="2294877"/>
                  </a:lnTo>
                  <a:close/>
                </a:path>
                <a:path w="417195" h="3460750">
                  <a:moveTo>
                    <a:pt x="261848" y="36791"/>
                  </a:moveTo>
                  <a:lnTo>
                    <a:pt x="257416" y="27457"/>
                  </a:lnTo>
                  <a:lnTo>
                    <a:pt x="248361" y="19786"/>
                  </a:lnTo>
                  <a:lnTo>
                    <a:pt x="236562" y="17627"/>
                  </a:lnTo>
                  <a:lnTo>
                    <a:pt x="234823" y="28206"/>
                  </a:lnTo>
                  <a:lnTo>
                    <a:pt x="234632" y="36309"/>
                  </a:lnTo>
                  <a:lnTo>
                    <a:pt x="237705" y="42735"/>
                  </a:lnTo>
                  <a:lnTo>
                    <a:pt x="245770" y="48310"/>
                  </a:lnTo>
                  <a:lnTo>
                    <a:pt x="253720" y="49949"/>
                  </a:lnTo>
                  <a:lnTo>
                    <a:pt x="254571" y="44869"/>
                  </a:lnTo>
                  <a:lnTo>
                    <a:pt x="255079" y="39560"/>
                  </a:lnTo>
                  <a:lnTo>
                    <a:pt x="258965" y="38709"/>
                  </a:lnTo>
                  <a:lnTo>
                    <a:pt x="259461" y="41300"/>
                  </a:lnTo>
                  <a:lnTo>
                    <a:pt x="259753" y="43942"/>
                  </a:lnTo>
                  <a:lnTo>
                    <a:pt x="261848" y="36791"/>
                  </a:lnTo>
                  <a:close/>
                </a:path>
                <a:path w="417195" h="3460750">
                  <a:moveTo>
                    <a:pt x="270840" y="2249106"/>
                  </a:moveTo>
                  <a:lnTo>
                    <a:pt x="270446" y="2235568"/>
                  </a:lnTo>
                  <a:lnTo>
                    <a:pt x="266801" y="2223744"/>
                  </a:lnTo>
                  <a:lnTo>
                    <a:pt x="259753" y="2212429"/>
                  </a:lnTo>
                  <a:lnTo>
                    <a:pt x="255714" y="2214905"/>
                  </a:lnTo>
                  <a:lnTo>
                    <a:pt x="254000" y="2219756"/>
                  </a:lnTo>
                  <a:lnTo>
                    <a:pt x="251955" y="2224265"/>
                  </a:lnTo>
                  <a:lnTo>
                    <a:pt x="246938" y="2225725"/>
                  </a:lnTo>
                  <a:lnTo>
                    <a:pt x="248259" y="2231733"/>
                  </a:lnTo>
                  <a:lnTo>
                    <a:pt x="257556" y="2229332"/>
                  </a:lnTo>
                  <a:lnTo>
                    <a:pt x="263918" y="2230107"/>
                  </a:lnTo>
                  <a:lnTo>
                    <a:pt x="259308" y="2239645"/>
                  </a:lnTo>
                  <a:lnTo>
                    <a:pt x="249707" y="2244039"/>
                  </a:lnTo>
                  <a:lnTo>
                    <a:pt x="240842" y="2249208"/>
                  </a:lnTo>
                  <a:lnTo>
                    <a:pt x="238429" y="2261070"/>
                  </a:lnTo>
                  <a:lnTo>
                    <a:pt x="245389" y="2262746"/>
                  </a:lnTo>
                  <a:lnTo>
                    <a:pt x="251891" y="2264803"/>
                  </a:lnTo>
                  <a:lnTo>
                    <a:pt x="259092" y="2266111"/>
                  </a:lnTo>
                  <a:lnTo>
                    <a:pt x="268109" y="2265527"/>
                  </a:lnTo>
                  <a:lnTo>
                    <a:pt x="270840" y="2249106"/>
                  </a:lnTo>
                  <a:close/>
                </a:path>
                <a:path w="417195" h="3460750">
                  <a:moveTo>
                    <a:pt x="279412" y="2924568"/>
                  </a:moveTo>
                  <a:lnTo>
                    <a:pt x="275971" y="2905861"/>
                  </a:lnTo>
                  <a:lnTo>
                    <a:pt x="268109" y="2893987"/>
                  </a:lnTo>
                  <a:lnTo>
                    <a:pt x="269430" y="2906915"/>
                  </a:lnTo>
                  <a:lnTo>
                    <a:pt x="271195" y="2920428"/>
                  </a:lnTo>
                  <a:lnTo>
                    <a:pt x="271424" y="2934017"/>
                  </a:lnTo>
                  <a:lnTo>
                    <a:pt x="268109" y="2947162"/>
                  </a:lnTo>
                  <a:lnTo>
                    <a:pt x="277202" y="2941282"/>
                  </a:lnTo>
                  <a:lnTo>
                    <a:pt x="279412" y="2924568"/>
                  </a:lnTo>
                  <a:close/>
                </a:path>
                <a:path w="417195" h="3460750">
                  <a:moveTo>
                    <a:pt x="282625" y="1925993"/>
                  </a:moveTo>
                  <a:lnTo>
                    <a:pt x="279438" y="1917827"/>
                  </a:lnTo>
                  <a:lnTo>
                    <a:pt x="275539" y="1917319"/>
                  </a:lnTo>
                  <a:lnTo>
                    <a:pt x="270967" y="1918347"/>
                  </a:lnTo>
                  <a:lnTo>
                    <a:pt x="265709" y="1914817"/>
                  </a:lnTo>
                  <a:lnTo>
                    <a:pt x="265239" y="1895970"/>
                  </a:lnTo>
                  <a:lnTo>
                    <a:pt x="266598" y="1880209"/>
                  </a:lnTo>
                  <a:lnTo>
                    <a:pt x="267512" y="1866620"/>
                  </a:lnTo>
                  <a:lnTo>
                    <a:pt x="265709" y="1854238"/>
                  </a:lnTo>
                  <a:lnTo>
                    <a:pt x="253136" y="1860943"/>
                  </a:lnTo>
                  <a:lnTo>
                    <a:pt x="250469" y="1873846"/>
                  </a:lnTo>
                  <a:lnTo>
                    <a:pt x="251155" y="1890712"/>
                  </a:lnTo>
                  <a:lnTo>
                    <a:pt x="248653" y="1909318"/>
                  </a:lnTo>
                  <a:lnTo>
                    <a:pt x="257784" y="1914880"/>
                  </a:lnTo>
                  <a:lnTo>
                    <a:pt x="266115" y="1923326"/>
                  </a:lnTo>
                  <a:lnTo>
                    <a:pt x="274205" y="1928926"/>
                  </a:lnTo>
                  <a:lnTo>
                    <a:pt x="282625" y="1925993"/>
                  </a:lnTo>
                  <a:close/>
                </a:path>
                <a:path w="417195" h="3460750">
                  <a:moveTo>
                    <a:pt x="301637" y="1900364"/>
                  </a:moveTo>
                  <a:lnTo>
                    <a:pt x="297573" y="1888655"/>
                  </a:lnTo>
                  <a:lnTo>
                    <a:pt x="289267" y="1879041"/>
                  </a:lnTo>
                  <a:lnTo>
                    <a:pt x="278434" y="1876323"/>
                  </a:lnTo>
                  <a:lnTo>
                    <a:pt x="276847" y="1889594"/>
                  </a:lnTo>
                  <a:lnTo>
                    <a:pt x="276669" y="1899754"/>
                  </a:lnTo>
                  <a:lnTo>
                    <a:pt x="279488" y="1907806"/>
                  </a:lnTo>
                  <a:lnTo>
                    <a:pt x="286880" y="1914791"/>
                  </a:lnTo>
                  <a:lnTo>
                    <a:pt x="294170" y="1916849"/>
                  </a:lnTo>
                  <a:lnTo>
                    <a:pt x="294957" y="1910473"/>
                  </a:lnTo>
                  <a:lnTo>
                    <a:pt x="295414" y="1903831"/>
                  </a:lnTo>
                  <a:lnTo>
                    <a:pt x="298983" y="1902764"/>
                  </a:lnTo>
                  <a:lnTo>
                    <a:pt x="299453" y="1906003"/>
                  </a:lnTo>
                  <a:lnTo>
                    <a:pt x="299720" y="1909318"/>
                  </a:lnTo>
                  <a:lnTo>
                    <a:pt x="301637" y="1900364"/>
                  </a:lnTo>
                  <a:close/>
                </a:path>
                <a:path w="417195" h="3460750">
                  <a:moveTo>
                    <a:pt x="341414" y="190423"/>
                  </a:moveTo>
                  <a:lnTo>
                    <a:pt x="334492" y="192290"/>
                  </a:lnTo>
                  <a:lnTo>
                    <a:pt x="329679" y="195656"/>
                  </a:lnTo>
                  <a:lnTo>
                    <a:pt x="322795" y="197446"/>
                  </a:lnTo>
                  <a:lnTo>
                    <a:pt x="323405" y="203250"/>
                  </a:lnTo>
                  <a:lnTo>
                    <a:pt x="321170" y="206857"/>
                  </a:lnTo>
                  <a:lnTo>
                    <a:pt x="318604" y="210197"/>
                  </a:lnTo>
                  <a:lnTo>
                    <a:pt x="318185" y="215163"/>
                  </a:lnTo>
                  <a:lnTo>
                    <a:pt x="322872" y="217462"/>
                  </a:lnTo>
                  <a:lnTo>
                    <a:pt x="322973" y="223253"/>
                  </a:lnTo>
                  <a:lnTo>
                    <a:pt x="332079" y="222161"/>
                  </a:lnTo>
                  <a:lnTo>
                    <a:pt x="329984" y="219049"/>
                  </a:lnTo>
                  <a:lnTo>
                    <a:pt x="328041" y="215912"/>
                  </a:lnTo>
                  <a:lnTo>
                    <a:pt x="322795" y="215163"/>
                  </a:lnTo>
                  <a:lnTo>
                    <a:pt x="329107" y="210362"/>
                  </a:lnTo>
                  <a:lnTo>
                    <a:pt x="331152" y="204520"/>
                  </a:lnTo>
                  <a:lnTo>
                    <a:pt x="333667" y="197827"/>
                  </a:lnTo>
                  <a:lnTo>
                    <a:pt x="341414" y="190423"/>
                  </a:lnTo>
                  <a:close/>
                </a:path>
                <a:path w="417195" h="3460750">
                  <a:moveTo>
                    <a:pt x="359905" y="289293"/>
                  </a:moveTo>
                  <a:lnTo>
                    <a:pt x="349948" y="275602"/>
                  </a:lnTo>
                  <a:lnTo>
                    <a:pt x="344131" y="262534"/>
                  </a:lnTo>
                  <a:lnTo>
                    <a:pt x="341579" y="247827"/>
                  </a:lnTo>
                  <a:lnTo>
                    <a:pt x="341388" y="229209"/>
                  </a:lnTo>
                  <a:lnTo>
                    <a:pt x="333362" y="243903"/>
                  </a:lnTo>
                  <a:lnTo>
                    <a:pt x="333171" y="260172"/>
                  </a:lnTo>
                  <a:lnTo>
                    <a:pt x="337096" y="275094"/>
                  </a:lnTo>
                  <a:lnTo>
                    <a:pt x="341388" y="285762"/>
                  </a:lnTo>
                  <a:lnTo>
                    <a:pt x="335089" y="287820"/>
                  </a:lnTo>
                  <a:lnTo>
                    <a:pt x="330606" y="293293"/>
                  </a:lnTo>
                  <a:lnTo>
                    <a:pt x="330352" y="300291"/>
                  </a:lnTo>
                  <a:lnTo>
                    <a:pt x="336740" y="306908"/>
                  </a:lnTo>
                  <a:lnTo>
                    <a:pt x="339890" y="299288"/>
                  </a:lnTo>
                  <a:lnTo>
                    <a:pt x="342125" y="291973"/>
                  </a:lnTo>
                  <a:lnTo>
                    <a:pt x="347446" y="287718"/>
                  </a:lnTo>
                  <a:lnTo>
                    <a:pt x="359905" y="289293"/>
                  </a:lnTo>
                  <a:close/>
                </a:path>
                <a:path w="417195" h="3460750">
                  <a:moveTo>
                    <a:pt x="371106" y="1032433"/>
                  </a:moveTo>
                  <a:lnTo>
                    <a:pt x="368058" y="1022896"/>
                  </a:lnTo>
                  <a:lnTo>
                    <a:pt x="368985" y="1014704"/>
                  </a:lnTo>
                  <a:lnTo>
                    <a:pt x="367487" y="1008811"/>
                  </a:lnTo>
                  <a:lnTo>
                    <a:pt x="357212" y="1006132"/>
                  </a:lnTo>
                  <a:lnTo>
                    <a:pt x="360172" y="1015733"/>
                  </a:lnTo>
                  <a:lnTo>
                    <a:pt x="359232" y="1023937"/>
                  </a:lnTo>
                  <a:lnTo>
                    <a:pt x="360743" y="1029817"/>
                  </a:lnTo>
                  <a:lnTo>
                    <a:pt x="371106" y="1032433"/>
                  </a:lnTo>
                  <a:close/>
                </a:path>
                <a:path w="417195" h="3460750">
                  <a:moveTo>
                    <a:pt x="375704" y="1054519"/>
                  </a:moveTo>
                  <a:lnTo>
                    <a:pt x="372694" y="1048588"/>
                  </a:lnTo>
                  <a:lnTo>
                    <a:pt x="360197" y="1042860"/>
                  </a:lnTo>
                  <a:lnTo>
                    <a:pt x="357212" y="1036942"/>
                  </a:lnTo>
                  <a:lnTo>
                    <a:pt x="350278" y="1039329"/>
                  </a:lnTo>
                  <a:lnTo>
                    <a:pt x="350100" y="1043482"/>
                  </a:lnTo>
                  <a:lnTo>
                    <a:pt x="351155" y="1047648"/>
                  </a:lnTo>
                  <a:lnTo>
                    <a:pt x="347941" y="1050086"/>
                  </a:lnTo>
                  <a:lnTo>
                    <a:pt x="353314" y="1053338"/>
                  </a:lnTo>
                  <a:lnTo>
                    <a:pt x="359791" y="1052398"/>
                  </a:lnTo>
                  <a:lnTo>
                    <a:pt x="367284" y="1051420"/>
                  </a:lnTo>
                  <a:lnTo>
                    <a:pt x="375704" y="1054519"/>
                  </a:lnTo>
                  <a:close/>
                </a:path>
                <a:path w="417195" h="3460750">
                  <a:moveTo>
                    <a:pt x="387718" y="268033"/>
                  </a:moveTo>
                  <a:lnTo>
                    <a:pt x="384670" y="259981"/>
                  </a:lnTo>
                  <a:lnTo>
                    <a:pt x="386143" y="252183"/>
                  </a:lnTo>
                  <a:lnTo>
                    <a:pt x="384949" y="246164"/>
                  </a:lnTo>
                  <a:lnTo>
                    <a:pt x="373837" y="243433"/>
                  </a:lnTo>
                  <a:lnTo>
                    <a:pt x="377837" y="250761"/>
                  </a:lnTo>
                  <a:lnTo>
                    <a:pt x="376491" y="258470"/>
                  </a:lnTo>
                  <a:lnTo>
                    <a:pt x="377278" y="264807"/>
                  </a:lnTo>
                  <a:lnTo>
                    <a:pt x="387718" y="268033"/>
                  </a:lnTo>
                  <a:close/>
                </a:path>
                <a:path w="417195" h="3460750">
                  <a:moveTo>
                    <a:pt x="387718" y="63322"/>
                  </a:moveTo>
                  <a:lnTo>
                    <a:pt x="379628" y="60071"/>
                  </a:lnTo>
                  <a:lnTo>
                    <a:pt x="370878" y="60667"/>
                  </a:lnTo>
                  <a:lnTo>
                    <a:pt x="364756" y="65252"/>
                  </a:lnTo>
                  <a:lnTo>
                    <a:pt x="364553" y="73939"/>
                  </a:lnTo>
                  <a:lnTo>
                    <a:pt x="371182" y="76034"/>
                  </a:lnTo>
                  <a:lnTo>
                    <a:pt x="379018" y="74688"/>
                  </a:lnTo>
                  <a:lnTo>
                    <a:pt x="385419" y="70319"/>
                  </a:lnTo>
                  <a:lnTo>
                    <a:pt x="387718" y="63322"/>
                  </a:lnTo>
                  <a:close/>
                </a:path>
                <a:path w="417195" h="3460750">
                  <a:moveTo>
                    <a:pt x="394220" y="316344"/>
                  </a:moveTo>
                  <a:lnTo>
                    <a:pt x="393750" y="309130"/>
                  </a:lnTo>
                  <a:lnTo>
                    <a:pt x="385445" y="301663"/>
                  </a:lnTo>
                  <a:lnTo>
                    <a:pt x="385013" y="294398"/>
                  </a:lnTo>
                  <a:lnTo>
                    <a:pt x="377418" y="293204"/>
                  </a:lnTo>
                  <a:lnTo>
                    <a:pt x="376948" y="298627"/>
                  </a:lnTo>
                  <a:lnTo>
                    <a:pt x="371106" y="298831"/>
                  </a:lnTo>
                  <a:lnTo>
                    <a:pt x="373583" y="302691"/>
                  </a:lnTo>
                  <a:lnTo>
                    <a:pt x="374992" y="307644"/>
                  </a:lnTo>
                  <a:lnTo>
                    <a:pt x="377634" y="311416"/>
                  </a:lnTo>
                  <a:lnTo>
                    <a:pt x="369620" y="310730"/>
                  </a:lnTo>
                  <a:lnTo>
                    <a:pt x="362864" y="313537"/>
                  </a:lnTo>
                  <a:lnTo>
                    <a:pt x="359054" y="319455"/>
                  </a:lnTo>
                  <a:lnTo>
                    <a:pt x="359892" y="328117"/>
                  </a:lnTo>
                  <a:lnTo>
                    <a:pt x="369227" y="327761"/>
                  </a:lnTo>
                  <a:lnTo>
                    <a:pt x="376008" y="325475"/>
                  </a:lnTo>
                  <a:lnTo>
                    <a:pt x="380415" y="321373"/>
                  </a:lnTo>
                  <a:lnTo>
                    <a:pt x="382600" y="315607"/>
                  </a:lnTo>
                  <a:lnTo>
                    <a:pt x="385381" y="316890"/>
                  </a:lnTo>
                  <a:lnTo>
                    <a:pt x="388975" y="317398"/>
                  </a:lnTo>
                  <a:lnTo>
                    <a:pt x="394220" y="316344"/>
                  </a:lnTo>
                  <a:close/>
                </a:path>
                <a:path w="417195" h="3460750">
                  <a:moveTo>
                    <a:pt x="401853" y="3148419"/>
                  </a:moveTo>
                  <a:lnTo>
                    <a:pt x="399072" y="3136468"/>
                  </a:lnTo>
                  <a:lnTo>
                    <a:pt x="399910" y="3126206"/>
                  </a:lnTo>
                  <a:lnTo>
                    <a:pt x="398538" y="3118815"/>
                  </a:lnTo>
                  <a:lnTo>
                    <a:pt x="389102" y="3115462"/>
                  </a:lnTo>
                  <a:lnTo>
                    <a:pt x="391820" y="3127489"/>
                  </a:lnTo>
                  <a:lnTo>
                    <a:pt x="390956" y="3137776"/>
                  </a:lnTo>
                  <a:lnTo>
                    <a:pt x="392353" y="3145142"/>
                  </a:lnTo>
                  <a:lnTo>
                    <a:pt x="401853" y="3148419"/>
                  </a:lnTo>
                  <a:close/>
                </a:path>
                <a:path w="417195" h="3460750">
                  <a:moveTo>
                    <a:pt x="406082" y="3176105"/>
                  </a:moveTo>
                  <a:lnTo>
                    <a:pt x="403313" y="3168675"/>
                  </a:lnTo>
                  <a:lnTo>
                    <a:pt x="391845" y="3161500"/>
                  </a:lnTo>
                  <a:lnTo>
                    <a:pt x="389102" y="3154070"/>
                  </a:lnTo>
                  <a:lnTo>
                    <a:pt x="382752" y="3157080"/>
                  </a:lnTo>
                  <a:lnTo>
                    <a:pt x="382587" y="3162287"/>
                  </a:lnTo>
                  <a:lnTo>
                    <a:pt x="383565" y="3167507"/>
                  </a:lnTo>
                  <a:lnTo>
                    <a:pt x="380606" y="3170555"/>
                  </a:lnTo>
                  <a:lnTo>
                    <a:pt x="385533" y="3174619"/>
                  </a:lnTo>
                  <a:lnTo>
                    <a:pt x="391477" y="3173450"/>
                  </a:lnTo>
                  <a:lnTo>
                    <a:pt x="398348" y="3172218"/>
                  </a:lnTo>
                  <a:lnTo>
                    <a:pt x="406082" y="3176105"/>
                  </a:lnTo>
                  <a:close/>
                </a:path>
                <a:path w="417195" h="3460750">
                  <a:moveTo>
                    <a:pt x="417093" y="1933613"/>
                  </a:moveTo>
                  <a:lnTo>
                    <a:pt x="409676" y="1929536"/>
                  </a:lnTo>
                  <a:lnTo>
                    <a:pt x="401650" y="1930285"/>
                  </a:lnTo>
                  <a:lnTo>
                    <a:pt x="396024" y="1936038"/>
                  </a:lnTo>
                  <a:lnTo>
                    <a:pt x="395846" y="1946910"/>
                  </a:lnTo>
                  <a:lnTo>
                    <a:pt x="401929" y="1949538"/>
                  </a:lnTo>
                  <a:lnTo>
                    <a:pt x="409117" y="1947862"/>
                  </a:lnTo>
                  <a:lnTo>
                    <a:pt x="414985" y="1942388"/>
                  </a:lnTo>
                  <a:lnTo>
                    <a:pt x="417093" y="1933613"/>
                  </a:lnTo>
                  <a:close/>
                </a:path>
              </a:pathLst>
            </a:custGeom>
            <a:solidFill>
              <a:srgbClr val="22222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2721432"/>
              <a:ext cx="6896851" cy="756556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45575" y="2721270"/>
              <a:ext cx="3141424" cy="755649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5664" y="4504045"/>
              <a:ext cx="9029700" cy="111442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1513" y="4722850"/>
              <a:ext cx="1647007" cy="83966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37509" y="4722850"/>
              <a:ext cx="786417" cy="83966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57563" y="4722850"/>
              <a:ext cx="1650811" cy="83974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817238" y="4722850"/>
              <a:ext cx="186381" cy="60193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244970" y="4722850"/>
              <a:ext cx="790221" cy="83871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057063" y="4722850"/>
              <a:ext cx="814945" cy="83966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890077" y="4698126"/>
              <a:ext cx="809240" cy="86439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774440" y="4722850"/>
              <a:ext cx="766448" cy="83966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587483" y="4722850"/>
              <a:ext cx="1029855" cy="83966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23773" y="1901071"/>
              <a:ext cx="2676959" cy="232428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570478" y="1859367"/>
              <a:ext cx="5309374" cy="2499441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904752" y="3459479"/>
              <a:ext cx="1120140" cy="829944"/>
            </a:xfrm>
            <a:custGeom>
              <a:avLst/>
              <a:gdLst/>
              <a:ahLst/>
              <a:cxnLst/>
              <a:rect l="l" t="t" r="r" b="b"/>
              <a:pathLst>
                <a:path w="1120139" h="829945">
                  <a:moveTo>
                    <a:pt x="1120000" y="405942"/>
                  </a:moveTo>
                  <a:lnTo>
                    <a:pt x="1017219" y="415950"/>
                  </a:lnTo>
                  <a:lnTo>
                    <a:pt x="832091" y="438327"/>
                  </a:lnTo>
                  <a:lnTo>
                    <a:pt x="921346" y="207302"/>
                  </a:lnTo>
                  <a:lnTo>
                    <a:pt x="772452" y="445528"/>
                  </a:lnTo>
                  <a:lnTo>
                    <a:pt x="643140" y="461149"/>
                  </a:lnTo>
                  <a:lnTo>
                    <a:pt x="447014" y="735177"/>
                  </a:lnTo>
                  <a:lnTo>
                    <a:pt x="215760" y="466699"/>
                  </a:lnTo>
                  <a:lnTo>
                    <a:pt x="374142" y="350139"/>
                  </a:lnTo>
                  <a:lnTo>
                    <a:pt x="375183" y="339559"/>
                  </a:lnTo>
                  <a:lnTo>
                    <a:pt x="376174" y="329488"/>
                  </a:lnTo>
                  <a:lnTo>
                    <a:pt x="394906" y="139496"/>
                  </a:lnTo>
                  <a:lnTo>
                    <a:pt x="347154" y="332105"/>
                  </a:lnTo>
                  <a:lnTo>
                    <a:pt x="181343" y="420497"/>
                  </a:lnTo>
                  <a:lnTo>
                    <a:pt x="181470" y="419900"/>
                  </a:lnTo>
                  <a:lnTo>
                    <a:pt x="221145" y="215658"/>
                  </a:lnTo>
                  <a:lnTo>
                    <a:pt x="222846" y="206933"/>
                  </a:lnTo>
                  <a:lnTo>
                    <a:pt x="223088" y="205651"/>
                  </a:lnTo>
                  <a:lnTo>
                    <a:pt x="0" y="0"/>
                  </a:lnTo>
                  <a:lnTo>
                    <a:pt x="202577" y="211683"/>
                  </a:lnTo>
                  <a:lnTo>
                    <a:pt x="144754" y="433895"/>
                  </a:lnTo>
                  <a:lnTo>
                    <a:pt x="421424" y="795159"/>
                  </a:lnTo>
                  <a:lnTo>
                    <a:pt x="464693" y="760031"/>
                  </a:lnTo>
                  <a:lnTo>
                    <a:pt x="593712" y="829741"/>
                  </a:lnTo>
                  <a:lnTo>
                    <a:pt x="701687" y="551307"/>
                  </a:lnTo>
                  <a:lnTo>
                    <a:pt x="704977" y="542798"/>
                  </a:lnTo>
                  <a:lnTo>
                    <a:pt x="749033" y="527761"/>
                  </a:lnTo>
                  <a:lnTo>
                    <a:pt x="1021664" y="436473"/>
                  </a:lnTo>
                  <a:lnTo>
                    <a:pt x="1120000" y="405942"/>
                  </a:lnTo>
                  <a:close/>
                </a:path>
              </a:pathLst>
            </a:custGeom>
            <a:solidFill>
              <a:srgbClr val="3E3E3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2859494" y="2823323"/>
              <a:ext cx="5664835" cy="1727200"/>
            </a:xfrm>
            <a:custGeom>
              <a:avLst/>
              <a:gdLst/>
              <a:ahLst/>
              <a:cxnLst/>
              <a:rect l="l" t="t" r="r" b="b"/>
              <a:pathLst>
                <a:path w="5664834" h="1727200">
                  <a:moveTo>
                    <a:pt x="788149" y="555840"/>
                  </a:moveTo>
                  <a:lnTo>
                    <a:pt x="763600" y="120307"/>
                  </a:lnTo>
                  <a:lnTo>
                    <a:pt x="710336" y="124828"/>
                  </a:lnTo>
                  <a:lnTo>
                    <a:pt x="645668" y="0"/>
                  </a:lnTo>
                  <a:lnTo>
                    <a:pt x="409968" y="162509"/>
                  </a:lnTo>
                  <a:lnTo>
                    <a:pt x="402755" y="167474"/>
                  </a:lnTo>
                  <a:lnTo>
                    <a:pt x="359752" y="155651"/>
                  </a:lnTo>
                  <a:lnTo>
                    <a:pt x="94411" y="81026"/>
                  </a:lnTo>
                  <a:lnTo>
                    <a:pt x="0" y="52209"/>
                  </a:lnTo>
                  <a:lnTo>
                    <a:pt x="86868" y="99695"/>
                  </a:lnTo>
                  <a:lnTo>
                    <a:pt x="245668" y="181775"/>
                  </a:lnTo>
                  <a:lnTo>
                    <a:pt x="50380" y="316776"/>
                  </a:lnTo>
                  <a:lnTo>
                    <a:pt x="296824" y="208216"/>
                  </a:lnTo>
                  <a:lnTo>
                    <a:pt x="407771" y="265544"/>
                  </a:lnTo>
                  <a:lnTo>
                    <a:pt x="710946" y="154063"/>
                  </a:lnTo>
                  <a:lnTo>
                    <a:pt x="749515" y="491553"/>
                  </a:lnTo>
                  <a:lnTo>
                    <a:pt x="561162" y="498563"/>
                  </a:lnTo>
                  <a:lnTo>
                    <a:pt x="554634" y="506387"/>
                  </a:lnTo>
                  <a:lnTo>
                    <a:pt x="548411" y="513829"/>
                  </a:lnTo>
                  <a:lnTo>
                    <a:pt x="431126" y="654342"/>
                  </a:lnTo>
                  <a:lnTo>
                    <a:pt x="572820" y="527405"/>
                  </a:lnTo>
                  <a:lnTo>
                    <a:pt x="751903" y="546722"/>
                  </a:lnTo>
                  <a:lnTo>
                    <a:pt x="751497" y="547128"/>
                  </a:lnTo>
                  <a:lnTo>
                    <a:pt x="609942" y="687654"/>
                  </a:lnTo>
                  <a:lnTo>
                    <a:pt x="603885" y="693648"/>
                  </a:lnTo>
                  <a:lnTo>
                    <a:pt x="602996" y="694537"/>
                  </a:lnTo>
                  <a:lnTo>
                    <a:pt x="668972" y="977823"/>
                  </a:lnTo>
                  <a:lnTo>
                    <a:pt x="622503" y="700811"/>
                  </a:lnTo>
                  <a:lnTo>
                    <a:pt x="788149" y="555840"/>
                  </a:lnTo>
                  <a:close/>
                </a:path>
                <a:path w="5664834" h="1727200">
                  <a:moveTo>
                    <a:pt x="5664251" y="1022997"/>
                  </a:moveTo>
                  <a:lnTo>
                    <a:pt x="5344439" y="910640"/>
                  </a:lnTo>
                  <a:lnTo>
                    <a:pt x="5316004" y="857796"/>
                  </a:lnTo>
                  <a:lnTo>
                    <a:pt x="5198618" y="540778"/>
                  </a:lnTo>
                  <a:lnTo>
                    <a:pt x="5164315" y="441350"/>
                  </a:lnTo>
                  <a:lnTo>
                    <a:pt x="5177802" y="545973"/>
                  </a:lnTo>
                  <a:lnTo>
                    <a:pt x="5211597" y="766826"/>
                  </a:lnTo>
                  <a:lnTo>
                    <a:pt x="4946180" y="673925"/>
                  </a:lnTo>
                  <a:lnTo>
                    <a:pt x="5221910" y="834224"/>
                  </a:lnTo>
                  <a:lnTo>
                    <a:pt x="5244287" y="980338"/>
                  </a:lnTo>
                  <a:lnTo>
                    <a:pt x="5562282" y="1192872"/>
                  </a:lnTo>
                  <a:lnTo>
                    <a:pt x="5266106" y="1464983"/>
                  </a:lnTo>
                  <a:lnTo>
                    <a:pt x="5128133" y="1289558"/>
                  </a:lnTo>
                  <a:lnTo>
                    <a:pt x="5116093" y="1288757"/>
                  </a:lnTo>
                  <a:lnTo>
                    <a:pt x="5104625" y="1287995"/>
                  </a:lnTo>
                  <a:lnTo>
                    <a:pt x="4888395" y="1273657"/>
                  </a:lnTo>
                  <a:lnTo>
                    <a:pt x="5108651" y="1320825"/>
                  </a:lnTo>
                  <a:lnTo>
                    <a:pt x="5214950" y="1505712"/>
                  </a:lnTo>
                  <a:lnTo>
                    <a:pt x="5214277" y="1505597"/>
                  </a:lnTo>
                  <a:lnTo>
                    <a:pt x="4981118" y="1468018"/>
                  </a:lnTo>
                  <a:lnTo>
                    <a:pt x="4971161" y="1466405"/>
                  </a:lnTo>
                  <a:lnTo>
                    <a:pt x="4969688" y="1466176"/>
                  </a:lnTo>
                  <a:lnTo>
                    <a:pt x="4744491" y="1726755"/>
                  </a:lnTo>
                  <a:lnTo>
                    <a:pt x="4977282" y="1489227"/>
                  </a:lnTo>
                  <a:lnTo>
                    <a:pt x="5231485" y="1546745"/>
                  </a:lnTo>
                  <a:lnTo>
                    <a:pt x="5631281" y="1219733"/>
                  </a:lnTo>
                  <a:lnTo>
                    <a:pt x="5589829" y="1171905"/>
                  </a:lnTo>
                  <a:lnTo>
                    <a:pt x="5664251" y="1022997"/>
                  </a:lnTo>
                  <a:close/>
                </a:path>
              </a:pathLst>
            </a:custGeom>
            <a:solidFill>
              <a:srgbClr val="3F3F3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8879294" y="4923205"/>
              <a:ext cx="746125" cy="1252855"/>
            </a:xfrm>
            <a:custGeom>
              <a:avLst/>
              <a:gdLst/>
              <a:ahLst/>
              <a:cxnLst/>
              <a:rect l="l" t="t" r="r" b="b"/>
              <a:pathLst>
                <a:path w="746125" h="1252854">
                  <a:moveTo>
                    <a:pt x="16611" y="427723"/>
                  </a:moveTo>
                  <a:lnTo>
                    <a:pt x="13169" y="414832"/>
                  </a:lnTo>
                  <a:lnTo>
                    <a:pt x="8788" y="400126"/>
                  </a:lnTo>
                  <a:lnTo>
                    <a:pt x="9410" y="382130"/>
                  </a:lnTo>
                  <a:lnTo>
                    <a:pt x="2743" y="393852"/>
                  </a:lnTo>
                  <a:lnTo>
                    <a:pt x="0" y="406361"/>
                  </a:lnTo>
                  <a:lnTo>
                    <a:pt x="2895" y="421284"/>
                  </a:lnTo>
                  <a:lnTo>
                    <a:pt x="13169" y="440270"/>
                  </a:lnTo>
                  <a:lnTo>
                    <a:pt x="16611" y="427723"/>
                  </a:lnTo>
                  <a:close/>
                </a:path>
                <a:path w="746125" h="1252854">
                  <a:moveTo>
                    <a:pt x="87833" y="63017"/>
                  </a:moveTo>
                  <a:lnTo>
                    <a:pt x="85026" y="55854"/>
                  </a:lnTo>
                  <a:lnTo>
                    <a:pt x="81610" y="55397"/>
                  </a:lnTo>
                  <a:lnTo>
                    <a:pt x="77584" y="56299"/>
                  </a:lnTo>
                  <a:lnTo>
                    <a:pt x="72974" y="53200"/>
                  </a:lnTo>
                  <a:lnTo>
                    <a:pt x="72567" y="36652"/>
                  </a:lnTo>
                  <a:lnTo>
                    <a:pt x="73761" y="22809"/>
                  </a:lnTo>
                  <a:lnTo>
                    <a:pt x="74561" y="10871"/>
                  </a:lnTo>
                  <a:lnTo>
                    <a:pt x="72974" y="0"/>
                  </a:lnTo>
                  <a:lnTo>
                    <a:pt x="61925" y="5880"/>
                  </a:lnTo>
                  <a:lnTo>
                    <a:pt x="59588" y="17221"/>
                  </a:lnTo>
                  <a:lnTo>
                    <a:pt x="60198" y="32042"/>
                  </a:lnTo>
                  <a:lnTo>
                    <a:pt x="57988" y="48374"/>
                  </a:lnTo>
                  <a:lnTo>
                    <a:pt x="66014" y="53263"/>
                  </a:lnTo>
                  <a:lnTo>
                    <a:pt x="73329" y="60680"/>
                  </a:lnTo>
                  <a:lnTo>
                    <a:pt x="80441" y="65608"/>
                  </a:lnTo>
                  <a:lnTo>
                    <a:pt x="87833" y="63017"/>
                  </a:lnTo>
                  <a:close/>
                </a:path>
                <a:path w="746125" h="1252854">
                  <a:moveTo>
                    <a:pt x="104521" y="40500"/>
                  </a:moveTo>
                  <a:lnTo>
                    <a:pt x="100952" y="30226"/>
                  </a:lnTo>
                  <a:lnTo>
                    <a:pt x="93662" y="21780"/>
                  </a:lnTo>
                  <a:lnTo>
                    <a:pt x="84150" y="19405"/>
                  </a:lnTo>
                  <a:lnTo>
                    <a:pt x="82753" y="31051"/>
                  </a:lnTo>
                  <a:lnTo>
                    <a:pt x="82600" y="39979"/>
                  </a:lnTo>
                  <a:lnTo>
                    <a:pt x="85077" y="47053"/>
                  </a:lnTo>
                  <a:lnTo>
                    <a:pt x="91567" y="53187"/>
                  </a:lnTo>
                  <a:lnTo>
                    <a:pt x="97967" y="54991"/>
                  </a:lnTo>
                  <a:lnTo>
                    <a:pt x="98666" y="49390"/>
                  </a:lnTo>
                  <a:lnTo>
                    <a:pt x="99072" y="43561"/>
                  </a:lnTo>
                  <a:lnTo>
                    <a:pt x="102196" y="42621"/>
                  </a:lnTo>
                  <a:lnTo>
                    <a:pt x="102603" y="45466"/>
                  </a:lnTo>
                  <a:lnTo>
                    <a:pt x="102844" y="48374"/>
                  </a:lnTo>
                  <a:lnTo>
                    <a:pt x="104521" y="40500"/>
                  </a:lnTo>
                  <a:close/>
                </a:path>
                <a:path w="746125" h="1252854">
                  <a:moveTo>
                    <a:pt x="192544" y="1136675"/>
                  </a:moveTo>
                  <a:lnTo>
                    <a:pt x="190106" y="1126172"/>
                  </a:lnTo>
                  <a:lnTo>
                    <a:pt x="190842" y="1117155"/>
                  </a:lnTo>
                  <a:lnTo>
                    <a:pt x="189636" y="1110665"/>
                  </a:lnTo>
                  <a:lnTo>
                    <a:pt x="181356" y="1107719"/>
                  </a:lnTo>
                  <a:lnTo>
                    <a:pt x="183743" y="1118285"/>
                  </a:lnTo>
                  <a:lnTo>
                    <a:pt x="182981" y="1127315"/>
                  </a:lnTo>
                  <a:lnTo>
                    <a:pt x="184200" y="1133792"/>
                  </a:lnTo>
                  <a:lnTo>
                    <a:pt x="192544" y="1136675"/>
                  </a:lnTo>
                  <a:close/>
                </a:path>
                <a:path w="746125" h="1252854">
                  <a:moveTo>
                    <a:pt x="196253" y="1160983"/>
                  </a:moveTo>
                  <a:lnTo>
                    <a:pt x="193827" y="1154468"/>
                  </a:lnTo>
                  <a:lnTo>
                    <a:pt x="183756" y="1148156"/>
                  </a:lnTo>
                  <a:lnTo>
                    <a:pt x="181356" y="1141628"/>
                  </a:lnTo>
                  <a:lnTo>
                    <a:pt x="175768" y="1144270"/>
                  </a:lnTo>
                  <a:lnTo>
                    <a:pt x="175628" y="1148842"/>
                  </a:lnTo>
                  <a:lnTo>
                    <a:pt x="176479" y="1153426"/>
                  </a:lnTo>
                  <a:lnTo>
                    <a:pt x="173888" y="1156119"/>
                  </a:lnTo>
                  <a:lnTo>
                    <a:pt x="178219" y="1159687"/>
                  </a:lnTo>
                  <a:lnTo>
                    <a:pt x="183438" y="1158659"/>
                  </a:lnTo>
                  <a:lnTo>
                    <a:pt x="189471" y="1157566"/>
                  </a:lnTo>
                  <a:lnTo>
                    <a:pt x="196253" y="1160983"/>
                  </a:lnTo>
                  <a:close/>
                </a:path>
                <a:path w="746125" h="1252854">
                  <a:moveTo>
                    <a:pt x="211175" y="348284"/>
                  </a:moveTo>
                  <a:lnTo>
                    <a:pt x="210794" y="340347"/>
                  </a:lnTo>
                  <a:lnTo>
                    <a:pt x="204101" y="332117"/>
                  </a:lnTo>
                  <a:lnTo>
                    <a:pt x="203758" y="324116"/>
                  </a:lnTo>
                  <a:lnTo>
                    <a:pt x="197637" y="322795"/>
                  </a:lnTo>
                  <a:lnTo>
                    <a:pt x="197256" y="328777"/>
                  </a:lnTo>
                  <a:lnTo>
                    <a:pt x="192544" y="328993"/>
                  </a:lnTo>
                  <a:lnTo>
                    <a:pt x="194551" y="333260"/>
                  </a:lnTo>
                  <a:lnTo>
                    <a:pt x="195681" y="338709"/>
                  </a:lnTo>
                  <a:lnTo>
                    <a:pt x="197802" y="342849"/>
                  </a:lnTo>
                  <a:lnTo>
                    <a:pt x="191350" y="342099"/>
                  </a:lnTo>
                  <a:lnTo>
                    <a:pt x="185915" y="345198"/>
                  </a:lnTo>
                  <a:lnTo>
                    <a:pt x="182841" y="351713"/>
                  </a:lnTo>
                  <a:lnTo>
                    <a:pt x="183515" y="361251"/>
                  </a:lnTo>
                  <a:lnTo>
                    <a:pt x="194970" y="362216"/>
                  </a:lnTo>
                  <a:lnTo>
                    <a:pt x="200596" y="357085"/>
                  </a:lnTo>
                  <a:lnTo>
                    <a:pt x="201815" y="347472"/>
                  </a:lnTo>
                  <a:lnTo>
                    <a:pt x="204050" y="348881"/>
                  </a:lnTo>
                  <a:lnTo>
                    <a:pt x="206946" y="349440"/>
                  </a:lnTo>
                  <a:lnTo>
                    <a:pt x="211175" y="348284"/>
                  </a:lnTo>
                  <a:close/>
                </a:path>
                <a:path w="746125" h="1252854">
                  <a:moveTo>
                    <a:pt x="252882" y="211086"/>
                  </a:moveTo>
                  <a:lnTo>
                    <a:pt x="251650" y="202755"/>
                  </a:lnTo>
                  <a:lnTo>
                    <a:pt x="248843" y="193408"/>
                  </a:lnTo>
                  <a:lnTo>
                    <a:pt x="248513" y="183743"/>
                  </a:lnTo>
                  <a:lnTo>
                    <a:pt x="242570" y="188849"/>
                  </a:lnTo>
                  <a:lnTo>
                    <a:pt x="243395" y="196913"/>
                  </a:lnTo>
                  <a:lnTo>
                    <a:pt x="246786" y="206883"/>
                  </a:lnTo>
                  <a:lnTo>
                    <a:pt x="248513" y="217652"/>
                  </a:lnTo>
                  <a:lnTo>
                    <a:pt x="252882" y="211086"/>
                  </a:lnTo>
                  <a:close/>
                </a:path>
                <a:path w="746125" h="1252854">
                  <a:moveTo>
                    <a:pt x="255816" y="236105"/>
                  </a:moveTo>
                  <a:lnTo>
                    <a:pt x="253326" y="226987"/>
                  </a:lnTo>
                  <a:lnTo>
                    <a:pt x="244817" y="222554"/>
                  </a:lnTo>
                  <a:lnTo>
                    <a:pt x="245275" y="231228"/>
                  </a:lnTo>
                  <a:lnTo>
                    <a:pt x="240322" y="232765"/>
                  </a:lnTo>
                  <a:lnTo>
                    <a:pt x="241046" y="241896"/>
                  </a:lnTo>
                  <a:lnTo>
                    <a:pt x="244462" y="244005"/>
                  </a:lnTo>
                  <a:lnTo>
                    <a:pt x="247764" y="246227"/>
                  </a:lnTo>
                  <a:lnTo>
                    <a:pt x="248513" y="251625"/>
                  </a:lnTo>
                  <a:lnTo>
                    <a:pt x="253733" y="245732"/>
                  </a:lnTo>
                  <a:lnTo>
                    <a:pt x="255816" y="236105"/>
                  </a:lnTo>
                  <a:close/>
                </a:path>
                <a:path w="746125" h="1252854">
                  <a:moveTo>
                    <a:pt x="308584" y="215277"/>
                  </a:moveTo>
                  <a:lnTo>
                    <a:pt x="308571" y="204076"/>
                  </a:lnTo>
                  <a:lnTo>
                    <a:pt x="304723" y="194868"/>
                  </a:lnTo>
                  <a:lnTo>
                    <a:pt x="297167" y="193560"/>
                  </a:lnTo>
                  <a:lnTo>
                    <a:pt x="298551" y="201256"/>
                  </a:lnTo>
                  <a:lnTo>
                    <a:pt x="299986" y="206629"/>
                  </a:lnTo>
                  <a:lnTo>
                    <a:pt x="301879" y="212725"/>
                  </a:lnTo>
                  <a:lnTo>
                    <a:pt x="304622" y="222554"/>
                  </a:lnTo>
                  <a:lnTo>
                    <a:pt x="308584" y="215277"/>
                  </a:lnTo>
                  <a:close/>
                </a:path>
                <a:path w="746125" h="1252854">
                  <a:moveTo>
                    <a:pt x="427951" y="338658"/>
                  </a:moveTo>
                  <a:lnTo>
                    <a:pt x="421335" y="331508"/>
                  </a:lnTo>
                  <a:lnTo>
                    <a:pt x="418122" y="319925"/>
                  </a:lnTo>
                  <a:lnTo>
                    <a:pt x="414210" y="309245"/>
                  </a:lnTo>
                  <a:lnTo>
                    <a:pt x="405511" y="304774"/>
                  </a:lnTo>
                  <a:lnTo>
                    <a:pt x="405853" y="311632"/>
                  </a:lnTo>
                  <a:lnTo>
                    <a:pt x="406120" y="318554"/>
                  </a:lnTo>
                  <a:lnTo>
                    <a:pt x="401764" y="319265"/>
                  </a:lnTo>
                  <a:lnTo>
                    <a:pt x="408482" y="323900"/>
                  </a:lnTo>
                  <a:lnTo>
                    <a:pt x="414274" y="329704"/>
                  </a:lnTo>
                  <a:lnTo>
                    <a:pt x="420357" y="335140"/>
                  </a:lnTo>
                  <a:lnTo>
                    <a:pt x="427951" y="338658"/>
                  </a:lnTo>
                  <a:close/>
                </a:path>
                <a:path w="746125" h="1252854">
                  <a:moveTo>
                    <a:pt x="454177" y="298843"/>
                  </a:moveTo>
                  <a:lnTo>
                    <a:pt x="454063" y="290296"/>
                  </a:lnTo>
                  <a:lnTo>
                    <a:pt x="442912" y="290296"/>
                  </a:lnTo>
                  <a:lnTo>
                    <a:pt x="442912" y="309613"/>
                  </a:lnTo>
                  <a:lnTo>
                    <a:pt x="448957" y="308965"/>
                  </a:lnTo>
                  <a:lnTo>
                    <a:pt x="452589" y="305219"/>
                  </a:lnTo>
                  <a:lnTo>
                    <a:pt x="454177" y="298843"/>
                  </a:lnTo>
                  <a:close/>
                </a:path>
                <a:path w="746125" h="1252854">
                  <a:moveTo>
                    <a:pt x="461568" y="1233424"/>
                  </a:moveTo>
                  <a:lnTo>
                    <a:pt x="456222" y="1230553"/>
                  </a:lnTo>
                  <a:lnTo>
                    <a:pt x="449910" y="1232420"/>
                  </a:lnTo>
                  <a:lnTo>
                    <a:pt x="444754" y="1238440"/>
                  </a:lnTo>
                  <a:lnTo>
                    <a:pt x="442912" y="1248067"/>
                  </a:lnTo>
                  <a:lnTo>
                    <a:pt x="449478" y="1252499"/>
                  </a:lnTo>
                  <a:lnTo>
                    <a:pt x="456552" y="1251648"/>
                  </a:lnTo>
                  <a:lnTo>
                    <a:pt x="461454" y="1245336"/>
                  </a:lnTo>
                  <a:lnTo>
                    <a:pt x="461568" y="1233424"/>
                  </a:lnTo>
                  <a:close/>
                </a:path>
                <a:path w="746125" h="1252854">
                  <a:moveTo>
                    <a:pt x="573722" y="140258"/>
                  </a:moveTo>
                  <a:lnTo>
                    <a:pt x="565797" y="146697"/>
                  </a:lnTo>
                  <a:lnTo>
                    <a:pt x="563854" y="164934"/>
                  </a:lnTo>
                  <a:lnTo>
                    <a:pt x="566851" y="185381"/>
                  </a:lnTo>
                  <a:lnTo>
                    <a:pt x="573722" y="198399"/>
                  </a:lnTo>
                  <a:lnTo>
                    <a:pt x="572592" y="184264"/>
                  </a:lnTo>
                  <a:lnTo>
                    <a:pt x="571068" y="169494"/>
                  </a:lnTo>
                  <a:lnTo>
                    <a:pt x="570852" y="154635"/>
                  </a:lnTo>
                  <a:lnTo>
                    <a:pt x="573722" y="140258"/>
                  </a:lnTo>
                  <a:close/>
                </a:path>
                <a:path w="746125" h="1252854">
                  <a:moveTo>
                    <a:pt x="596074" y="875576"/>
                  </a:moveTo>
                  <a:lnTo>
                    <a:pt x="594817" y="867537"/>
                  </a:lnTo>
                  <a:lnTo>
                    <a:pt x="593026" y="860209"/>
                  </a:lnTo>
                  <a:lnTo>
                    <a:pt x="590905" y="853300"/>
                  </a:lnTo>
                  <a:lnTo>
                    <a:pt x="588657" y="846480"/>
                  </a:lnTo>
                  <a:lnTo>
                    <a:pt x="581977" y="853186"/>
                  </a:lnTo>
                  <a:lnTo>
                    <a:pt x="582104" y="863701"/>
                  </a:lnTo>
                  <a:lnTo>
                    <a:pt x="587362" y="872871"/>
                  </a:lnTo>
                  <a:lnTo>
                    <a:pt x="596074" y="875576"/>
                  </a:lnTo>
                  <a:close/>
                </a:path>
                <a:path w="746125" h="1252854">
                  <a:moveTo>
                    <a:pt x="599897" y="890054"/>
                  </a:moveTo>
                  <a:lnTo>
                    <a:pt x="593763" y="888263"/>
                  </a:lnTo>
                  <a:lnTo>
                    <a:pt x="588022" y="886028"/>
                  </a:lnTo>
                  <a:lnTo>
                    <a:pt x="581660" y="884618"/>
                  </a:lnTo>
                  <a:lnTo>
                    <a:pt x="573722" y="885304"/>
                  </a:lnTo>
                  <a:lnTo>
                    <a:pt x="571309" y="903262"/>
                  </a:lnTo>
                  <a:lnTo>
                    <a:pt x="571677" y="918044"/>
                  </a:lnTo>
                  <a:lnTo>
                    <a:pt x="574929" y="930973"/>
                  </a:lnTo>
                  <a:lnTo>
                    <a:pt x="581177" y="943343"/>
                  </a:lnTo>
                  <a:lnTo>
                    <a:pt x="584669" y="940600"/>
                  </a:lnTo>
                  <a:lnTo>
                    <a:pt x="586155" y="935291"/>
                  </a:lnTo>
                  <a:lnTo>
                    <a:pt x="587946" y="930376"/>
                  </a:lnTo>
                  <a:lnTo>
                    <a:pt x="592340" y="928801"/>
                  </a:lnTo>
                  <a:lnTo>
                    <a:pt x="591273" y="922197"/>
                  </a:lnTo>
                  <a:lnTo>
                    <a:pt x="583006" y="924648"/>
                  </a:lnTo>
                  <a:lnTo>
                    <a:pt x="577430" y="923886"/>
                  </a:lnTo>
                  <a:lnTo>
                    <a:pt x="581507" y="913498"/>
                  </a:lnTo>
                  <a:lnTo>
                    <a:pt x="589953" y="908710"/>
                  </a:lnTo>
                  <a:lnTo>
                    <a:pt x="597750" y="903058"/>
                  </a:lnTo>
                  <a:lnTo>
                    <a:pt x="599897" y="890054"/>
                  </a:lnTo>
                  <a:close/>
                </a:path>
                <a:path w="746125" h="1252854">
                  <a:moveTo>
                    <a:pt x="745591" y="812673"/>
                  </a:moveTo>
                  <a:lnTo>
                    <a:pt x="741870" y="773950"/>
                  </a:lnTo>
                  <a:lnTo>
                    <a:pt x="736447" y="776643"/>
                  </a:lnTo>
                  <a:lnTo>
                    <a:pt x="735025" y="784504"/>
                  </a:lnTo>
                  <a:lnTo>
                    <a:pt x="733285" y="791933"/>
                  </a:lnTo>
                  <a:lnTo>
                    <a:pt x="726859" y="793356"/>
                  </a:lnTo>
                  <a:lnTo>
                    <a:pt x="730631" y="799363"/>
                  </a:lnTo>
                  <a:lnTo>
                    <a:pt x="735482" y="804011"/>
                  </a:lnTo>
                  <a:lnTo>
                    <a:pt x="740689" y="808164"/>
                  </a:lnTo>
                  <a:lnTo>
                    <a:pt x="745591" y="812673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973188" y="5425578"/>
              <a:ext cx="620230" cy="929471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8772855" y="4930698"/>
              <a:ext cx="603885" cy="1403350"/>
            </a:xfrm>
            <a:custGeom>
              <a:avLst/>
              <a:gdLst/>
              <a:ahLst/>
              <a:cxnLst/>
              <a:rect l="l" t="t" r="r" b="b"/>
              <a:pathLst>
                <a:path w="603884" h="1403350">
                  <a:moveTo>
                    <a:pt x="28435" y="427596"/>
                  </a:moveTo>
                  <a:lnTo>
                    <a:pt x="24396" y="420052"/>
                  </a:lnTo>
                  <a:lnTo>
                    <a:pt x="15748" y="417487"/>
                  </a:lnTo>
                  <a:lnTo>
                    <a:pt x="9690" y="412102"/>
                  </a:lnTo>
                  <a:lnTo>
                    <a:pt x="9690" y="417068"/>
                  </a:lnTo>
                  <a:lnTo>
                    <a:pt x="11074" y="423468"/>
                  </a:lnTo>
                  <a:lnTo>
                    <a:pt x="9880" y="426123"/>
                  </a:lnTo>
                  <a:lnTo>
                    <a:pt x="2171" y="419849"/>
                  </a:lnTo>
                  <a:lnTo>
                    <a:pt x="0" y="424827"/>
                  </a:lnTo>
                  <a:lnTo>
                    <a:pt x="2768" y="431965"/>
                  </a:lnTo>
                  <a:lnTo>
                    <a:pt x="8051" y="438886"/>
                  </a:lnTo>
                  <a:lnTo>
                    <a:pt x="13449" y="443191"/>
                  </a:lnTo>
                  <a:lnTo>
                    <a:pt x="18834" y="441020"/>
                  </a:lnTo>
                  <a:lnTo>
                    <a:pt x="20243" y="434682"/>
                  </a:lnTo>
                  <a:lnTo>
                    <a:pt x="21996" y="428701"/>
                  </a:lnTo>
                  <a:lnTo>
                    <a:pt x="28435" y="427596"/>
                  </a:lnTo>
                  <a:close/>
                </a:path>
                <a:path w="603884" h="1403350">
                  <a:moveTo>
                    <a:pt x="65722" y="159359"/>
                  </a:moveTo>
                  <a:lnTo>
                    <a:pt x="59778" y="150139"/>
                  </a:lnTo>
                  <a:lnTo>
                    <a:pt x="57645" y="141566"/>
                  </a:lnTo>
                  <a:lnTo>
                    <a:pt x="56756" y="132194"/>
                  </a:lnTo>
                  <a:lnTo>
                    <a:pt x="54495" y="120535"/>
                  </a:lnTo>
                  <a:lnTo>
                    <a:pt x="48806" y="122948"/>
                  </a:lnTo>
                  <a:lnTo>
                    <a:pt x="49009" y="129324"/>
                  </a:lnTo>
                  <a:lnTo>
                    <a:pt x="50088" y="134226"/>
                  </a:lnTo>
                  <a:lnTo>
                    <a:pt x="47002" y="132181"/>
                  </a:lnTo>
                  <a:lnTo>
                    <a:pt x="41160" y="133629"/>
                  </a:lnTo>
                  <a:lnTo>
                    <a:pt x="50330" y="139014"/>
                  </a:lnTo>
                  <a:lnTo>
                    <a:pt x="43268" y="139979"/>
                  </a:lnTo>
                  <a:lnTo>
                    <a:pt x="48996" y="141986"/>
                  </a:lnTo>
                  <a:lnTo>
                    <a:pt x="49364" y="148323"/>
                  </a:lnTo>
                  <a:lnTo>
                    <a:pt x="47625" y="158242"/>
                  </a:lnTo>
                  <a:lnTo>
                    <a:pt x="47015" y="171018"/>
                  </a:lnTo>
                  <a:lnTo>
                    <a:pt x="58788" y="172859"/>
                  </a:lnTo>
                  <a:lnTo>
                    <a:pt x="62306" y="166243"/>
                  </a:lnTo>
                  <a:lnTo>
                    <a:pt x="65722" y="159359"/>
                  </a:lnTo>
                  <a:close/>
                </a:path>
                <a:path w="603884" h="1403350">
                  <a:moveTo>
                    <a:pt x="81076" y="113118"/>
                  </a:moveTo>
                  <a:lnTo>
                    <a:pt x="80733" y="105003"/>
                  </a:lnTo>
                  <a:lnTo>
                    <a:pt x="74688" y="103809"/>
                  </a:lnTo>
                  <a:lnTo>
                    <a:pt x="74269" y="108673"/>
                  </a:lnTo>
                  <a:lnTo>
                    <a:pt x="69469" y="108927"/>
                  </a:lnTo>
                  <a:lnTo>
                    <a:pt x="65824" y="106883"/>
                  </a:lnTo>
                  <a:lnTo>
                    <a:pt x="65506" y="101358"/>
                  </a:lnTo>
                  <a:lnTo>
                    <a:pt x="64363" y="96697"/>
                  </a:lnTo>
                  <a:lnTo>
                    <a:pt x="58242" y="97243"/>
                  </a:lnTo>
                  <a:lnTo>
                    <a:pt x="59232" y="103962"/>
                  </a:lnTo>
                  <a:lnTo>
                    <a:pt x="62839" y="107988"/>
                  </a:lnTo>
                  <a:lnTo>
                    <a:pt x="66014" y="112458"/>
                  </a:lnTo>
                  <a:lnTo>
                    <a:pt x="65735" y="120523"/>
                  </a:lnTo>
                  <a:lnTo>
                    <a:pt x="70764" y="117970"/>
                  </a:lnTo>
                  <a:lnTo>
                    <a:pt x="76809" y="116459"/>
                  </a:lnTo>
                  <a:lnTo>
                    <a:pt x="81076" y="113118"/>
                  </a:lnTo>
                  <a:close/>
                </a:path>
                <a:path w="603884" h="1403350">
                  <a:moveTo>
                    <a:pt x="103174" y="155498"/>
                  </a:moveTo>
                  <a:lnTo>
                    <a:pt x="102387" y="151066"/>
                  </a:lnTo>
                  <a:lnTo>
                    <a:pt x="99402" y="153352"/>
                  </a:lnTo>
                  <a:lnTo>
                    <a:pt x="99402" y="155498"/>
                  </a:lnTo>
                  <a:lnTo>
                    <a:pt x="95529" y="152730"/>
                  </a:lnTo>
                  <a:lnTo>
                    <a:pt x="95592" y="145872"/>
                  </a:lnTo>
                  <a:lnTo>
                    <a:pt x="94742" y="139941"/>
                  </a:lnTo>
                  <a:lnTo>
                    <a:pt x="88150" y="139966"/>
                  </a:lnTo>
                  <a:lnTo>
                    <a:pt x="89268" y="130835"/>
                  </a:lnTo>
                  <a:lnTo>
                    <a:pt x="98285" y="130835"/>
                  </a:lnTo>
                  <a:lnTo>
                    <a:pt x="99402" y="139966"/>
                  </a:lnTo>
                  <a:lnTo>
                    <a:pt x="100965" y="133756"/>
                  </a:lnTo>
                  <a:lnTo>
                    <a:pt x="97256" y="125641"/>
                  </a:lnTo>
                  <a:lnTo>
                    <a:pt x="90881" y="117881"/>
                  </a:lnTo>
                  <a:lnTo>
                    <a:pt x="84416" y="112712"/>
                  </a:lnTo>
                  <a:lnTo>
                    <a:pt x="84531" y="124307"/>
                  </a:lnTo>
                  <a:lnTo>
                    <a:pt x="86309" y="133540"/>
                  </a:lnTo>
                  <a:lnTo>
                    <a:pt x="85280" y="140144"/>
                  </a:lnTo>
                  <a:lnTo>
                    <a:pt x="76949" y="143865"/>
                  </a:lnTo>
                  <a:lnTo>
                    <a:pt x="83350" y="148615"/>
                  </a:lnTo>
                  <a:lnTo>
                    <a:pt x="90157" y="154012"/>
                  </a:lnTo>
                  <a:lnTo>
                    <a:pt x="96901" y="157251"/>
                  </a:lnTo>
                  <a:lnTo>
                    <a:pt x="103174" y="155498"/>
                  </a:lnTo>
                  <a:close/>
                </a:path>
                <a:path w="603884" h="1403350">
                  <a:moveTo>
                    <a:pt x="110578" y="78168"/>
                  </a:moveTo>
                  <a:lnTo>
                    <a:pt x="107327" y="71374"/>
                  </a:lnTo>
                  <a:lnTo>
                    <a:pt x="99402" y="69951"/>
                  </a:lnTo>
                  <a:lnTo>
                    <a:pt x="98209" y="78955"/>
                  </a:lnTo>
                  <a:lnTo>
                    <a:pt x="100012" y="84912"/>
                  </a:lnTo>
                  <a:lnTo>
                    <a:pt x="103174" y="89395"/>
                  </a:lnTo>
                  <a:lnTo>
                    <a:pt x="109169" y="85712"/>
                  </a:lnTo>
                  <a:lnTo>
                    <a:pt x="110578" y="78168"/>
                  </a:lnTo>
                  <a:close/>
                </a:path>
                <a:path w="603884" h="1403350">
                  <a:moveTo>
                    <a:pt x="136779" y="1399374"/>
                  </a:moveTo>
                  <a:lnTo>
                    <a:pt x="130860" y="1390853"/>
                  </a:lnTo>
                  <a:lnTo>
                    <a:pt x="130403" y="1381086"/>
                  </a:lnTo>
                  <a:lnTo>
                    <a:pt x="130314" y="1371727"/>
                  </a:lnTo>
                  <a:lnTo>
                    <a:pt x="125526" y="1364399"/>
                  </a:lnTo>
                  <a:lnTo>
                    <a:pt x="122656" y="1372539"/>
                  </a:lnTo>
                  <a:lnTo>
                    <a:pt x="120383" y="1381683"/>
                  </a:lnTo>
                  <a:lnTo>
                    <a:pt x="120688" y="1391907"/>
                  </a:lnTo>
                  <a:lnTo>
                    <a:pt x="125526" y="1403311"/>
                  </a:lnTo>
                  <a:lnTo>
                    <a:pt x="136779" y="1399374"/>
                  </a:lnTo>
                  <a:close/>
                </a:path>
                <a:path w="603884" h="1403350">
                  <a:moveTo>
                    <a:pt x="140817" y="119443"/>
                  </a:moveTo>
                  <a:lnTo>
                    <a:pt x="140487" y="108927"/>
                  </a:lnTo>
                  <a:lnTo>
                    <a:pt x="132956" y="101650"/>
                  </a:lnTo>
                  <a:lnTo>
                    <a:pt x="128816" y="91084"/>
                  </a:lnTo>
                  <a:lnTo>
                    <a:pt x="123977" y="82613"/>
                  </a:lnTo>
                  <a:lnTo>
                    <a:pt x="114338" y="81635"/>
                  </a:lnTo>
                  <a:lnTo>
                    <a:pt x="114439" y="85394"/>
                  </a:lnTo>
                  <a:lnTo>
                    <a:pt x="118948" y="84594"/>
                  </a:lnTo>
                  <a:lnTo>
                    <a:pt x="121805" y="85458"/>
                  </a:lnTo>
                  <a:lnTo>
                    <a:pt x="119913" y="96215"/>
                  </a:lnTo>
                  <a:lnTo>
                    <a:pt x="121221" y="104368"/>
                  </a:lnTo>
                  <a:lnTo>
                    <a:pt x="123748" y="112801"/>
                  </a:lnTo>
                  <a:lnTo>
                    <a:pt x="125539" y="124371"/>
                  </a:lnTo>
                  <a:lnTo>
                    <a:pt x="132981" y="118008"/>
                  </a:lnTo>
                  <a:lnTo>
                    <a:pt x="130314" y="124739"/>
                  </a:lnTo>
                  <a:lnTo>
                    <a:pt x="140487" y="124371"/>
                  </a:lnTo>
                  <a:lnTo>
                    <a:pt x="134340" y="116662"/>
                  </a:lnTo>
                  <a:lnTo>
                    <a:pt x="140817" y="119443"/>
                  </a:lnTo>
                  <a:close/>
                </a:path>
                <a:path w="603884" h="1403350">
                  <a:moveTo>
                    <a:pt x="160705" y="471360"/>
                  </a:moveTo>
                  <a:lnTo>
                    <a:pt x="149910" y="460133"/>
                  </a:lnTo>
                  <a:lnTo>
                    <a:pt x="141376" y="454380"/>
                  </a:lnTo>
                  <a:lnTo>
                    <a:pt x="135953" y="446265"/>
                  </a:lnTo>
                  <a:lnTo>
                    <a:pt x="134467" y="427913"/>
                  </a:lnTo>
                  <a:lnTo>
                    <a:pt x="130416" y="434606"/>
                  </a:lnTo>
                  <a:lnTo>
                    <a:pt x="128879" y="441299"/>
                  </a:lnTo>
                  <a:lnTo>
                    <a:pt x="129197" y="448564"/>
                  </a:lnTo>
                  <a:lnTo>
                    <a:pt x="130721" y="456958"/>
                  </a:lnTo>
                  <a:lnTo>
                    <a:pt x="122910" y="459206"/>
                  </a:lnTo>
                  <a:lnTo>
                    <a:pt x="123647" y="449999"/>
                  </a:lnTo>
                  <a:lnTo>
                    <a:pt x="123304" y="442417"/>
                  </a:lnTo>
                  <a:lnTo>
                    <a:pt x="118033" y="446328"/>
                  </a:lnTo>
                  <a:lnTo>
                    <a:pt x="113538" y="445338"/>
                  </a:lnTo>
                  <a:lnTo>
                    <a:pt x="109258" y="444068"/>
                  </a:lnTo>
                  <a:lnTo>
                    <a:pt x="104635" y="447154"/>
                  </a:lnTo>
                  <a:lnTo>
                    <a:pt x="108508" y="455002"/>
                  </a:lnTo>
                  <a:lnTo>
                    <a:pt x="108381" y="461822"/>
                  </a:lnTo>
                  <a:lnTo>
                    <a:pt x="111887" y="458152"/>
                  </a:lnTo>
                  <a:lnTo>
                    <a:pt x="113385" y="454367"/>
                  </a:lnTo>
                  <a:lnTo>
                    <a:pt x="115189" y="453097"/>
                  </a:lnTo>
                  <a:lnTo>
                    <a:pt x="119608" y="456958"/>
                  </a:lnTo>
                  <a:lnTo>
                    <a:pt x="116789" y="461403"/>
                  </a:lnTo>
                  <a:lnTo>
                    <a:pt x="112750" y="464159"/>
                  </a:lnTo>
                  <a:lnTo>
                    <a:pt x="108381" y="466458"/>
                  </a:lnTo>
                  <a:lnTo>
                    <a:pt x="112864" y="469163"/>
                  </a:lnTo>
                  <a:lnTo>
                    <a:pt x="119113" y="470979"/>
                  </a:lnTo>
                  <a:lnTo>
                    <a:pt x="124650" y="469379"/>
                  </a:lnTo>
                  <a:lnTo>
                    <a:pt x="127000" y="461810"/>
                  </a:lnTo>
                  <a:lnTo>
                    <a:pt x="132435" y="470039"/>
                  </a:lnTo>
                  <a:lnTo>
                    <a:pt x="134277" y="479425"/>
                  </a:lnTo>
                  <a:lnTo>
                    <a:pt x="135293" y="490867"/>
                  </a:lnTo>
                  <a:lnTo>
                    <a:pt x="138239" y="505294"/>
                  </a:lnTo>
                  <a:lnTo>
                    <a:pt x="148767" y="504532"/>
                  </a:lnTo>
                  <a:lnTo>
                    <a:pt x="149440" y="510171"/>
                  </a:lnTo>
                  <a:lnTo>
                    <a:pt x="155981" y="505333"/>
                  </a:lnTo>
                  <a:lnTo>
                    <a:pt x="156806" y="493014"/>
                  </a:lnTo>
                  <a:lnTo>
                    <a:pt x="156756" y="479577"/>
                  </a:lnTo>
                  <a:lnTo>
                    <a:pt x="160705" y="471360"/>
                  </a:lnTo>
                  <a:close/>
                </a:path>
                <a:path w="603884" h="1403350">
                  <a:moveTo>
                    <a:pt x="173304" y="379514"/>
                  </a:moveTo>
                  <a:lnTo>
                    <a:pt x="173177" y="371094"/>
                  </a:lnTo>
                  <a:lnTo>
                    <a:pt x="167919" y="363715"/>
                  </a:lnTo>
                  <a:lnTo>
                    <a:pt x="159232" y="361480"/>
                  </a:lnTo>
                  <a:lnTo>
                    <a:pt x="160362" y="370586"/>
                  </a:lnTo>
                  <a:lnTo>
                    <a:pt x="163614" y="377596"/>
                  </a:lnTo>
                  <a:lnTo>
                    <a:pt x="166624" y="384835"/>
                  </a:lnTo>
                  <a:lnTo>
                    <a:pt x="173304" y="379514"/>
                  </a:lnTo>
                  <a:close/>
                </a:path>
                <a:path w="603884" h="1403350">
                  <a:moveTo>
                    <a:pt x="183921" y="339318"/>
                  </a:moveTo>
                  <a:lnTo>
                    <a:pt x="183578" y="327431"/>
                  </a:lnTo>
                  <a:lnTo>
                    <a:pt x="180365" y="317042"/>
                  </a:lnTo>
                  <a:lnTo>
                    <a:pt x="174180" y="307098"/>
                  </a:lnTo>
                  <a:lnTo>
                    <a:pt x="167055" y="307543"/>
                  </a:lnTo>
                  <a:lnTo>
                    <a:pt x="171589" y="319925"/>
                  </a:lnTo>
                  <a:lnTo>
                    <a:pt x="162928" y="318782"/>
                  </a:lnTo>
                  <a:lnTo>
                    <a:pt x="164084" y="324053"/>
                  </a:lnTo>
                  <a:lnTo>
                    <a:pt x="172262" y="321945"/>
                  </a:lnTo>
                  <a:lnTo>
                    <a:pt x="177850" y="322630"/>
                  </a:lnTo>
                  <a:lnTo>
                    <a:pt x="173786" y="331012"/>
                  </a:lnTo>
                  <a:lnTo>
                    <a:pt x="165354" y="334873"/>
                  </a:lnTo>
                  <a:lnTo>
                    <a:pt x="157568" y="339407"/>
                  </a:lnTo>
                  <a:lnTo>
                    <a:pt x="155460" y="349821"/>
                  </a:lnTo>
                  <a:lnTo>
                    <a:pt x="161569" y="351294"/>
                  </a:lnTo>
                  <a:lnTo>
                    <a:pt x="167284" y="353098"/>
                  </a:lnTo>
                  <a:lnTo>
                    <a:pt x="173609" y="354241"/>
                  </a:lnTo>
                  <a:lnTo>
                    <a:pt x="181521" y="353745"/>
                  </a:lnTo>
                  <a:lnTo>
                    <a:pt x="183921" y="339318"/>
                  </a:lnTo>
                  <a:close/>
                </a:path>
                <a:path w="603884" h="1403350">
                  <a:moveTo>
                    <a:pt x="191452" y="932573"/>
                  </a:moveTo>
                  <a:lnTo>
                    <a:pt x="188429" y="916139"/>
                  </a:lnTo>
                  <a:lnTo>
                    <a:pt x="181521" y="905713"/>
                  </a:lnTo>
                  <a:lnTo>
                    <a:pt x="182676" y="917067"/>
                  </a:lnTo>
                  <a:lnTo>
                    <a:pt x="184226" y="928928"/>
                  </a:lnTo>
                  <a:lnTo>
                    <a:pt x="184429" y="940866"/>
                  </a:lnTo>
                  <a:lnTo>
                    <a:pt x="181521" y="952411"/>
                  </a:lnTo>
                  <a:lnTo>
                    <a:pt x="189496" y="947254"/>
                  </a:lnTo>
                  <a:lnTo>
                    <a:pt x="191452" y="932573"/>
                  </a:lnTo>
                  <a:close/>
                </a:path>
                <a:path w="603884" h="1403350">
                  <a:moveTo>
                    <a:pt x="275069" y="202145"/>
                  </a:moveTo>
                  <a:lnTo>
                    <a:pt x="269494" y="204216"/>
                  </a:lnTo>
                  <a:lnTo>
                    <a:pt x="265607" y="207911"/>
                  </a:lnTo>
                  <a:lnTo>
                    <a:pt x="260070" y="209880"/>
                  </a:lnTo>
                  <a:lnTo>
                    <a:pt x="263131" y="220967"/>
                  </a:lnTo>
                  <a:lnTo>
                    <a:pt x="254749" y="219951"/>
                  </a:lnTo>
                  <a:lnTo>
                    <a:pt x="256362" y="229387"/>
                  </a:lnTo>
                  <a:lnTo>
                    <a:pt x="260134" y="231927"/>
                  </a:lnTo>
                  <a:lnTo>
                    <a:pt x="260210" y="238302"/>
                  </a:lnTo>
                  <a:lnTo>
                    <a:pt x="267550" y="237096"/>
                  </a:lnTo>
                  <a:lnTo>
                    <a:pt x="265861" y="233667"/>
                  </a:lnTo>
                  <a:lnTo>
                    <a:pt x="264299" y="230225"/>
                  </a:lnTo>
                  <a:lnTo>
                    <a:pt x="260070" y="229387"/>
                  </a:lnTo>
                  <a:lnTo>
                    <a:pt x="265150" y="224104"/>
                  </a:lnTo>
                  <a:lnTo>
                    <a:pt x="266801" y="217678"/>
                  </a:lnTo>
                  <a:lnTo>
                    <a:pt x="268820" y="210299"/>
                  </a:lnTo>
                  <a:lnTo>
                    <a:pt x="275069" y="202145"/>
                  </a:lnTo>
                  <a:close/>
                </a:path>
                <a:path w="603884" h="1403350">
                  <a:moveTo>
                    <a:pt x="289966" y="310997"/>
                  </a:moveTo>
                  <a:lnTo>
                    <a:pt x="281940" y="295935"/>
                  </a:lnTo>
                  <a:lnTo>
                    <a:pt x="277266" y="281546"/>
                  </a:lnTo>
                  <a:lnTo>
                    <a:pt x="275196" y="265353"/>
                  </a:lnTo>
                  <a:lnTo>
                    <a:pt x="275043" y="244856"/>
                  </a:lnTo>
                  <a:lnTo>
                    <a:pt x="268579" y="261035"/>
                  </a:lnTo>
                  <a:lnTo>
                    <a:pt x="268427" y="278942"/>
                  </a:lnTo>
                  <a:lnTo>
                    <a:pt x="271589" y="295376"/>
                  </a:lnTo>
                  <a:lnTo>
                    <a:pt x="275043" y="307124"/>
                  </a:lnTo>
                  <a:lnTo>
                    <a:pt x="269976" y="309384"/>
                  </a:lnTo>
                  <a:lnTo>
                    <a:pt x="266357" y="315417"/>
                  </a:lnTo>
                  <a:lnTo>
                    <a:pt x="266153" y="323113"/>
                  </a:lnTo>
                  <a:lnTo>
                    <a:pt x="271310" y="330403"/>
                  </a:lnTo>
                  <a:lnTo>
                    <a:pt x="273850" y="322021"/>
                  </a:lnTo>
                  <a:lnTo>
                    <a:pt x="275640" y="313956"/>
                  </a:lnTo>
                  <a:lnTo>
                    <a:pt x="279933" y="309270"/>
                  </a:lnTo>
                  <a:lnTo>
                    <a:pt x="289966" y="310997"/>
                  </a:lnTo>
                  <a:close/>
                </a:path>
                <a:path w="603884" h="1403350">
                  <a:moveTo>
                    <a:pt x="312369" y="287591"/>
                  </a:moveTo>
                  <a:lnTo>
                    <a:pt x="309918" y="278739"/>
                  </a:lnTo>
                  <a:lnTo>
                    <a:pt x="311111" y="270154"/>
                  </a:lnTo>
                  <a:lnTo>
                    <a:pt x="310146" y="263525"/>
                  </a:lnTo>
                  <a:lnTo>
                    <a:pt x="301193" y="260515"/>
                  </a:lnTo>
                  <a:lnTo>
                    <a:pt x="304419" y="268579"/>
                  </a:lnTo>
                  <a:lnTo>
                    <a:pt x="303326" y="277075"/>
                  </a:lnTo>
                  <a:lnTo>
                    <a:pt x="303961" y="284048"/>
                  </a:lnTo>
                  <a:lnTo>
                    <a:pt x="312369" y="287591"/>
                  </a:lnTo>
                  <a:close/>
                </a:path>
                <a:path w="603884" h="1403350">
                  <a:moveTo>
                    <a:pt x="312369" y="62217"/>
                  </a:moveTo>
                  <a:lnTo>
                    <a:pt x="305866" y="58635"/>
                  </a:lnTo>
                  <a:lnTo>
                    <a:pt x="298805" y="59309"/>
                  </a:lnTo>
                  <a:lnTo>
                    <a:pt x="293878" y="64350"/>
                  </a:lnTo>
                  <a:lnTo>
                    <a:pt x="293712" y="73901"/>
                  </a:lnTo>
                  <a:lnTo>
                    <a:pt x="299046" y="76212"/>
                  </a:lnTo>
                  <a:lnTo>
                    <a:pt x="305371" y="74739"/>
                  </a:lnTo>
                  <a:lnTo>
                    <a:pt x="310515" y="69926"/>
                  </a:lnTo>
                  <a:lnTo>
                    <a:pt x="312369" y="62217"/>
                  </a:lnTo>
                  <a:close/>
                </a:path>
                <a:path w="603884" h="1403350">
                  <a:moveTo>
                    <a:pt x="422363" y="111721"/>
                  </a:moveTo>
                  <a:lnTo>
                    <a:pt x="422186" y="100266"/>
                  </a:lnTo>
                  <a:lnTo>
                    <a:pt x="416966" y="89395"/>
                  </a:lnTo>
                  <a:lnTo>
                    <a:pt x="413131" y="97053"/>
                  </a:lnTo>
                  <a:lnTo>
                    <a:pt x="412813" y="108381"/>
                  </a:lnTo>
                  <a:lnTo>
                    <a:pt x="413639" y="120916"/>
                  </a:lnTo>
                  <a:lnTo>
                    <a:pt x="413258" y="132181"/>
                  </a:lnTo>
                  <a:lnTo>
                    <a:pt x="418909" y="122707"/>
                  </a:lnTo>
                  <a:lnTo>
                    <a:pt x="422363" y="111721"/>
                  </a:lnTo>
                  <a:close/>
                </a:path>
                <a:path w="603884" h="1403350">
                  <a:moveTo>
                    <a:pt x="445325" y="10718"/>
                  </a:moveTo>
                  <a:lnTo>
                    <a:pt x="443128" y="0"/>
                  </a:lnTo>
                  <a:lnTo>
                    <a:pt x="428231" y="7721"/>
                  </a:lnTo>
                  <a:lnTo>
                    <a:pt x="426478" y="16052"/>
                  </a:lnTo>
                  <a:lnTo>
                    <a:pt x="433539" y="15163"/>
                  </a:lnTo>
                  <a:lnTo>
                    <a:pt x="439381" y="15544"/>
                  </a:lnTo>
                  <a:lnTo>
                    <a:pt x="436499" y="21272"/>
                  </a:lnTo>
                  <a:lnTo>
                    <a:pt x="429971" y="23228"/>
                  </a:lnTo>
                  <a:lnTo>
                    <a:pt x="424434" y="26200"/>
                  </a:lnTo>
                  <a:lnTo>
                    <a:pt x="424497" y="35001"/>
                  </a:lnTo>
                  <a:lnTo>
                    <a:pt x="439381" y="35001"/>
                  </a:lnTo>
                  <a:lnTo>
                    <a:pt x="441020" y="27216"/>
                  </a:lnTo>
                  <a:lnTo>
                    <a:pt x="443814" y="19456"/>
                  </a:lnTo>
                  <a:lnTo>
                    <a:pt x="445325" y="10718"/>
                  </a:lnTo>
                  <a:close/>
                </a:path>
                <a:path w="603884" h="1403350">
                  <a:moveTo>
                    <a:pt x="458101" y="396506"/>
                  </a:moveTo>
                  <a:lnTo>
                    <a:pt x="455180" y="392988"/>
                  </a:lnTo>
                  <a:lnTo>
                    <a:pt x="454126" y="387756"/>
                  </a:lnTo>
                  <a:lnTo>
                    <a:pt x="454393" y="381012"/>
                  </a:lnTo>
                  <a:lnTo>
                    <a:pt x="449224" y="385305"/>
                  </a:lnTo>
                  <a:lnTo>
                    <a:pt x="444957" y="390588"/>
                  </a:lnTo>
                  <a:lnTo>
                    <a:pt x="441667" y="396900"/>
                  </a:lnTo>
                  <a:lnTo>
                    <a:pt x="439394" y="404253"/>
                  </a:lnTo>
                  <a:lnTo>
                    <a:pt x="448729" y="404914"/>
                  </a:lnTo>
                  <a:lnTo>
                    <a:pt x="450977" y="398157"/>
                  </a:lnTo>
                  <a:lnTo>
                    <a:pt x="458101" y="396506"/>
                  </a:lnTo>
                  <a:close/>
                </a:path>
                <a:path w="603884" h="1403350">
                  <a:moveTo>
                    <a:pt x="458101" y="93319"/>
                  </a:moveTo>
                  <a:lnTo>
                    <a:pt x="450710" y="98196"/>
                  </a:lnTo>
                  <a:lnTo>
                    <a:pt x="446684" y="103708"/>
                  </a:lnTo>
                  <a:lnTo>
                    <a:pt x="445579" y="110832"/>
                  </a:lnTo>
                  <a:lnTo>
                    <a:pt x="446938" y="120535"/>
                  </a:lnTo>
                  <a:lnTo>
                    <a:pt x="453517" y="117678"/>
                  </a:lnTo>
                  <a:lnTo>
                    <a:pt x="456552" y="111137"/>
                  </a:lnTo>
                  <a:lnTo>
                    <a:pt x="457581" y="102489"/>
                  </a:lnTo>
                  <a:lnTo>
                    <a:pt x="458101" y="93319"/>
                  </a:lnTo>
                  <a:close/>
                </a:path>
                <a:path w="603884" h="1403350">
                  <a:moveTo>
                    <a:pt x="473671" y="75755"/>
                  </a:moveTo>
                  <a:lnTo>
                    <a:pt x="473125" y="66154"/>
                  </a:lnTo>
                  <a:lnTo>
                    <a:pt x="464502" y="66001"/>
                  </a:lnTo>
                  <a:lnTo>
                    <a:pt x="461568" y="71882"/>
                  </a:lnTo>
                  <a:lnTo>
                    <a:pt x="462534" y="79717"/>
                  </a:lnTo>
                  <a:lnTo>
                    <a:pt x="465569" y="85458"/>
                  </a:lnTo>
                  <a:lnTo>
                    <a:pt x="471144" y="82245"/>
                  </a:lnTo>
                  <a:lnTo>
                    <a:pt x="473671" y="75755"/>
                  </a:lnTo>
                  <a:close/>
                </a:path>
                <a:path w="603884" h="1403350">
                  <a:moveTo>
                    <a:pt x="485355" y="152704"/>
                  </a:moveTo>
                  <a:lnTo>
                    <a:pt x="484276" y="143865"/>
                  </a:lnTo>
                  <a:lnTo>
                    <a:pt x="475424" y="144995"/>
                  </a:lnTo>
                  <a:lnTo>
                    <a:pt x="469696" y="140335"/>
                  </a:lnTo>
                  <a:lnTo>
                    <a:pt x="469404" y="134531"/>
                  </a:lnTo>
                  <a:lnTo>
                    <a:pt x="476834" y="132181"/>
                  </a:lnTo>
                  <a:lnTo>
                    <a:pt x="467423" y="130670"/>
                  </a:lnTo>
                  <a:lnTo>
                    <a:pt x="461899" y="132359"/>
                  </a:lnTo>
                  <a:lnTo>
                    <a:pt x="457288" y="137858"/>
                  </a:lnTo>
                  <a:lnTo>
                    <a:pt x="450634" y="147764"/>
                  </a:lnTo>
                  <a:lnTo>
                    <a:pt x="450964" y="155079"/>
                  </a:lnTo>
                  <a:lnTo>
                    <a:pt x="463042" y="150380"/>
                  </a:lnTo>
                  <a:lnTo>
                    <a:pt x="461873" y="159359"/>
                  </a:lnTo>
                  <a:lnTo>
                    <a:pt x="465505" y="152400"/>
                  </a:lnTo>
                  <a:lnTo>
                    <a:pt x="469595" y="149352"/>
                  </a:lnTo>
                  <a:lnTo>
                    <a:pt x="473557" y="151307"/>
                  </a:lnTo>
                  <a:lnTo>
                    <a:pt x="476834" y="159359"/>
                  </a:lnTo>
                  <a:lnTo>
                    <a:pt x="483374" y="158394"/>
                  </a:lnTo>
                  <a:lnTo>
                    <a:pt x="485355" y="152704"/>
                  </a:lnTo>
                  <a:close/>
                </a:path>
                <a:path w="603884" h="1403350">
                  <a:moveTo>
                    <a:pt x="492150" y="69977"/>
                  </a:moveTo>
                  <a:lnTo>
                    <a:pt x="491134" y="60883"/>
                  </a:lnTo>
                  <a:lnTo>
                    <a:pt x="488035" y="54444"/>
                  </a:lnTo>
                  <a:lnTo>
                    <a:pt x="482803" y="59537"/>
                  </a:lnTo>
                  <a:lnTo>
                    <a:pt x="482485" y="64985"/>
                  </a:lnTo>
                  <a:lnTo>
                    <a:pt x="483997" y="71945"/>
                  </a:lnTo>
                  <a:lnTo>
                    <a:pt x="484301" y="81635"/>
                  </a:lnTo>
                  <a:lnTo>
                    <a:pt x="490181" y="78092"/>
                  </a:lnTo>
                  <a:lnTo>
                    <a:pt x="492150" y="69977"/>
                  </a:lnTo>
                  <a:close/>
                </a:path>
                <a:path w="603884" h="1403350">
                  <a:moveTo>
                    <a:pt x="573989" y="174955"/>
                  </a:moveTo>
                  <a:lnTo>
                    <a:pt x="571576" y="166484"/>
                  </a:lnTo>
                  <a:lnTo>
                    <a:pt x="572312" y="159219"/>
                  </a:lnTo>
                  <a:lnTo>
                    <a:pt x="571106" y="153987"/>
                  </a:lnTo>
                  <a:lnTo>
                    <a:pt x="562787" y="151599"/>
                  </a:lnTo>
                  <a:lnTo>
                    <a:pt x="565238" y="160096"/>
                  </a:lnTo>
                  <a:lnTo>
                    <a:pt x="564502" y="167373"/>
                  </a:lnTo>
                  <a:lnTo>
                    <a:pt x="565708" y="172605"/>
                  </a:lnTo>
                  <a:lnTo>
                    <a:pt x="573989" y="174955"/>
                  </a:lnTo>
                  <a:close/>
                </a:path>
                <a:path w="603884" h="1403350">
                  <a:moveTo>
                    <a:pt x="577062" y="314617"/>
                  </a:moveTo>
                  <a:lnTo>
                    <a:pt x="574205" y="307644"/>
                  </a:lnTo>
                  <a:lnTo>
                    <a:pt x="566483" y="303225"/>
                  </a:lnTo>
                  <a:lnTo>
                    <a:pt x="566483" y="314833"/>
                  </a:lnTo>
                  <a:lnTo>
                    <a:pt x="563359" y="315569"/>
                  </a:lnTo>
                  <a:lnTo>
                    <a:pt x="563029" y="313359"/>
                  </a:lnTo>
                  <a:lnTo>
                    <a:pt x="562787" y="310997"/>
                  </a:lnTo>
                  <a:lnTo>
                    <a:pt x="556844" y="313766"/>
                  </a:lnTo>
                  <a:lnTo>
                    <a:pt x="563384" y="316623"/>
                  </a:lnTo>
                  <a:lnTo>
                    <a:pt x="553059" y="316623"/>
                  </a:lnTo>
                  <a:lnTo>
                    <a:pt x="553123" y="323024"/>
                  </a:lnTo>
                  <a:lnTo>
                    <a:pt x="555904" y="328498"/>
                  </a:lnTo>
                  <a:lnTo>
                    <a:pt x="557276" y="332867"/>
                  </a:lnTo>
                  <a:lnTo>
                    <a:pt x="553059" y="335940"/>
                  </a:lnTo>
                  <a:lnTo>
                    <a:pt x="557301" y="340537"/>
                  </a:lnTo>
                  <a:lnTo>
                    <a:pt x="560565" y="335102"/>
                  </a:lnTo>
                  <a:lnTo>
                    <a:pt x="562851" y="325348"/>
                  </a:lnTo>
                  <a:lnTo>
                    <a:pt x="564184" y="316992"/>
                  </a:lnTo>
                  <a:lnTo>
                    <a:pt x="568159" y="318782"/>
                  </a:lnTo>
                  <a:lnTo>
                    <a:pt x="572731" y="321221"/>
                  </a:lnTo>
                  <a:lnTo>
                    <a:pt x="570318" y="326542"/>
                  </a:lnTo>
                  <a:lnTo>
                    <a:pt x="575589" y="321729"/>
                  </a:lnTo>
                  <a:lnTo>
                    <a:pt x="577062" y="314617"/>
                  </a:lnTo>
                  <a:close/>
                </a:path>
                <a:path w="603884" h="1403350">
                  <a:moveTo>
                    <a:pt x="581482" y="136105"/>
                  </a:moveTo>
                  <a:lnTo>
                    <a:pt x="577100" y="133223"/>
                  </a:lnTo>
                  <a:lnTo>
                    <a:pt x="571868" y="134048"/>
                  </a:lnTo>
                  <a:lnTo>
                    <a:pt x="565835" y="134924"/>
                  </a:lnTo>
                  <a:lnTo>
                    <a:pt x="559054" y="132181"/>
                  </a:lnTo>
                  <a:lnTo>
                    <a:pt x="561479" y="137452"/>
                  </a:lnTo>
                  <a:lnTo>
                    <a:pt x="571538" y="142519"/>
                  </a:lnTo>
                  <a:lnTo>
                    <a:pt x="573989" y="147764"/>
                  </a:lnTo>
                  <a:lnTo>
                    <a:pt x="579564" y="145605"/>
                  </a:lnTo>
                  <a:lnTo>
                    <a:pt x="579704" y="141909"/>
                  </a:lnTo>
                  <a:lnTo>
                    <a:pt x="578866" y="138214"/>
                  </a:lnTo>
                  <a:lnTo>
                    <a:pt x="581482" y="136105"/>
                  </a:lnTo>
                  <a:close/>
                </a:path>
                <a:path w="603884" h="1403350">
                  <a:moveTo>
                    <a:pt x="586816" y="373557"/>
                  </a:moveTo>
                  <a:lnTo>
                    <a:pt x="585635" y="363575"/>
                  </a:lnTo>
                  <a:lnTo>
                    <a:pt x="580504" y="353568"/>
                  </a:lnTo>
                  <a:lnTo>
                    <a:pt x="573989" y="345986"/>
                  </a:lnTo>
                  <a:lnTo>
                    <a:pt x="575716" y="340969"/>
                  </a:lnTo>
                  <a:lnTo>
                    <a:pt x="580402" y="339039"/>
                  </a:lnTo>
                  <a:lnTo>
                    <a:pt x="584682" y="336677"/>
                  </a:lnTo>
                  <a:lnTo>
                    <a:pt x="585190" y="330403"/>
                  </a:lnTo>
                  <a:lnTo>
                    <a:pt x="570357" y="338696"/>
                  </a:lnTo>
                  <a:lnTo>
                    <a:pt x="564362" y="354622"/>
                  </a:lnTo>
                  <a:lnTo>
                    <a:pt x="567855" y="371081"/>
                  </a:lnTo>
                  <a:lnTo>
                    <a:pt x="581482" y="381000"/>
                  </a:lnTo>
                  <a:lnTo>
                    <a:pt x="586816" y="373557"/>
                  </a:lnTo>
                  <a:close/>
                </a:path>
                <a:path w="603884" h="1403350">
                  <a:moveTo>
                    <a:pt x="603872" y="272097"/>
                  </a:moveTo>
                  <a:lnTo>
                    <a:pt x="603008" y="265506"/>
                  </a:lnTo>
                  <a:lnTo>
                    <a:pt x="594918" y="259029"/>
                  </a:lnTo>
                  <a:lnTo>
                    <a:pt x="583844" y="253250"/>
                  </a:lnTo>
                  <a:lnTo>
                    <a:pt x="573989" y="248767"/>
                  </a:lnTo>
                  <a:lnTo>
                    <a:pt x="569277" y="235496"/>
                  </a:lnTo>
                  <a:lnTo>
                    <a:pt x="569734" y="224116"/>
                  </a:lnTo>
                  <a:lnTo>
                    <a:pt x="568579" y="214388"/>
                  </a:lnTo>
                  <a:lnTo>
                    <a:pt x="559054" y="206044"/>
                  </a:lnTo>
                  <a:lnTo>
                    <a:pt x="562965" y="212356"/>
                  </a:lnTo>
                  <a:lnTo>
                    <a:pt x="562686" y="221449"/>
                  </a:lnTo>
                  <a:lnTo>
                    <a:pt x="558203" y="220675"/>
                  </a:lnTo>
                  <a:lnTo>
                    <a:pt x="555256" y="221551"/>
                  </a:lnTo>
                  <a:lnTo>
                    <a:pt x="563905" y="231686"/>
                  </a:lnTo>
                  <a:lnTo>
                    <a:pt x="566775" y="246176"/>
                  </a:lnTo>
                  <a:lnTo>
                    <a:pt x="567664" y="264871"/>
                  </a:lnTo>
                  <a:lnTo>
                    <a:pt x="570318" y="287591"/>
                  </a:lnTo>
                  <a:lnTo>
                    <a:pt x="577875" y="291388"/>
                  </a:lnTo>
                  <a:lnTo>
                    <a:pt x="585101" y="295643"/>
                  </a:lnTo>
                  <a:lnTo>
                    <a:pt x="592683" y="299339"/>
                  </a:lnTo>
                  <a:lnTo>
                    <a:pt x="589381" y="306260"/>
                  </a:lnTo>
                  <a:lnTo>
                    <a:pt x="585177" y="307098"/>
                  </a:lnTo>
                  <a:lnTo>
                    <a:pt x="587692" y="310248"/>
                  </a:lnTo>
                  <a:lnTo>
                    <a:pt x="591896" y="306171"/>
                  </a:lnTo>
                  <a:lnTo>
                    <a:pt x="595541" y="303530"/>
                  </a:lnTo>
                  <a:lnTo>
                    <a:pt x="596379" y="310984"/>
                  </a:lnTo>
                  <a:lnTo>
                    <a:pt x="603173" y="302755"/>
                  </a:lnTo>
                  <a:lnTo>
                    <a:pt x="602183" y="288442"/>
                  </a:lnTo>
                  <a:lnTo>
                    <a:pt x="600163" y="275666"/>
                  </a:lnTo>
                  <a:lnTo>
                    <a:pt x="603872" y="272097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0" name="object 3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411368" y="7673625"/>
              <a:ext cx="1603900" cy="1597605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4704477" y="8031681"/>
              <a:ext cx="831215" cy="840740"/>
            </a:xfrm>
            <a:custGeom>
              <a:avLst/>
              <a:gdLst/>
              <a:ahLst/>
              <a:cxnLst/>
              <a:rect l="l" t="t" r="r" b="b"/>
              <a:pathLst>
                <a:path w="831214" h="840740">
                  <a:moveTo>
                    <a:pt x="830610" y="840676"/>
                  </a:moveTo>
                  <a:lnTo>
                    <a:pt x="0" y="840676"/>
                  </a:lnTo>
                  <a:lnTo>
                    <a:pt x="0" y="415305"/>
                  </a:lnTo>
                  <a:lnTo>
                    <a:pt x="2807" y="367046"/>
                  </a:lnTo>
                  <a:lnTo>
                    <a:pt x="11018" y="320377"/>
                  </a:lnTo>
                  <a:lnTo>
                    <a:pt x="24314" y="275616"/>
                  </a:lnTo>
                  <a:lnTo>
                    <a:pt x="42377" y="233079"/>
                  </a:lnTo>
                  <a:lnTo>
                    <a:pt x="64891" y="193084"/>
                  </a:lnTo>
                  <a:lnTo>
                    <a:pt x="91536" y="155950"/>
                  </a:lnTo>
                  <a:lnTo>
                    <a:pt x="121995" y="121995"/>
                  </a:lnTo>
                  <a:lnTo>
                    <a:pt x="155950" y="91536"/>
                  </a:lnTo>
                  <a:lnTo>
                    <a:pt x="193084" y="64891"/>
                  </a:lnTo>
                  <a:lnTo>
                    <a:pt x="233079" y="42377"/>
                  </a:lnTo>
                  <a:lnTo>
                    <a:pt x="275616" y="24314"/>
                  </a:lnTo>
                  <a:lnTo>
                    <a:pt x="320377" y="11018"/>
                  </a:lnTo>
                  <a:lnTo>
                    <a:pt x="367046" y="2807"/>
                  </a:lnTo>
                  <a:lnTo>
                    <a:pt x="415305" y="0"/>
                  </a:lnTo>
                  <a:lnTo>
                    <a:pt x="463563" y="2807"/>
                  </a:lnTo>
                  <a:lnTo>
                    <a:pt x="510232" y="11018"/>
                  </a:lnTo>
                  <a:lnTo>
                    <a:pt x="554994" y="24314"/>
                  </a:lnTo>
                  <a:lnTo>
                    <a:pt x="597531" y="42377"/>
                  </a:lnTo>
                  <a:lnTo>
                    <a:pt x="637525" y="64891"/>
                  </a:lnTo>
                  <a:lnTo>
                    <a:pt x="674659" y="91536"/>
                  </a:lnTo>
                  <a:lnTo>
                    <a:pt x="708614" y="121995"/>
                  </a:lnTo>
                  <a:lnTo>
                    <a:pt x="739073" y="155950"/>
                  </a:lnTo>
                  <a:lnTo>
                    <a:pt x="765718" y="193084"/>
                  </a:lnTo>
                  <a:lnTo>
                    <a:pt x="788232" y="233079"/>
                  </a:lnTo>
                  <a:lnTo>
                    <a:pt x="806295" y="275616"/>
                  </a:lnTo>
                  <a:lnTo>
                    <a:pt x="819591" y="320377"/>
                  </a:lnTo>
                  <a:lnTo>
                    <a:pt x="827802" y="367046"/>
                  </a:lnTo>
                  <a:lnTo>
                    <a:pt x="830610" y="415305"/>
                  </a:lnTo>
                  <a:lnTo>
                    <a:pt x="830610" y="840676"/>
                  </a:lnTo>
                  <a:close/>
                </a:path>
              </a:pathLst>
            </a:custGeom>
            <a:solidFill>
              <a:srgbClr val="3D3D5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4704477" y="8031681"/>
              <a:ext cx="831215" cy="840740"/>
            </a:xfrm>
            <a:custGeom>
              <a:avLst/>
              <a:gdLst/>
              <a:ahLst/>
              <a:cxnLst/>
              <a:rect l="l" t="t" r="r" b="b"/>
              <a:pathLst>
                <a:path w="831214" h="840740">
                  <a:moveTo>
                    <a:pt x="830610" y="840676"/>
                  </a:moveTo>
                  <a:lnTo>
                    <a:pt x="0" y="840676"/>
                  </a:lnTo>
                  <a:lnTo>
                    <a:pt x="0" y="415305"/>
                  </a:lnTo>
                  <a:lnTo>
                    <a:pt x="2807" y="367046"/>
                  </a:lnTo>
                  <a:lnTo>
                    <a:pt x="11018" y="320377"/>
                  </a:lnTo>
                  <a:lnTo>
                    <a:pt x="24314" y="275616"/>
                  </a:lnTo>
                  <a:lnTo>
                    <a:pt x="42377" y="233079"/>
                  </a:lnTo>
                  <a:lnTo>
                    <a:pt x="64891" y="193084"/>
                  </a:lnTo>
                  <a:lnTo>
                    <a:pt x="91536" y="155950"/>
                  </a:lnTo>
                  <a:lnTo>
                    <a:pt x="121995" y="121995"/>
                  </a:lnTo>
                  <a:lnTo>
                    <a:pt x="155950" y="91536"/>
                  </a:lnTo>
                  <a:lnTo>
                    <a:pt x="193084" y="64891"/>
                  </a:lnTo>
                  <a:lnTo>
                    <a:pt x="233079" y="42377"/>
                  </a:lnTo>
                  <a:lnTo>
                    <a:pt x="275616" y="24314"/>
                  </a:lnTo>
                  <a:lnTo>
                    <a:pt x="320377" y="11018"/>
                  </a:lnTo>
                  <a:lnTo>
                    <a:pt x="367046" y="2807"/>
                  </a:lnTo>
                  <a:lnTo>
                    <a:pt x="415305" y="0"/>
                  </a:lnTo>
                  <a:lnTo>
                    <a:pt x="463563" y="2807"/>
                  </a:lnTo>
                  <a:lnTo>
                    <a:pt x="510232" y="11018"/>
                  </a:lnTo>
                  <a:lnTo>
                    <a:pt x="554994" y="24314"/>
                  </a:lnTo>
                  <a:lnTo>
                    <a:pt x="597531" y="42377"/>
                  </a:lnTo>
                  <a:lnTo>
                    <a:pt x="637525" y="64891"/>
                  </a:lnTo>
                  <a:lnTo>
                    <a:pt x="674659" y="91536"/>
                  </a:lnTo>
                  <a:lnTo>
                    <a:pt x="708614" y="121995"/>
                  </a:lnTo>
                  <a:lnTo>
                    <a:pt x="739073" y="155950"/>
                  </a:lnTo>
                  <a:lnTo>
                    <a:pt x="765718" y="193084"/>
                  </a:lnTo>
                  <a:lnTo>
                    <a:pt x="788232" y="233079"/>
                  </a:lnTo>
                  <a:lnTo>
                    <a:pt x="806295" y="275616"/>
                  </a:lnTo>
                  <a:lnTo>
                    <a:pt x="819591" y="320377"/>
                  </a:lnTo>
                  <a:lnTo>
                    <a:pt x="827802" y="367046"/>
                  </a:lnTo>
                  <a:lnTo>
                    <a:pt x="830610" y="415305"/>
                  </a:lnTo>
                  <a:lnTo>
                    <a:pt x="830610" y="840676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4890876" y="8256278"/>
              <a:ext cx="457834" cy="616585"/>
            </a:xfrm>
            <a:custGeom>
              <a:avLst/>
              <a:gdLst/>
              <a:ahLst/>
              <a:cxnLst/>
              <a:rect l="l" t="t" r="r" b="b"/>
              <a:pathLst>
                <a:path w="457835" h="616584">
                  <a:moveTo>
                    <a:pt x="457810" y="616079"/>
                  </a:moveTo>
                  <a:lnTo>
                    <a:pt x="0" y="616079"/>
                  </a:lnTo>
                  <a:lnTo>
                    <a:pt x="0" y="228905"/>
                  </a:lnTo>
                  <a:lnTo>
                    <a:pt x="4672" y="182923"/>
                  </a:lnTo>
                  <a:lnTo>
                    <a:pt x="18062" y="140025"/>
                  </a:lnTo>
                  <a:lnTo>
                    <a:pt x="39231" y="101152"/>
                  </a:lnTo>
                  <a:lnTo>
                    <a:pt x="67241" y="67241"/>
                  </a:lnTo>
                  <a:lnTo>
                    <a:pt x="101152" y="39231"/>
                  </a:lnTo>
                  <a:lnTo>
                    <a:pt x="140025" y="18062"/>
                  </a:lnTo>
                  <a:lnTo>
                    <a:pt x="182923" y="4672"/>
                  </a:lnTo>
                  <a:lnTo>
                    <a:pt x="228905" y="0"/>
                  </a:lnTo>
                  <a:lnTo>
                    <a:pt x="274886" y="4672"/>
                  </a:lnTo>
                  <a:lnTo>
                    <a:pt x="317784" y="18062"/>
                  </a:lnTo>
                  <a:lnTo>
                    <a:pt x="356657" y="39231"/>
                  </a:lnTo>
                  <a:lnTo>
                    <a:pt x="390568" y="67241"/>
                  </a:lnTo>
                  <a:lnTo>
                    <a:pt x="418578" y="101152"/>
                  </a:lnTo>
                  <a:lnTo>
                    <a:pt x="439747" y="140025"/>
                  </a:lnTo>
                  <a:lnTo>
                    <a:pt x="453138" y="182923"/>
                  </a:lnTo>
                  <a:lnTo>
                    <a:pt x="457810" y="228905"/>
                  </a:lnTo>
                  <a:lnTo>
                    <a:pt x="457810" y="616079"/>
                  </a:lnTo>
                  <a:close/>
                </a:path>
              </a:pathLst>
            </a:custGeom>
            <a:solidFill>
              <a:srgbClr val="3D3D5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4567026" y="8862819"/>
              <a:ext cx="1105535" cy="255270"/>
            </a:xfrm>
            <a:custGeom>
              <a:avLst/>
              <a:gdLst/>
              <a:ahLst/>
              <a:cxnLst/>
              <a:rect l="l" t="t" r="r" b="b"/>
              <a:pathLst>
                <a:path w="1105535" h="255270">
                  <a:moveTo>
                    <a:pt x="1105514" y="255144"/>
                  </a:moveTo>
                  <a:lnTo>
                    <a:pt x="0" y="255144"/>
                  </a:lnTo>
                  <a:lnTo>
                    <a:pt x="0" y="182301"/>
                  </a:lnTo>
                  <a:lnTo>
                    <a:pt x="137450" y="0"/>
                  </a:lnTo>
                  <a:lnTo>
                    <a:pt x="968063" y="0"/>
                  </a:lnTo>
                  <a:lnTo>
                    <a:pt x="1105514" y="182301"/>
                  </a:lnTo>
                  <a:lnTo>
                    <a:pt x="1105514" y="255144"/>
                  </a:lnTo>
                  <a:close/>
                </a:path>
              </a:pathLst>
            </a:custGeom>
            <a:solidFill>
              <a:srgbClr val="30333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4567026" y="9045124"/>
              <a:ext cx="1105535" cy="73025"/>
            </a:xfrm>
            <a:custGeom>
              <a:avLst/>
              <a:gdLst/>
              <a:ahLst/>
              <a:cxnLst/>
              <a:rect l="l" t="t" r="r" b="b"/>
              <a:pathLst>
                <a:path w="1105535" h="73025">
                  <a:moveTo>
                    <a:pt x="1105511" y="72839"/>
                  </a:moveTo>
                  <a:lnTo>
                    <a:pt x="0" y="72839"/>
                  </a:lnTo>
                  <a:lnTo>
                    <a:pt x="0" y="0"/>
                  </a:lnTo>
                  <a:lnTo>
                    <a:pt x="1105511" y="0"/>
                  </a:lnTo>
                  <a:lnTo>
                    <a:pt x="1105511" y="72839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875606" y="8409203"/>
              <a:ext cx="85627" cy="85627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875615" y="8527994"/>
              <a:ext cx="85629" cy="243574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5072094" y="7633045"/>
              <a:ext cx="95885" cy="276225"/>
            </a:xfrm>
            <a:custGeom>
              <a:avLst/>
              <a:gdLst/>
              <a:ahLst/>
              <a:cxnLst/>
              <a:rect l="l" t="t" r="r" b="b"/>
              <a:pathLst>
                <a:path w="95885" h="276225">
                  <a:moveTo>
                    <a:pt x="47690" y="276118"/>
                  </a:moveTo>
                  <a:lnTo>
                    <a:pt x="29126" y="272371"/>
                  </a:lnTo>
                  <a:lnTo>
                    <a:pt x="13967" y="262151"/>
                  </a:lnTo>
                  <a:lnTo>
                    <a:pt x="3747" y="246992"/>
                  </a:lnTo>
                  <a:lnTo>
                    <a:pt x="0" y="228428"/>
                  </a:lnTo>
                  <a:lnTo>
                    <a:pt x="0" y="47690"/>
                  </a:lnTo>
                  <a:lnTo>
                    <a:pt x="3747" y="29126"/>
                  </a:lnTo>
                  <a:lnTo>
                    <a:pt x="13967" y="13967"/>
                  </a:lnTo>
                  <a:lnTo>
                    <a:pt x="29126" y="3747"/>
                  </a:lnTo>
                  <a:lnTo>
                    <a:pt x="47690" y="0"/>
                  </a:lnTo>
                  <a:lnTo>
                    <a:pt x="66254" y="3747"/>
                  </a:lnTo>
                  <a:lnTo>
                    <a:pt x="81413" y="13967"/>
                  </a:lnTo>
                  <a:lnTo>
                    <a:pt x="91633" y="29126"/>
                  </a:lnTo>
                  <a:lnTo>
                    <a:pt x="95381" y="47690"/>
                  </a:lnTo>
                  <a:lnTo>
                    <a:pt x="95381" y="228428"/>
                  </a:lnTo>
                  <a:lnTo>
                    <a:pt x="91633" y="246992"/>
                  </a:lnTo>
                  <a:lnTo>
                    <a:pt x="81413" y="262151"/>
                  </a:lnTo>
                  <a:lnTo>
                    <a:pt x="66254" y="272371"/>
                  </a:lnTo>
                  <a:lnTo>
                    <a:pt x="47690" y="276118"/>
                  </a:lnTo>
                  <a:close/>
                </a:path>
              </a:pathLst>
            </a:custGeom>
            <a:solidFill>
              <a:srgbClr val="3D3D5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9" name="object 3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614333" y="7814362"/>
              <a:ext cx="213464" cy="23188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411768" y="7814367"/>
              <a:ext cx="213462" cy="23187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371153" y="8156287"/>
              <a:ext cx="251192" cy="185411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610445" y="8156294"/>
              <a:ext cx="251192" cy="18540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072094" y="7633045"/>
              <a:ext cx="95885" cy="276225"/>
            </a:xfrm>
            <a:custGeom>
              <a:avLst/>
              <a:gdLst/>
              <a:ahLst/>
              <a:cxnLst/>
              <a:rect l="l" t="t" r="r" b="b"/>
              <a:pathLst>
                <a:path w="95885" h="276225">
                  <a:moveTo>
                    <a:pt x="47690" y="276118"/>
                  </a:moveTo>
                  <a:lnTo>
                    <a:pt x="29126" y="272371"/>
                  </a:lnTo>
                  <a:lnTo>
                    <a:pt x="13967" y="262151"/>
                  </a:lnTo>
                  <a:lnTo>
                    <a:pt x="3747" y="246992"/>
                  </a:lnTo>
                  <a:lnTo>
                    <a:pt x="0" y="228428"/>
                  </a:lnTo>
                  <a:lnTo>
                    <a:pt x="0" y="47690"/>
                  </a:lnTo>
                  <a:lnTo>
                    <a:pt x="3747" y="29126"/>
                  </a:lnTo>
                  <a:lnTo>
                    <a:pt x="13967" y="13967"/>
                  </a:lnTo>
                  <a:lnTo>
                    <a:pt x="29126" y="3747"/>
                  </a:lnTo>
                  <a:lnTo>
                    <a:pt x="47690" y="0"/>
                  </a:lnTo>
                  <a:lnTo>
                    <a:pt x="66254" y="3747"/>
                  </a:lnTo>
                  <a:lnTo>
                    <a:pt x="81413" y="13967"/>
                  </a:lnTo>
                  <a:lnTo>
                    <a:pt x="91633" y="29126"/>
                  </a:lnTo>
                  <a:lnTo>
                    <a:pt x="95381" y="47690"/>
                  </a:lnTo>
                  <a:lnTo>
                    <a:pt x="95381" y="228428"/>
                  </a:lnTo>
                  <a:lnTo>
                    <a:pt x="91633" y="246992"/>
                  </a:lnTo>
                  <a:lnTo>
                    <a:pt x="81413" y="262151"/>
                  </a:lnTo>
                  <a:lnTo>
                    <a:pt x="66254" y="272371"/>
                  </a:lnTo>
                  <a:lnTo>
                    <a:pt x="47690" y="276118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4" name="object 4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614333" y="7814362"/>
              <a:ext cx="213464" cy="231883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411768" y="7814367"/>
              <a:ext cx="213462" cy="23187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371153" y="8156287"/>
              <a:ext cx="251192" cy="185411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5610445" y="8156294"/>
              <a:ext cx="251192" cy="185404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3729380" y="1686026"/>
              <a:ext cx="5224780" cy="919480"/>
            </a:xfrm>
            <a:custGeom>
              <a:avLst/>
              <a:gdLst/>
              <a:ahLst/>
              <a:cxnLst/>
              <a:rect l="l" t="t" r="r" b="b"/>
              <a:pathLst>
                <a:path w="5224780" h="919480">
                  <a:moveTo>
                    <a:pt x="1394955" y="912012"/>
                  </a:moveTo>
                  <a:lnTo>
                    <a:pt x="1106055" y="723125"/>
                  </a:lnTo>
                  <a:lnTo>
                    <a:pt x="1113726" y="453059"/>
                  </a:lnTo>
                  <a:lnTo>
                    <a:pt x="700062" y="112369"/>
                  </a:lnTo>
                  <a:lnTo>
                    <a:pt x="659599" y="164134"/>
                  </a:lnTo>
                  <a:lnTo>
                    <a:pt x="492848" y="118452"/>
                  </a:lnTo>
                  <a:lnTo>
                    <a:pt x="442417" y="466280"/>
                  </a:lnTo>
                  <a:lnTo>
                    <a:pt x="394233" y="505828"/>
                  </a:lnTo>
                  <a:lnTo>
                    <a:pt x="256120" y="591312"/>
                  </a:lnTo>
                  <a:lnTo>
                    <a:pt x="85966" y="694080"/>
                  </a:lnTo>
                  <a:lnTo>
                    <a:pt x="0" y="743927"/>
                  </a:lnTo>
                  <a:lnTo>
                    <a:pt x="94564" y="712368"/>
                  </a:lnTo>
                  <a:lnTo>
                    <a:pt x="322414" y="630224"/>
                  </a:lnTo>
                  <a:lnTo>
                    <a:pt x="280924" y="918908"/>
                  </a:lnTo>
                  <a:lnTo>
                    <a:pt x="389089" y="606183"/>
                  </a:lnTo>
                  <a:lnTo>
                    <a:pt x="533577" y="554088"/>
                  </a:lnTo>
                  <a:lnTo>
                    <a:pt x="686498" y="187947"/>
                  </a:lnTo>
                  <a:lnTo>
                    <a:pt x="1023391" y="434314"/>
                  </a:lnTo>
                  <a:lnTo>
                    <a:pt x="872185" y="609942"/>
                  </a:lnTo>
                  <a:lnTo>
                    <a:pt x="873798" y="622350"/>
                  </a:lnTo>
                  <a:lnTo>
                    <a:pt x="875322" y="634149"/>
                  </a:lnTo>
                  <a:lnTo>
                    <a:pt x="904062" y="856919"/>
                  </a:lnTo>
                  <a:lnTo>
                    <a:pt x="907986" y="623455"/>
                  </a:lnTo>
                  <a:lnTo>
                    <a:pt x="1075182" y="478142"/>
                  </a:lnTo>
                  <a:lnTo>
                    <a:pt x="1075207" y="478840"/>
                  </a:lnTo>
                  <a:lnTo>
                    <a:pt x="1083665" y="723493"/>
                  </a:lnTo>
                  <a:lnTo>
                    <a:pt x="1084021" y="733945"/>
                  </a:lnTo>
                  <a:lnTo>
                    <a:pt x="1084072" y="735482"/>
                  </a:lnTo>
                  <a:lnTo>
                    <a:pt x="1394955" y="912012"/>
                  </a:lnTo>
                  <a:close/>
                </a:path>
                <a:path w="5224780" h="919480">
                  <a:moveTo>
                    <a:pt x="5224297" y="585762"/>
                  </a:moveTo>
                  <a:lnTo>
                    <a:pt x="5057787" y="439699"/>
                  </a:lnTo>
                  <a:lnTo>
                    <a:pt x="5086693" y="268541"/>
                  </a:lnTo>
                  <a:lnTo>
                    <a:pt x="4854537" y="14693"/>
                  </a:lnTo>
                  <a:lnTo>
                    <a:pt x="4824247" y="44018"/>
                  </a:lnTo>
                  <a:lnTo>
                    <a:pt x="4722495" y="0"/>
                  </a:lnTo>
                  <a:lnTo>
                    <a:pt x="4659528" y="216814"/>
                  </a:lnTo>
                  <a:lnTo>
                    <a:pt x="4625429" y="237655"/>
                  </a:lnTo>
                  <a:lnTo>
                    <a:pt x="4492637" y="296024"/>
                  </a:lnTo>
                  <a:lnTo>
                    <a:pt x="4400448" y="335038"/>
                  </a:lnTo>
                  <a:lnTo>
                    <a:pt x="4354080" y="353834"/>
                  </a:lnTo>
                  <a:lnTo>
                    <a:pt x="4403445" y="344805"/>
                  </a:lnTo>
                  <a:lnTo>
                    <a:pt x="4501858" y="325221"/>
                  </a:lnTo>
                  <a:lnTo>
                    <a:pt x="4568622" y="310959"/>
                  </a:lnTo>
                  <a:lnTo>
                    <a:pt x="4516767" y="490347"/>
                  </a:lnTo>
                  <a:lnTo>
                    <a:pt x="4613021" y="301472"/>
                  </a:lnTo>
                  <a:lnTo>
                    <a:pt x="4709566" y="280847"/>
                  </a:lnTo>
                  <a:lnTo>
                    <a:pt x="4839195" y="61582"/>
                  </a:lnTo>
                  <a:lnTo>
                    <a:pt x="5031029" y="248526"/>
                  </a:lnTo>
                  <a:lnTo>
                    <a:pt x="4919459" y="346722"/>
                  </a:lnTo>
                  <a:lnTo>
                    <a:pt x="4919370" y="354761"/>
                  </a:lnTo>
                  <a:lnTo>
                    <a:pt x="4919294" y="362407"/>
                  </a:lnTo>
                  <a:lnTo>
                    <a:pt x="4917694" y="506730"/>
                  </a:lnTo>
                  <a:lnTo>
                    <a:pt x="4940973" y="358533"/>
                  </a:lnTo>
                  <a:lnTo>
                    <a:pt x="5059997" y="281051"/>
                  </a:lnTo>
                  <a:lnTo>
                    <a:pt x="5059959" y="281495"/>
                  </a:lnTo>
                  <a:lnTo>
                    <a:pt x="5043551" y="437921"/>
                  </a:lnTo>
                  <a:lnTo>
                    <a:pt x="5042840" y="444601"/>
                  </a:lnTo>
                  <a:lnTo>
                    <a:pt x="5042738" y="445592"/>
                  </a:lnTo>
                  <a:lnTo>
                    <a:pt x="5224297" y="585762"/>
                  </a:lnTo>
                  <a:close/>
                </a:path>
              </a:pathLst>
            </a:custGeom>
            <a:solidFill>
              <a:srgbClr val="3E3E3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1175054" y="3138220"/>
              <a:ext cx="1152525" cy="975994"/>
            </a:xfrm>
            <a:custGeom>
              <a:avLst/>
              <a:gdLst/>
              <a:ahLst/>
              <a:cxnLst/>
              <a:rect l="l" t="t" r="r" b="b"/>
              <a:pathLst>
                <a:path w="1152525" h="975995">
                  <a:moveTo>
                    <a:pt x="1152359" y="102819"/>
                  </a:moveTo>
                  <a:lnTo>
                    <a:pt x="829475" y="182549"/>
                  </a:lnTo>
                  <a:lnTo>
                    <a:pt x="643445" y="0"/>
                  </a:lnTo>
                  <a:lnTo>
                    <a:pt x="131445" y="68084"/>
                  </a:lnTo>
                  <a:lnTo>
                    <a:pt x="141554" y="130568"/>
                  </a:lnTo>
                  <a:lnTo>
                    <a:pt x="0" y="218122"/>
                  </a:lnTo>
                  <a:lnTo>
                    <a:pt x="213029" y="481812"/>
                  </a:lnTo>
                  <a:lnTo>
                    <a:pt x="219532" y="489864"/>
                  </a:lnTo>
                  <a:lnTo>
                    <a:pt x="209435" y="541705"/>
                  </a:lnTo>
                  <a:lnTo>
                    <a:pt x="142697" y="873099"/>
                  </a:lnTo>
                  <a:lnTo>
                    <a:pt x="119608" y="975715"/>
                  </a:lnTo>
                  <a:lnTo>
                    <a:pt x="163131" y="879627"/>
                  </a:lnTo>
                  <a:lnTo>
                    <a:pt x="250444" y="673976"/>
                  </a:lnTo>
                  <a:lnTo>
                    <a:pt x="427431" y="892492"/>
                  </a:lnTo>
                  <a:lnTo>
                    <a:pt x="277088" y="611212"/>
                  </a:lnTo>
                  <a:lnTo>
                    <a:pt x="334860" y="475145"/>
                  </a:lnTo>
                  <a:lnTo>
                    <a:pt x="176022" y="127203"/>
                  </a:lnTo>
                  <a:lnTo>
                    <a:pt x="571004" y="51371"/>
                  </a:lnTo>
                  <a:lnTo>
                    <a:pt x="596201" y="273126"/>
                  </a:lnTo>
                  <a:lnTo>
                    <a:pt x="606031" y="280136"/>
                  </a:lnTo>
                  <a:lnTo>
                    <a:pt x="615378" y="286804"/>
                  </a:lnTo>
                  <a:lnTo>
                    <a:pt x="791794" y="412661"/>
                  </a:lnTo>
                  <a:lnTo>
                    <a:pt x="629208" y="256768"/>
                  </a:lnTo>
                  <a:lnTo>
                    <a:pt x="635927" y="43624"/>
                  </a:lnTo>
                  <a:lnTo>
                    <a:pt x="636447" y="44056"/>
                  </a:lnTo>
                  <a:lnTo>
                    <a:pt x="815073" y="198564"/>
                  </a:lnTo>
                  <a:lnTo>
                    <a:pt x="822693" y="205168"/>
                  </a:lnTo>
                  <a:lnTo>
                    <a:pt x="823810" y="206146"/>
                  </a:lnTo>
                  <a:lnTo>
                    <a:pt x="1152359" y="102819"/>
                  </a:lnTo>
                  <a:close/>
                </a:path>
              </a:pathLst>
            </a:custGeom>
            <a:solidFill>
              <a:srgbClr val="3F3F3F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287000" cy="10287000"/>
            <a:chOff x="0" y="0"/>
            <a:chExt cx="10287000" cy="10287000"/>
          </a:xfrm>
        </p:grpSpPr>
        <p:sp>
          <p:nvSpPr>
            <p:cNvPr id="3" name="object 3"/>
            <p:cNvSpPr/>
            <p:nvPr/>
          </p:nvSpPr>
          <p:spPr>
            <a:xfrm>
              <a:off x="404078" y="402137"/>
              <a:ext cx="9479280" cy="9483090"/>
            </a:xfrm>
            <a:custGeom>
              <a:avLst/>
              <a:gdLst/>
              <a:ahLst/>
              <a:cxnLst/>
              <a:rect l="l" t="t" r="r" b="b"/>
              <a:pathLst>
                <a:path w="9479280" h="9483090">
                  <a:moveTo>
                    <a:pt x="9297992" y="4541"/>
                  </a:moveTo>
                  <a:lnTo>
                    <a:pt x="179530" y="4541"/>
                  </a:lnTo>
                  <a:lnTo>
                    <a:pt x="224654" y="0"/>
                  </a:lnTo>
                  <a:lnTo>
                    <a:pt x="9253239" y="0"/>
                  </a:lnTo>
                  <a:lnTo>
                    <a:pt x="9297992" y="4541"/>
                  </a:lnTo>
                  <a:close/>
                </a:path>
                <a:path w="9479280" h="9483090">
                  <a:moveTo>
                    <a:pt x="9254188" y="9482720"/>
                  </a:moveTo>
                  <a:lnTo>
                    <a:pt x="224647" y="9482720"/>
                  </a:lnTo>
                  <a:lnTo>
                    <a:pt x="179342" y="9478160"/>
                  </a:lnTo>
                  <a:lnTo>
                    <a:pt x="137159" y="9465079"/>
                  </a:lnTo>
                  <a:lnTo>
                    <a:pt x="98997" y="9444379"/>
                  </a:lnTo>
                  <a:lnTo>
                    <a:pt x="65756" y="9416958"/>
                  </a:lnTo>
                  <a:lnTo>
                    <a:pt x="38337" y="9383716"/>
                  </a:lnTo>
                  <a:lnTo>
                    <a:pt x="17638" y="9345554"/>
                  </a:lnTo>
                  <a:lnTo>
                    <a:pt x="4559" y="9303371"/>
                  </a:lnTo>
                  <a:lnTo>
                    <a:pt x="0" y="9258067"/>
                  </a:lnTo>
                  <a:lnTo>
                    <a:pt x="0" y="224648"/>
                  </a:lnTo>
                  <a:lnTo>
                    <a:pt x="4532" y="179616"/>
                  </a:lnTo>
                  <a:lnTo>
                    <a:pt x="17516" y="137560"/>
                  </a:lnTo>
                  <a:lnTo>
                    <a:pt x="38339" y="99000"/>
                  </a:lnTo>
                  <a:lnTo>
                    <a:pt x="65759" y="65760"/>
                  </a:lnTo>
                  <a:lnTo>
                    <a:pt x="99000" y="38339"/>
                  </a:lnTo>
                  <a:lnTo>
                    <a:pt x="137161" y="17640"/>
                  </a:lnTo>
                  <a:lnTo>
                    <a:pt x="179402" y="4541"/>
                  </a:lnTo>
                  <a:lnTo>
                    <a:pt x="9298364" y="4541"/>
                  </a:lnTo>
                  <a:lnTo>
                    <a:pt x="9340727" y="17771"/>
                  </a:lnTo>
                  <a:lnTo>
                    <a:pt x="9378890" y="38587"/>
                  </a:lnTo>
                  <a:lnTo>
                    <a:pt x="9410128" y="64456"/>
                  </a:lnTo>
                  <a:lnTo>
                    <a:pt x="224650" y="64456"/>
                  </a:lnTo>
                  <a:lnTo>
                    <a:pt x="174137" y="72654"/>
                  </a:lnTo>
                  <a:lnTo>
                    <a:pt x="130178" y="95456"/>
                  </a:lnTo>
                  <a:lnTo>
                    <a:pt x="95455" y="130179"/>
                  </a:lnTo>
                  <a:lnTo>
                    <a:pt x="72653" y="174138"/>
                  </a:lnTo>
                  <a:lnTo>
                    <a:pt x="64456" y="224648"/>
                  </a:lnTo>
                  <a:lnTo>
                    <a:pt x="64456" y="9258067"/>
                  </a:lnTo>
                  <a:lnTo>
                    <a:pt x="72653" y="9308583"/>
                  </a:lnTo>
                  <a:lnTo>
                    <a:pt x="95455" y="9352542"/>
                  </a:lnTo>
                  <a:lnTo>
                    <a:pt x="130178" y="9387265"/>
                  </a:lnTo>
                  <a:lnTo>
                    <a:pt x="174137" y="9410067"/>
                  </a:lnTo>
                  <a:lnTo>
                    <a:pt x="224613" y="9418259"/>
                  </a:lnTo>
                  <a:lnTo>
                    <a:pt x="9411497" y="9418259"/>
                  </a:lnTo>
                  <a:lnTo>
                    <a:pt x="9379842" y="9444379"/>
                  </a:lnTo>
                  <a:lnTo>
                    <a:pt x="9341680" y="9465079"/>
                  </a:lnTo>
                  <a:lnTo>
                    <a:pt x="9299495" y="9478160"/>
                  </a:lnTo>
                  <a:lnTo>
                    <a:pt x="9254188" y="9482720"/>
                  </a:lnTo>
                  <a:close/>
                </a:path>
                <a:path w="9479280" h="9483090">
                  <a:moveTo>
                    <a:pt x="9411496" y="9418259"/>
                  </a:moveTo>
                  <a:lnTo>
                    <a:pt x="9254227" y="9418259"/>
                  </a:lnTo>
                  <a:lnTo>
                    <a:pt x="9304703" y="9410067"/>
                  </a:lnTo>
                  <a:lnTo>
                    <a:pt x="9348662" y="9387265"/>
                  </a:lnTo>
                  <a:lnTo>
                    <a:pt x="9383385" y="9352542"/>
                  </a:lnTo>
                  <a:lnTo>
                    <a:pt x="9406187" y="9308583"/>
                  </a:lnTo>
                  <a:lnTo>
                    <a:pt x="9414385" y="9258067"/>
                  </a:lnTo>
                  <a:lnTo>
                    <a:pt x="9414385" y="224648"/>
                  </a:lnTo>
                  <a:lnTo>
                    <a:pt x="9406188" y="174138"/>
                  </a:lnTo>
                  <a:lnTo>
                    <a:pt x="9383385" y="130179"/>
                  </a:lnTo>
                  <a:lnTo>
                    <a:pt x="9348662" y="95456"/>
                  </a:lnTo>
                  <a:lnTo>
                    <a:pt x="9304703" y="72654"/>
                  </a:lnTo>
                  <a:lnTo>
                    <a:pt x="9254190" y="64456"/>
                  </a:lnTo>
                  <a:lnTo>
                    <a:pt x="9410131" y="64456"/>
                  </a:lnTo>
                  <a:lnTo>
                    <a:pt x="9412131" y="66112"/>
                  </a:lnTo>
                  <a:lnTo>
                    <a:pt x="9439552" y="99415"/>
                  </a:lnTo>
                  <a:lnTo>
                    <a:pt x="9460253" y="137560"/>
                  </a:lnTo>
                  <a:lnTo>
                    <a:pt x="9473249" y="179345"/>
                  </a:lnTo>
                  <a:lnTo>
                    <a:pt x="9473333" y="179616"/>
                  </a:lnTo>
                  <a:lnTo>
                    <a:pt x="9477893" y="224648"/>
                  </a:lnTo>
                  <a:lnTo>
                    <a:pt x="9477888" y="7640029"/>
                  </a:lnTo>
                  <a:lnTo>
                    <a:pt x="9478841" y="7640029"/>
                  </a:lnTo>
                  <a:lnTo>
                    <a:pt x="9478841" y="9258067"/>
                  </a:lnTo>
                  <a:lnTo>
                    <a:pt x="9474282" y="9303371"/>
                  </a:lnTo>
                  <a:lnTo>
                    <a:pt x="9461203" y="9345554"/>
                  </a:lnTo>
                  <a:lnTo>
                    <a:pt x="9440504" y="9383716"/>
                  </a:lnTo>
                  <a:lnTo>
                    <a:pt x="9413084" y="9416958"/>
                  </a:lnTo>
                  <a:lnTo>
                    <a:pt x="9411496" y="9418259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1698" y="6199296"/>
              <a:ext cx="8847403" cy="364955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94996" y="1726201"/>
              <a:ext cx="1305512" cy="11335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88255" y="1705863"/>
              <a:ext cx="4741134" cy="121893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77562" y="1712335"/>
              <a:ext cx="865985" cy="72111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67533" y="1696372"/>
              <a:ext cx="1432116" cy="117148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490034" y="1502384"/>
              <a:ext cx="716915" cy="531495"/>
            </a:xfrm>
            <a:custGeom>
              <a:avLst/>
              <a:gdLst/>
              <a:ahLst/>
              <a:cxnLst/>
              <a:rect l="l" t="t" r="r" b="b"/>
              <a:pathLst>
                <a:path w="716914" h="531494">
                  <a:moveTo>
                    <a:pt x="716775" y="259803"/>
                  </a:moveTo>
                  <a:lnTo>
                    <a:pt x="667435" y="264502"/>
                  </a:lnTo>
                  <a:lnTo>
                    <a:pt x="568947" y="275539"/>
                  </a:lnTo>
                  <a:lnTo>
                    <a:pt x="532701" y="280060"/>
                  </a:lnTo>
                  <a:lnTo>
                    <a:pt x="589648" y="132676"/>
                  </a:lnTo>
                  <a:lnTo>
                    <a:pt x="494563" y="284810"/>
                  </a:lnTo>
                  <a:lnTo>
                    <a:pt x="411594" y="295135"/>
                  </a:lnTo>
                  <a:lnTo>
                    <a:pt x="286080" y="470496"/>
                  </a:lnTo>
                  <a:lnTo>
                    <a:pt x="120002" y="277685"/>
                  </a:lnTo>
                  <a:lnTo>
                    <a:pt x="115430" y="272376"/>
                  </a:lnTo>
                  <a:lnTo>
                    <a:pt x="116141" y="268732"/>
                  </a:lnTo>
                  <a:lnTo>
                    <a:pt x="141528" y="138023"/>
                  </a:lnTo>
                  <a:lnTo>
                    <a:pt x="142608" y="132435"/>
                  </a:lnTo>
                  <a:lnTo>
                    <a:pt x="142773" y="131610"/>
                  </a:lnTo>
                  <a:lnTo>
                    <a:pt x="0" y="0"/>
                  </a:lnTo>
                  <a:lnTo>
                    <a:pt x="129641" y="135470"/>
                  </a:lnTo>
                  <a:lnTo>
                    <a:pt x="92633" y="277685"/>
                  </a:lnTo>
                  <a:lnTo>
                    <a:pt x="269697" y="508901"/>
                  </a:lnTo>
                  <a:lnTo>
                    <a:pt x="297395" y="486410"/>
                  </a:lnTo>
                  <a:lnTo>
                    <a:pt x="379971" y="531025"/>
                  </a:lnTo>
                  <a:lnTo>
                    <a:pt x="449059" y="352831"/>
                  </a:lnTo>
                  <a:lnTo>
                    <a:pt x="451180" y="347370"/>
                  </a:lnTo>
                  <a:lnTo>
                    <a:pt x="479336" y="337769"/>
                  </a:lnTo>
                  <a:lnTo>
                    <a:pt x="622490" y="289483"/>
                  </a:lnTo>
                  <a:lnTo>
                    <a:pt x="669556" y="274358"/>
                  </a:lnTo>
                  <a:lnTo>
                    <a:pt x="716775" y="259803"/>
                  </a:lnTo>
                  <a:close/>
                </a:path>
              </a:pathLst>
            </a:custGeom>
            <a:solidFill>
              <a:srgbClr val="232323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602864" y="1591655"/>
              <a:ext cx="139907" cy="21328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364268" y="2362034"/>
              <a:ext cx="814069" cy="540385"/>
            </a:xfrm>
            <a:custGeom>
              <a:avLst/>
              <a:gdLst/>
              <a:ahLst/>
              <a:cxnLst/>
              <a:rect l="l" t="t" r="r" b="b"/>
              <a:pathLst>
                <a:path w="814070" h="540385">
                  <a:moveTo>
                    <a:pt x="813600" y="264363"/>
                  </a:moveTo>
                  <a:lnTo>
                    <a:pt x="717638" y="272935"/>
                  </a:lnTo>
                  <a:lnTo>
                    <a:pt x="604520" y="285305"/>
                  </a:lnTo>
                  <a:lnTo>
                    <a:pt x="669302" y="135001"/>
                  </a:lnTo>
                  <a:lnTo>
                    <a:pt x="561200" y="290042"/>
                  </a:lnTo>
                  <a:lnTo>
                    <a:pt x="467194" y="300316"/>
                  </a:lnTo>
                  <a:lnTo>
                    <a:pt x="324713" y="478764"/>
                  </a:lnTo>
                  <a:lnTo>
                    <a:pt x="136220" y="282562"/>
                  </a:lnTo>
                  <a:lnTo>
                    <a:pt x="131025" y="277152"/>
                  </a:lnTo>
                  <a:lnTo>
                    <a:pt x="131826" y="273456"/>
                  </a:lnTo>
                  <a:lnTo>
                    <a:pt x="160642" y="140436"/>
                  </a:lnTo>
                  <a:lnTo>
                    <a:pt x="161874" y="134759"/>
                  </a:lnTo>
                  <a:lnTo>
                    <a:pt x="162052" y="133921"/>
                  </a:lnTo>
                  <a:lnTo>
                    <a:pt x="0" y="0"/>
                  </a:lnTo>
                  <a:lnTo>
                    <a:pt x="147154" y="137845"/>
                  </a:lnTo>
                  <a:lnTo>
                    <a:pt x="105143" y="282562"/>
                  </a:lnTo>
                  <a:lnTo>
                    <a:pt x="306133" y="517829"/>
                  </a:lnTo>
                  <a:lnTo>
                    <a:pt x="337566" y="494957"/>
                  </a:lnTo>
                  <a:lnTo>
                    <a:pt x="431292" y="540346"/>
                  </a:lnTo>
                  <a:lnTo>
                    <a:pt x="509727" y="359029"/>
                  </a:lnTo>
                  <a:lnTo>
                    <a:pt x="512127" y="353479"/>
                  </a:lnTo>
                  <a:lnTo>
                    <a:pt x="544118" y="343687"/>
                  </a:lnTo>
                  <a:lnTo>
                    <a:pt x="676122" y="303580"/>
                  </a:lnTo>
                  <a:lnTo>
                    <a:pt x="767638" y="277012"/>
                  </a:lnTo>
                  <a:lnTo>
                    <a:pt x="813600" y="264363"/>
                  </a:lnTo>
                  <a:close/>
                </a:path>
              </a:pathLst>
            </a:custGeom>
            <a:solidFill>
              <a:srgbClr val="232323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92337" y="2452867"/>
              <a:ext cx="158806" cy="21703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073249" y="1780463"/>
              <a:ext cx="756285" cy="581660"/>
            </a:xfrm>
            <a:custGeom>
              <a:avLst/>
              <a:gdLst/>
              <a:ahLst/>
              <a:cxnLst/>
              <a:rect l="l" t="t" r="r" b="b"/>
              <a:pathLst>
                <a:path w="756285" h="581660">
                  <a:moveTo>
                    <a:pt x="756170" y="581571"/>
                  </a:moveTo>
                  <a:lnTo>
                    <a:pt x="622706" y="431977"/>
                  </a:lnTo>
                  <a:lnTo>
                    <a:pt x="667550" y="281406"/>
                  </a:lnTo>
                  <a:lnTo>
                    <a:pt x="486994" y="27762"/>
                  </a:lnTo>
                  <a:lnTo>
                    <a:pt x="456552" y="50774"/>
                  </a:lnTo>
                  <a:lnTo>
                    <a:pt x="370001" y="0"/>
                  </a:lnTo>
                  <a:lnTo>
                    <a:pt x="289521" y="187820"/>
                  </a:lnTo>
                  <a:lnTo>
                    <a:pt x="101854" y="249034"/>
                  </a:lnTo>
                  <a:lnTo>
                    <a:pt x="51003" y="263448"/>
                  </a:lnTo>
                  <a:lnTo>
                    <a:pt x="0" y="277228"/>
                  </a:lnTo>
                  <a:lnTo>
                    <a:pt x="52895" y="274053"/>
                  </a:lnTo>
                  <a:lnTo>
                    <a:pt x="158546" y="265938"/>
                  </a:lnTo>
                  <a:lnTo>
                    <a:pt x="197421" y="262470"/>
                  </a:lnTo>
                  <a:lnTo>
                    <a:pt x="131089" y="417804"/>
                  </a:lnTo>
                  <a:lnTo>
                    <a:pt x="238353" y="258826"/>
                  </a:lnTo>
                  <a:lnTo>
                    <a:pt x="327406" y="250875"/>
                  </a:lnTo>
                  <a:lnTo>
                    <a:pt x="468045" y="68186"/>
                  </a:lnTo>
                  <a:lnTo>
                    <a:pt x="638314" y="280390"/>
                  </a:lnTo>
                  <a:lnTo>
                    <a:pt x="643001" y="286232"/>
                  </a:lnTo>
                  <a:lnTo>
                    <a:pt x="642112" y="290093"/>
                  </a:lnTo>
                  <a:lnTo>
                    <a:pt x="610108" y="428815"/>
                  </a:lnTo>
                  <a:lnTo>
                    <a:pt x="608736" y="434746"/>
                  </a:lnTo>
                  <a:lnTo>
                    <a:pt x="608533" y="435610"/>
                  </a:lnTo>
                  <a:lnTo>
                    <a:pt x="756170" y="581571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562719" y="2033789"/>
              <a:ext cx="156262" cy="22341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5714873" y="1554428"/>
              <a:ext cx="2095500" cy="1276985"/>
            </a:xfrm>
            <a:custGeom>
              <a:avLst/>
              <a:gdLst/>
              <a:ahLst/>
              <a:cxnLst/>
              <a:rect l="l" t="t" r="r" b="b"/>
              <a:pathLst>
                <a:path w="2095500" h="1276985">
                  <a:moveTo>
                    <a:pt x="813600" y="935278"/>
                  </a:moveTo>
                  <a:lnTo>
                    <a:pt x="765594" y="940295"/>
                  </a:lnTo>
                  <a:lnTo>
                    <a:pt x="669747" y="951915"/>
                  </a:lnTo>
                  <a:lnTo>
                    <a:pt x="604634" y="960856"/>
                  </a:lnTo>
                  <a:lnTo>
                    <a:pt x="669302" y="775347"/>
                  </a:lnTo>
                  <a:lnTo>
                    <a:pt x="561340" y="966812"/>
                  </a:lnTo>
                  <a:lnTo>
                    <a:pt x="467194" y="979728"/>
                  </a:lnTo>
                  <a:lnTo>
                    <a:pt x="324726" y="1200365"/>
                  </a:lnTo>
                  <a:lnTo>
                    <a:pt x="156743" y="984199"/>
                  </a:lnTo>
                  <a:lnTo>
                    <a:pt x="271792" y="890358"/>
                  </a:lnTo>
                  <a:lnTo>
                    <a:pt x="272542" y="881837"/>
                  </a:lnTo>
                  <a:lnTo>
                    <a:pt x="273265" y="873721"/>
                  </a:lnTo>
                  <a:lnTo>
                    <a:pt x="286880" y="720750"/>
                  </a:lnTo>
                  <a:lnTo>
                    <a:pt x="252183" y="875830"/>
                  </a:lnTo>
                  <a:lnTo>
                    <a:pt x="131737" y="947013"/>
                  </a:lnTo>
                  <a:lnTo>
                    <a:pt x="131826" y="946518"/>
                  </a:lnTo>
                  <a:lnTo>
                    <a:pt x="160655" y="782066"/>
                  </a:lnTo>
                  <a:lnTo>
                    <a:pt x="161874" y="775042"/>
                  </a:lnTo>
                  <a:lnTo>
                    <a:pt x="162064" y="774014"/>
                  </a:lnTo>
                  <a:lnTo>
                    <a:pt x="0" y="608431"/>
                  </a:lnTo>
                  <a:lnTo>
                    <a:pt x="147167" y="778865"/>
                  </a:lnTo>
                  <a:lnTo>
                    <a:pt x="105156" y="957783"/>
                  </a:lnTo>
                  <a:lnTo>
                    <a:pt x="306133" y="1248651"/>
                  </a:lnTo>
                  <a:lnTo>
                    <a:pt x="337578" y="1220368"/>
                  </a:lnTo>
                  <a:lnTo>
                    <a:pt x="431292" y="1276502"/>
                  </a:lnTo>
                  <a:lnTo>
                    <a:pt x="509727" y="1052309"/>
                  </a:lnTo>
                  <a:lnTo>
                    <a:pt x="544118" y="1033360"/>
                  </a:lnTo>
                  <a:lnTo>
                    <a:pt x="721829" y="967117"/>
                  </a:lnTo>
                  <a:lnTo>
                    <a:pt x="767638" y="950925"/>
                  </a:lnTo>
                  <a:lnTo>
                    <a:pt x="813600" y="935278"/>
                  </a:lnTo>
                  <a:close/>
                </a:path>
                <a:path w="2095500" h="1276985">
                  <a:moveTo>
                    <a:pt x="2095195" y="297675"/>
                  </a:moveTo>
                  <a:lnTo>
                    <a:pt x="2046732" y="302234"/>
                  </a:lnTo>
                  <a:lnTo>
                    <a:pt x="1949983" y="312826"/>
                  </a:lnTo>
                  <a:lnTo>
                    <a:pt x="1884248" y="320967"/>
                  </a:lnTo>
                  <a:lnTo>
                    <a:pt x="1949538" y="152019"/>
                  </a:lnTo>
                  <a:lnTo>
                    <a:pt x="1840547" y="326390"/>
                  </a:lnTo>
                  <a:lnTo>
                    <a:pt x="1745526" y="338150"/>
                  </a:lnTo>
                  <a:lnTo>
                    <a:pt x="1601711" y="539089"/>
                  </a:lnTo>
                  <a:lnTo>
                    <a:pt x="1411427" y="318160"/>
                  </a:lnTo>
                  <a:lnTo>
                    <a:pt x="1406182" y="312077"/>
                  </a:lnTo>
                  <a:lnTo>
                    <a:pt x="1406994" y="307911"/>
                  </a:lnTo>
                  <a:lnTo>
                    <a:pt x="1436090" y="158140"/>
                  </a:lnTo>
                  <a:lnTo>
                    <a:pt x="1437335" y="151739"/>
                  </a:lnTo>
                  <a:lnTo>
                    <a:pt x="1437513" y="150799"/>
                  </a:lnTo>
                  <a:lnTo>
                    <a:pt x="1273924" y="0"/>
                  </a:lnTo>
                  <a:lnTo>
                    <a:pt x="1422476" y="155219"/>
                  </a:lnTo>
                  <a:lnTo>
                    <a:pt x="1380070" y="318160"/>
                  </a:lnTo>
                  <a:lnTo>
                    <a:pt x="1582940" y="583082"/>
                  </a:lnTo>
                  <a:lnTo>
                    <a:pt x="1614678" y="557314"/>
                  </a:lnTo>
                  <a:lnTo>
                    <a:pt x="1709280" y="608431"/>
                  </a:lnTo>
                  <a:lnTo>
                    <a:pt x="1788452" y="404266"/>
                  </a:lnTo>
                  <a:lnTo>
                    <a:pt x="1823173" y="386994"/>
                  </a:lnTo>
                  <a:lnTo>
                    <a:pt x="1956422" y="341820"/>
                  </a:lnTo>
                  <a:lnTo>
                    <a:pt x="2048802" y="311912"/>
                  </a:lnTo>
                  <a:lnTo>
                    <a:pt x="2095195" y="297675"/>
                  </a:lnTo>
                  <a:close/>
                </a:path>
              </a:pathLst>
            </a:custGeom>
            <a:solidFill>
              <a:srgbClr val="232323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118079" y="1656708"/>
              <a:ext cx="160302" cy="24438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44911" y="6072027"/>
              <a:ext cx="4834852" cy="1664856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693632" y="6420751"/>
              <a:ext cx="4137660" cy="967740"/>
            </a:xfrm>
            <a:custGeom>
              <a:avLst/>
              <a:gdLst/>
              <a:ahLst/>
              <a:cxnLst/>
              <a:rect l="l" t="t" r="r" b="b"/>
              <a:pathLst>
                <a:path w="4137659" h="967740">
                  <a:moveTo>
                    <a:pt x="4137406" y="98336"/>
                  </a:moveTo>
                  <a:lnTo>
                    <a:pt x="4129684" y="60058"/>
                  </a:lnTo>
                  <a:lnTo>
                    <a:pt x="4108602" y="28803"/>
                  </a:lnTo>
                  <a:lnTo>
                    <a:pt x="4077347" y="7734"/>
                  </a:lnTo>
                  <a:lnTo>
                    <a:pt x="4039070" y="0"/>
                  </a:lnTo>
                  <a:lnTo>
                    <a:pt x="3799700" y="0"/>
                  </a:lnTo>
                  <a:lnTo>
                    <a:pt x="3710330" y="0"/>
                  </a:lnTo>
                  <a:lnTo>
                    <a:pt x="682675" y="0"/>
                  </a:lnTo>
                  <a:lnTo>
                    <a:pt x="609206" y="0"/>
                  </a:lnTo>
                  <a:lnTo>
                    <a:pt x="98323" y="0"/>
                  </a:lnTo>
                  <a:lnTo>
                    <a:pt x="60045" y="7734"/>
                  </a:lnTo>
                  <a:lnTo>
                    <a:pt x="28790" y="28803"/>
                  </a:lnTo>
                  <a:lnTo>
                    <a:pt x="7721" y="60058"/>
                  </a:lnTo>
                  <a:lnTo>
                    <a:pt x="0" y="98336"/>
                  </a:lnTo>
                  <a:lnTo>
                    <a:pt x="0" y="639076"/>
                  </a:lnTo>
                  <a:lnTo>
                    <a:pt x="7721" y="677354"/>
                  </a:lnTo>
                  <a:lnTo>
                    <a:pt x="28790" y="708609"/>
                  </a:lnTo>
                  <a:lnTo>
                    <a:pt x="60045" y="729678"/>
                  </a:lnTo>
                  <a:lnTo>
                    <a:pt x="98323" y="737400"/>
                  </a:lnTo>
                  <a:lnTo>
                    <a:pt x="356603" y="737400"/>
                  </a:lnTo>
                  <a:lnTo>
                    <a:pt x="365175" y="967422"/>
                  </a:lnTo>
                  <a:lnTo>
                    <a:pt x="593750" y="737400"/>
                  </a:lnTo>
                  <a:lnTo>
                    <a:pt x="609206" y="737400"/>
                  </a:lnTo>
                  <a:lnTo>
                    <a:pt x="682675" y="737400"/>
                  </a:lnTo>
                  <a:lnTo>
                    <a:pt x="3710330" y="737400"/>
                  </a:lnTo>
                  <a:lnTo>
                    <a:pt x="3799700" y="737400"/>
                  </a:lnTo>
                  <a:lnTo>
                    <a:pt x="4039070" y="737400"/>
                  </a:lnTo>
                  <a:lnTo>
                    <a:pt x="4077347" y="729678"/>
                  </a:lnTo>
                  <a:lnTo>
                    <a:pt x="4108602" y="708609"/>
                  </a:lnTo>
                  <a:lnTo>
                    <a:pt x="4129684" y="677354"/>
                  </a:lnTo>
                  <a:lnTo>
                    <a:pt x="4137406" y="639076"/>
                  </a:lnTo>
                  <a:lnTo>
                    <a:pt x="4137406" y="98336"/>
                  </a:lnTo>
                  <a:close/>
                </a:path>
              </a:pathLst>
            </a:custGeom>
            <a:solidFill>
              <a:srgbClr val="FFFFFF">
                <a:alpha val="92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89518" y="6666851"/>
              <a:ext cx="168322" cy="22223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300944" y="6666851"/>
              <a:ext cx="168322" cy="22223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685983" y="6658698"/>
              <a:ext cx="191730" cy="25195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12955" y="6658436"/>
              <a:ext cx="204091" cy="25090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4204982" y="6657657"/>
              <a:ext cx="2434590" cy="255270"/>
            </a:xfrm>
            <a:custGeom>
              <a:avLst/>
              <a:gdLst/>
              <a:ahLst/>
              <a:cxnLst/>
              <a:rect l="l" t="t" r="r" b="b"/>
              <a:pathLst>
                <a:path w="2434590" h="255270">
                  <a:moveTo>
                    <a:pt x="163588" y="1054"/>
                  </a:moveTo>
                  <a:lnTo>
                    <a:pt x="127292" y="1054"/>
                  </a:lnTo>
                  <a:lnTo>
                    <a:pt x="127292" y="82054"/>
                  </a:lnTo>
                  <a:lnTo>
                    <a:pt x="108089" y="82054"/>
                  </a:lnTo>
                  <a:lnTo>
                    <a:pt x="108089" y="42341"/>
                  </a:lnTo>
                  <a:lnTo>
                    <a:pt x="108089" y="12877"/>
                  </a:lnTo>
                  <a:lnTo>
                    <a:pt x="72326" y="12877"/>
                  </a:lnTo>
                  <a:lnTo>
                    <a:pt x="72326" y="42341"/>
                  </a:lnTo>
                  <a:lnTo>
                    <a:pt x="72326" y="165074"/>
                  </a:lnTo>
                  <a:lnTo>
                    <a:pt x="71450" y="165950"/>
                  </a:lnTo>
                  <a:lnTo>
                    <a:pt x="35852" y="165950"/>
                  </a:lnTo>
                  <a:lnTo>
                    <a:pt x="34975" y="165074"/>
                  </a:lnTo>
                  <a:lnTo>
                    <a:pt x="34975" y="42341"/>
                  </a:lnTo>
                  <a:lnTo>
                    <a:pt x="72326" y="42341"/>
                  </a:lnTo>
                  <a:lnTo>
                    <a:pt x="72326" y="12877"/>
                  </a:lnTo>
                  <a:lnTo>
                    <a:pt x="0" y="12877"/>
                  </a:lnTo>
                  <a:lnTo>
                    <a:pt x="0" y="182867"/>
                  </a:lnTo>
                  <a:lnTo>
                    <a:pt x="1612" y="186728"/>
                  </a:lnTo>
                  <a:lnTo>
                    <a:pt x="8102" y="193040"/>
                  </a:lnTo>
                  <a:lnTo>
                    <a:pt x="11836" y="194614"/>
                  </a:lnTo>
                  <a:lnTo>
                    <a:pt x="95910" y="194614"/>
                  </a:lnTo>
                  <a:lnTo>
                    <a:pt x="99758" y="193040"/>
                  </a:lnTo>
                  <a:lnTo>
                    <a:pt x="106426" y="186728"/>
                  </a:lnTo>
                  <a:lnTo>
                    <a:pt x="108089" y="182867"/>
                  </a:lnTo>
                  <a:lnTo>
                    <a:pt x="108089" y="165950"/>
                  </a:lnTo>
                  <a:lnTo>
                    <a:pt x="108089" y="112826"/>
                  </a:lnTo>
                  <a:lnTo>
                    <a:pt x="127292" y="112826"/>
                  </a:lnTo>
                  <a:lnTo>
                    <a:pt x="127292" y="245110"/>
                  </a:lnTo>
                  <a:lnTo>
                    <a:pt x="159727" y="245110"/>
                  </a:lnTo>
                  <a:lnTo>
                    <a:pt x="160959" y="244589"/>
                  </a:lnTo>
                  <a:lnTo>
                    <a:pt x="163055" y="242481"/>
                  </a:lnTo>
                  <a:lnTo>
                    <a:pt x="163588" y="241261"/>
                  </a:lnTo>
                  <a:lnTo>
                    <a:pt x="163588" y="112826"/>
                  </a:lnTo>
                  <a:lnTo>
                    <a:pt x="163588" y="82054"/>
                  </a:lnTo>
                  <a:lnTo>
                    <a:pt x="163588" y="1054"/>
                  </a:lnTo>
                  <a:close/>
                </a:path>
                <a:path w="2434590" h="255270">
                  <a:moveTo>
                    <a:pt x="362254" y="171627"/>
                  </a:moveTo>
                  <a:lnTo>
                    <a:pt x="361975" y="171627"/>
                  </a:lnTo>
                  <a:lnTo>
                    <a:pt x="357238" y="168757"/>
                  </a:lnTo>
                  <a:lnTo>
                    <a:pt x="328904" y="142278"/>
                  </a:lnTo>
                  <a:lnTo>
                    <a:pt x="326644" y="139649"/>
                  </a:lnTo>
                  <a:lnTo>
                    <a:pt x="305866" y="103187"/>
                  </a:lnTo>
                  <a:lnTo>
                    <a:pt x="305866" y="12623"/>
                  </a:lnTo>
                  <a:lnTo>
                    <a:pt x="270370" y="12623"/>
                  </a:lnTo>
                  <a:lnTo>
                    <a:pt x="270370" y="100114"/>
                  </a:lnTo>
                  <a:lnTo>
                    <a:pt x="269049" y="106603"/>
                  </a:lnTo>
                  <a:lnTo>
                    <a:pt x="251231" y="140487"/>
                  </a:lnTo>
                  <a:lnTo>
                    <a:pt x="220116" y="171627"/>
                  </a:lnTo>
                  <a:lnTo>
                    <a:pt x="215138" y="175260"/>
                  </a:lnTo>
                  <a:lnTo>
                    <a:pt x="215138" y="1054"/>
                  </a:lnTo>
                  <a:lnTo>
                    <a:pt x="178574" y="1054"/>
                  </a:lnTo>
                  <a:lnTo>
                    <a:pt x="178574" y="251421"/>
                  </a:lnTo>
                  <a:lnTo>
                    <a:pt x="211277" y="251421"/>
                  </a:lnTo>
                  <a:lnTo>
                    <a:pt x="212509" y="250901"/>
                  </a:lnTo>
                  <a:lnTo>
                    <a:pt x="214604" y="248793"/>
                  </a:lnTo>
                  <a:lnTo>
                    <a:pt x="215138" y="247573"/>
                  </a:lnTo>
                  <a:lnTo>
                    <a:pt x="215138" y="177368"/>
                  </a:lnTo>
                  <a:lnTo>
                    <a:pt x="240385" y="199351"/>
                  </a:lnTo>
                  <a:lnTo>
                    <a:pt x="272427" y="165912"/>
                  </a:lnTo>
                  <a:lnTo>
                    <a:pt x="289306" y="142278"/>
                  </a:lnTo>
                  <a:lnTo>
                    <a:pt x="292112" y="146494"/>
                  </a:lnTo>
                  <a:lnTo>
                    <a:pt x="320636" y="178663"/>
                  </a:lnTo>
                  <a:lnTo>
                    <a:pt x="340321" y="195148"/>
                  </a:lnTo>
                  <a:lnTo>
                    <a:pt x="362254" y="171627"/>
                  </a:lnTo>
                  <a:close/>
                </a:path>
                <a:path w="2434590" h="255270">
                  <a:moveTo>
                    <a:pt x="399503" y="1054"/>
                  </a:moveTo>
                  <a:lnTo>
                    <a:pt x="364515" y="1054"/>
                  </a:lnTo>
                  <a:lnTo>
                    <a:pt x="364515" y="74688"/>
                  </a:lnTo>
                  <a:lnTo>
                    <a:pt x="324281" y="74688"/>
                  </a:lnTo>
                  <a:lnTo>
                    <a:pt x="324281" y="104673"/>
                  </a:lnTo>
                  <a:lnTo>
                    <a:pt x="364515" y="104673"/>
                  </a:lnTo>
                  <a:lnTo>
                    <a:pt x="364515" y="245110"/>
                  </a:lnTo>
                  <a:lnTo>
                    <a:pt x="395643" y="245110"/>
                  </a:lnTo>
                  <a:lnTo>
                    <a:pt x="396875" y="244589"/>
                  </a:lnTo>
                  <a:lnTo>
                    <a:pt x="398970" y="242481"/>
                  </a:lnTo>
                  <a:lnTo>
                    <a:pt x="399503" y="241261"/>
                  </a:lnTo>
                  <a:lnTo>
                    <a:pt x="399503" y="1054"/>
                  </a:lnTo>
                  <a:close/>
                </a:path>
                <a:path w="2434590" h="255270">
                  <a:moveTo>
                    <a:pt x="452107" y="1054"/>
                  </a:moveTo>
                  <a:lnTo>
                    <a:pt x="417385" y="1054"/>
                  </a:lnTo>
                  <a:lnTo>
                    <a:pt x="417385" y="251688"/>
                  </a:lnTo>
                  <a:lnTo>
                    <a:pt x="448246" y="251688"/>
                  </a:lnTo>
                  <a:lnTo>
                    <a:pt x="449465" y="251167"/>
                  </a:lnTo>
                  <a:lnTo>
                    <a:pt x="451573" y="249059"/>
                  </a:lnTo>
                  <a:lnTo>
                    <a:pt x="452107" y="247827"/>
                  </a:lnTo>
                  <a:lnTo>
                    <a:pt x="452107" y="1054"/>
                  </a:lnTo>
                  <a:close/>
                </a:path>
                <a:path w="2434590" h="255270">
                  <a:moveTo>
                    <a:pt x="623316" y="172262"/>
                  </a:moveTo>
                  <a:lnTo>
                    <a:pt x="589394" y="145605"/>
                  </a:lnTo>
                  <a:lnTo>
                    <a:pt x="564400" y="112039"/>
                  </a:lnTo>
                  <a:lnTo>
                    <a:pt x="558622" y="95732"/>
                  </a:lnTo>
                  <a:lnTo>
                    <a:pt x="558622" y="42075"/>
                  </a:lnTo>
                  <a:lnTo>
                    <a:pt x="611212" y="42075"/>
                  </a:lnTo>
                  <a:lnTo>
                    <a:pt x="611212" y="12623"/>
                  </a:lnTo>
                  <a:lnTo>
                    <a:pt x="471563" y="12623"/>
                  </a:lnTo>
                  <a:lnTo>
                    <a:pt x="471563" y="42075"/>
                  </a:lnTo>
                  <a:lnTo>
                    <a:pt x="522325" y="42075"/>
                  </a:lnTo>
                  <a:lnTo>
                    <a:pt x="522325" y="95732"/>
                  </a:lnTo>
                  <a:lnTo>
                    <a:pt x="506120" y="130276"/>
                  </a:lnTo>
                  <a:lnTo>
                    <a:pt x="480377" y="158724"/>
                  </a:lnTo>
                  <a:lnTo>
                    <a:pt x="455777" y="176999"/>
                  </a:lnTo>
                  <a:lnTo>
                    <a:pt x="480504" y="199618"/>
                  </a:lnTo>
                  <a:lnTo>
                    <a:pt x="517715" y="167398"/>
                  </a:lnTo>
                  <a:lnTo>
                    <a:pt x="540994" y="139128"/>
                  </a:lnTo>
                  <a:lnTo>
                    <a:pt x="544156" y="143332"/>
                  </a:lnTo>
                  <a:lnTo>
                    <a:pt x="573303" y="173888"/>
                  </a:lnTo>
                  <a:lnTo>
                    <a:pt x="599643" y="195148"/>
                  </a:lnTo>
                  <a:lnTo>
                    <a:pt x="623316" y="172262"/>
                  </a:lnTo>
                  <a:close/>
                </a:path>
                <a:path w="2434590" h="255270">
                  <a:moveTo>
                    <a:pt x="673023" y="1054"/>
                  </a:moveTo>
                  <a:lnTo>
                    <a:pt x="637781" y="1054"/>
                  </a:lnTo>
                  <a:lnTo>
                    <a:pt x="637781" y="251688"/>
                  </a:lnTo>
                  <a:lnTo>
                    <a:pt x="669163" y="251688"/>
                  </a:lnTo>
                  <a:lnTo>
                    <a:pt x="670394" y="251167"/>
                  </a:lnTo>
                  <a:lnTo>
                    <a:pt x="672503" y="249059"/>
                  </a:lnTo>
                  <a:lnTo>
                    <a:pt x="673023" y="247827"/>
                  </a:lnTo>
                  <a:lnTo>
                    <a:pt x="673023" y="1054"/>
                  </a:lnTo>
                  <a:close/>
                </a:path>
                <a:path w="2434590" h="255270">
                  <a:moveTo>
                    <a:pt x="899210" y="74422"/>
                  </a:moveTo>
                  <a:lnTo>
                    <a:pt x="759383" y="74422"/>
                  </a:lnTo>
                  <a:lnTo>
                    <a:pt x="758507" y="73723"/>
                  </a:lnTo>
                  <a:lnTo>
                    <a:pt x="758507" y="63639"/>
                  </a:lnTo>
                  <a:lnTo>
                    <a:pt x="884834" y="63639"/>
                  </a:lnTo>
                  <a:lnTo>
                    <a:pt x="888644" y="62280"/>
                  </a:lnTo>
                  <a:lnTo>
                    <a:pt x="894778" y="56845"/>
                  </a:lnTo>
                  <a:lnTo>
                    <a:pt x="896315" y="52946"/>
                  </a:lnTo>
                  <a:lnTo>
                    <a:pt x="896315" y="0"/>
                  </a:lnTo>
                  <a:lnTo>
                    <a:pt x="726681" y="0"/>
                  </a:lnTo>
                  <a:lnTo>
                    <a:pt x="726681" y="27089"/>
                  </a:lnTo>
                  <a:lnTo>
                    <a:pt x="864489" y="27089"/>
                  </a:lnTo>
                  <a:lnTo>
                    <a:pt x="864489" y="36372"/>
                  </a:lnTo>
                  <a:lnTo>
                    <a:pt x="863612" y="37338"/>
                  </a:lnTo>
                  <a:lnTo>
                    <a:pt x="725893" y="37338"/>
                  </a:lnTo>
                  <a:lnTo>
                    <a:pt x="725893" y="89852"/>
                  </a:lnTo>
                  <a:lnTo>
                    <a:pt x="727417" y="93586"/>
                  </a:lnTo>
                  <a:lnTo>
                    <a:pt x="733564" y="99720"/>
                  </a:lnTo>
                  <a:lnTo>
                    <a:pt x="737374" y="101257"/>
                  </a:lnTo>
                  <a:lnTo>
                    <a:pt x="899210" y="101257"/>
                  </a:lnTo>
                  <a:lnTo>
                    <a:pt x="899210" y="74422"/>
                  </a:lnTo>
                  <a:close/>
                </a:path>
                <a:path w="2434590" h="255270">
                  <a:moveTo>
                    <a:pt x="902360" y="226441"/>
                  </a:moveTo>
                  <a:lnTo>
                    <a:pt x="759117" y="226441"/>
                  </a:lnTo>
                  <a:lnTo>
                    <a:pt x="758240" y="225564"/>
                  </a:lnTo>
                  <a:lnTo>
                    <a:pt x="758240" y="214083"/>
                  </a:lnTo>
                  <a:lnTo>
                    <a:pt x="885799" y="214083"/>
                  </a:lnTo>
                  <a:lnTo>
                    <a:pt x="889647" y="212674"/>
                  </a:lnTo>
                  <a:lnTo>
                    <a:pt x="895616" y="207073"/>
                  </a:lnTo>
                  <a:lnTo>
                    <a:pt x="897102" y="203212"/>
                  </a:lnTo>
                  <a:lnTo>
                    <a:pt x="897102" y="148590"/>
                  </a:lnTo>
                  <a:lnTo>
                    <a:pt x="725893" y="148590"/>
                  </a:lnTo>
                  <a:lnTo>
                    <a:pt x="725893" y="175158"/>
                  </a:lnTo>
                  <a:lnTo>
                    <a:pt x="865809" y="175158"/>
                  </a:lnTo>
                  <a:lnTo>
                    <a:pt x="865809" y="186372"/>
                  </a:lnTo>
                  <a:lnTo>
                    <a:pt x="864933" y="187248"/>
                  </a:lnTo>
                  <a:lnTo>
                    <a:pt x="725627" y="187248"/>
                  </a:lnTo>
                  <a:lnTo>
                    <a:pt x="725627" y="248793"/>
                  </a:lnTo>
                  <a:lnTo>
                    <a:pt x="730973" y="254063"/>
                  </a:lnTo>
                  <a:lnTo>
                    <a:pt x="898512" y="254063"/>
                  </a:lnTo>
                  <a:lnTo>
                    <a:pt x="899731" y="253530"/>
                  </a:lnTo>
                  <a:lnTo>
                    <a:pt x="901839" y="251421"/>
                  </a:lnTo>
                  <a:lnTo>
                    <a:pt x="902360" y="250202"/>
                  </a:lnTo>
                  <a:lnTo>
                    <a:pt x="902360" y="226441"/>
                  </a:lnTo>
                  <a:close/>
                </a:path>
                <a:path w="2434590" h="255270">
                  <a:moveTo>
                    <a:pt x="929716" y="110718"/>
                  </a:moveTo>
                  <a:lnTo>
                    <a:pt x="691692" y="110718"/>
                  </a:lnTo>
                  <a:lnTo>
                    <a:pt x="691692" y="138341"/>
                  </a:lnTo>
                  <a:lnTo>
                    <a:pt x="925855" y="138341"/>
                  </a:lnTo>
                  <a:lnTo>
                    <a:pt x="927087" y="137807"/>
                  </a:lnTo>
                  <a:lnTo>
                    <a:pt x="929195" y="135712"/>
                  </a:lnTo>
                  <a:lnTo>
                    <a:pt x="929716" y="134480"/>
                  </a:lnTo>
                  <a:lnTo>
                    <a:pt x="929716" y="110718"/>
                  </a:lnTo>
                  <a:close/>
                </a:path>
                <a:path w="2434590" h="255270">
                  <a:moveTo>
                    <a:pt x="1224203" y="190144"/>
                  </a:moveTo>
                  <a:lnTo>
                    <a:pt x="1123467" y="190144"/>
                  </a:lnTo>
                  <a:lnTo>
                    <a:pt x="1123467" y="146227"/>
                  </a:lnTo>
                  <a:lnTo>
                    <a:pt x="1184135" y="146227"/>
                  </a:lnTo>
                  <a:lnTo>
                    <a:pt x="1188123" y="144653"/>
                  </a:lnTo>
                  <a:lnTo>
                    <a:pt x="1187996" y="144653"/>
                  </a:lnTo>
                  <a:lnTo>
                    <a:pt x="1194219" y="138772"/>
                  </a:lnTo>
                  <a:lnTo>
                    <a:pt x="1195793" y="135001"/>
                  </a:lnTo>
                  <a:lnTo>
                    <a:pt x="1195793" y="116243"/>
                  </a:lnTo>
                  <a:lnTo>
                    <a:pt x="1195793" y="80479"/>
                  </a:lnTo>
                  <a:lnTo>
                    <a:pt x="1195793" y="51015"/>
                  </a:lnTo>
                  <a:lnTo>
                    <a:pt x="1195793" y="12090"/>
                  </a:lnTo>
                  <a:lnTo>
                    <a:pt x="1161338" y="12090"/>
                  </a:lnTo>
                  <a:lnTo>
                    <a:pt x="1161338" y="51015"/>
                  </a:lnTo>
                  <a:lnTo>
                    <a:pt x="1161338" y="80479"/>
                  </a:lnTo>
                  <a:lnTo>
                    <a:pt x="1161338" y="115366"/>
                  </a:lnTo>
                  <a:lnTo>
                    <a:pt x="1160462" y="116243"/>
                  </a:lnTo>
                  <a:lnTo>
                    <a:pt x="1050696" y="116243"/>
                  </a:lnTo>
                  <a:lnTo>
                    <a:pt x="1049820" y="115366"/>
                  </a:lnTo>
                  <a:lnTo>
                    <a:pt x="1049820" y="80479"/>
                  </a:lnTo>
                  <a:lnTo>
                    <a:pt x="1161338" y="80479"/>
                  </a:lnTo>
                  <a:lnTo>
                    <a:pt x="1161338" y="51015"/>
                  </a:lnTo>
                  <a:lnTo>
                    <a:pt x="1049820" y="51015"/>
                  </a:lnTo>
                  <a:lnTo>
                    <a:pt x="1049820" y="12090"/>
                  </a:lnTo>
                  <a:lnTo>
                    <a:pt x="1015111" y="12090"/>
                  </a:lnTo>
                  <a:lnTo>
                    <a:pt x="1015111" y="134658"/>
                  </a:lnTo>
                  <a:lnTo>
                    <a:pt x="1016596" y="138341"/>
                  </a:lnTo>
                  <a:lnTo>
                    <a:pt x="1022565" y="144653"/>
                  </a:lnTo>
                  <a:lnTo>
                    <a:pt x="1026414" y="146227"/>
                  </a:lnTo>
                  <a:lnTo>
                    <a:pt x="1087704" y="146227"/>
                  </a:lnTo>
                  <a:lnTo>
                    <a:pt x="1087704" y="190144"/>
                  </a:lnTo>
                  <a:lnTo>
                    <a:pt x="986701" y="190144"/>
                  </a:lnTo>
                  <a:lnTo>
                    <a:pt x="986701" y="220129"/>
                  </a:lnTo>
                  <a:lnTo>
                    <a:pt x="1220343" y="220129"/>
                  </a:lnTo>
                  <a:lnTo>
                    <a:pt x="1221562" y="219608"/>
                  </a:lnTo>
                  <a:lnTo>
                    <a:pt x="1223670" y="217500"/>
                  </a:lnTo>
                  <a:lnTo>
                    <a:pt x="1224203" y="216268"/>
                  </a:lnTo>
                  <a:lnTo>
                    <a:pt x="1224203" y="190144"/>
                  </a:lnTo>
                  <a:close/>
                </a:path>
                <a:path w="2434590" h="255270">
                  <a:moveTo>
                    <a:pt x="1344129" y="153327"/>
                  </a:moveTo>
                  <a:lnTo>
                    <a:pt x="1297990" y="160159"/>
                  </a:lnTo>
                  <a:lnTo>
                    <a:pt x="1289989" y="160870"/>
                  </a:lnTo>
                  <a:lnTo>
                    <a:pt x="1290459" y="160870"/>
                  </a:lnTo>
                  <a:lnTo>
                    <a:pt x="1280172" y="161480"/>
                  </a:lnTo>
                  <a:lnTo>
                    <a:pt x="1271536" y="161747"/>
                  </a:lnTo>
                  <a:lnTo>
                    <a:pt x="1269784" y="161747"/>
                  </a:lnTo>
                  <a:lnTo>
                    <a:pt x="1268907" y="160870"/>
                  </a:lnTo>
                  <a:lnTo>
                    <a:pt x="1268907" y="9461"/>
                  </a:lnTo>
                  <a:lnTo>
                    <a:pt x="1232611" y="9461"/>
                  </a:lnTo>
                  <a:lnTo>
                    <a:pt x="1232611" y="181559"/>
                  </a:lnTo>
                  <a:lnTo>
                    <a:pt x="1234503" y="185496"/>
                  </a:lnTo>
                  <a:lnTo>
                    <a:pt x="1242034" y="191109"/>
                  </a:lnTo>
                  <a:lnTo>
                    <a:pt x="1247076" y="192519"/>
                  </a:lnTo>
                  <a:lnTo>
                    <a:pt x="1259179" y="192519"/>
                  </a:lnTo>
                  <a:lnTo>
                    <a:pt x="1309763" y="188531"/>
                  </a:lnTo>
                  <a:lnTo>
                    <a:pt x="1344129" y="182778"/>
                  </a:lnTo>
                  <a:lnTo>
                    <a:pt x="1344129" y="161747"/>
                  </a:lnTo>
                  <a:lnTo>
                    <a:pt x="1344129" y="153327"/>
                  </a:lnTo>
                  <a:close/>
                </a:path>
                <a:path w="2434590" h="255270">
                  <a:moveTo>
                    <a:pt x="1608188" y="118084"/>
                  </a:moveTo>
                  <a:lnTo>
                    <a:pt x="1572247" y="97040"/>
                  </a:lnTo>
                  <a:lnTo>
                    <a:pt x="1569034" y="94678"/>
                  </a:lnTo>
                  <a:lnTo>
                    <a:pt x="1557642" y="84162"/>
                  </a:lnTo>
                  <a:lnTo>
                    <a:pt x="1553133" y="78460"/>
                  </a:lnTo>
                  <a:lnTo>
                    <a:pt x="1546466" y="66179"/>
                  </a:lnTo>
                  <a:lnTo>
                    <a:pt x="1544802" y="59258"/>
                  </a:lnTo>
                  <a:lnTo>
                    <a:pt x="1544802" y="4203"/>
                  </a:lnTo>
                  <a:lnTo>
                    <a:pt x="1508772" y="4203"/>
                  </a:lnTo>
                  <a:lnTo>
                    <a:pt x="1508772" y="59258"/>
                  </a:lnTo>
                  <a:lnTo>
                    <a:pt x="1506880" y="66573"/>
                  </a:lnTo>
                  <a:lnTo>
                    <a:pt x="1483677" y="97409"/>
                  </a:lnTo>
                  <a:lnTo>
                    <a:pt x="1449578" y="119824"/>
                  </a:lnTo>
                  <a:lnTo>
                    <a:pt x="1445387" y="121907"/>
                  </a:lnTo>
                  <a:lnTo>
                    <a:pt x="1445387" y="106781"/>
                  </a:lnTo>
                  <a:lnTo>
                    <a:pt x="1445387" y="76263"/>
                  </a:lnTo>
                  <a:lnTo>
                    <a:pt x="1445387" y="1054"/>
                  </a:lnTo>
                  <a:lnTo>
                    <a:pt x="1409090" y="1054"/>
                  </a:lnTo>
                  <a:lnTo>
                    <a:pt x="1409090" y="76263"/>
                  </a:lnTo>
                  <a:lnTo>
                    <a:pt x="1388046" y="76263"/>
                  </a:lnTo>
                  <a:lnTo>
                    <a:pt x="1388046" y="1054"/>
                  </a:lnTo>
                  <a:lnTo>
                    <a:pt x="1353070" y="1054"/>
                  </a:lnTo>
                  <a:lnTo>
                    <a:pt x="1353070" y="245110"/>
                  </a:lnTo>
                  <a:lnTo>
                    <a:pt x="1384185" y="245110"/>
                  </a:lnTo>
                  <a:lnTo>
                    <a:pt x="1385417" y="244589"/>
                  </a:lnTo>
                  <a:lnTo>
                    <a:pt x="1387525" y="242481"/>
                  </a:lnTo>
                  <a:lnTo>
                    <a:pt x="1388046" y="241261"/>
                  </a:lnTo>
                  <a:lnTo>
                    <a:pt x="1388046" y="106781"/>
                  </a:lnTo>
                  <a:lnTo>
                    <a:pt x="1409090" y="106781"/>
                  </a:lnTo>
                  <a:lnTo>
                    <a:pt x="1409090" y="251421"/>
                  </a:lnTo>
                  <a:lnTo>
                    <a:pt x="1441526" y="251421"/>
                  </a:lnTo>
                  <a:lnTo>
                    <a:pt x="1442758" y="250901"/>
                  </a:lnTo>
                  <a:lnTo>
                    <a:pt x="1444853" y="248793"/>
                  </a:lnTo>
                  <a:lnTo>
                    <a:pt x="1445387" y="247573"/>
                  </a:lnTo>
                  <a:lnTo>
                    <a:pt x="1445387" y="124561"/>
                  </a:lnTo>
                  <a:lnTo>
                    <a:pt x="1467218" y="145173"/>
                  </a:lnTo>
                  <a:lnTo>
                    <a:pt x="1502854" y="121373"/>
                  </a:lnTo>
                  <a:lnTo>
                    <a:pt x="1527441" y="97040"/>
                  </a:lnTo>
                  <a:lnTo>
                    <a:pt x="1531124" y="100723"/>
                  </a:lnTo>
                  <a:lnTo>
                    <a:pt x="1561020" y="124790"/>
                  </a:lnTo>
                  <a:lnTo>
                    <a:pt x="1588452" y="139915"/>
                  </a:lnTo>
                  <a:lnTo>
                    <a:pt x="1608188" y="118084"/>
                  </a:lnTo>
                  <a:close/>
                </a:path>
                <a:path w="2434590" h="255270">
                  <a:moveTo>
                    <a:pt x="1669732" y="1054"/>
                  </a:moveTo>
                  <a:lnTo>
                    <a:pt x="1634744" y="1054"/>
                  </a:lnTo>
                  <a:lnTo>
                    <a:pt x="1634744" y="20243"/>
                  </a:lnTo>
                  <a:lnTo>
                    <a:pt x="1582674" y="20243"/>
                  </a:lnTo>
                  <a:lnTo>
                    <a:pt x="1582674" y="49174"/>
                  </a:lnTo>
                  <a:lnTo>
                    <a:pt x="1634744" y="49174"/>
                  </a:lnTo>
                  <a:lnTo>
                    <a:pt x="1634744" y="70218"/>
                  </a:lnTo>
                  <a:lnTo>
                    <a:pt x="1582674" y="70218"/>
                  </a:lnTo>
                  <a:lnTo>
                    <a:pt x="1582674" y="99148"/>
                  </a:lnTo>
                  <a:lnTo>
                    <a:pt x="1634744" y="99148"/>
                  </a:lnTo>
                  <a:lnTo>
                    <a:pt x="1634744" y="139649"/>
                  </a:lnTo>
                  <a:lnTo>
                    <a:pt x="1665871" y="139649"/>
                  </a:lnTo>
                  <a:lnTo>
                    <a:pt x="1667090" y="139128"/>
                  </a:lnTo>
                  <a:lnTo>
                    <a:pt x="1669199" y="137020"/>
                  </a:lnTo>
                  <a:lnTo>
                    <a:pt x="1669732" y="135788"/>
                  </a:lnTo>
                  <a:lnTo>
                    <a:pt x="1669732" y="1054"/>
                  </a:lnTo>
                  <a:close/>
                </a:path>
                <a:path w="2434590" h="255270">
                  <a:moveTo>
                    <a:pt x="1692084" y="230911"/>
                  </a:moveTo>
                  <a:lnTo>
                    <a:pt x="1653641" y="201853"/>
                  </a:lnTo>
                  <a:lnTo>
                    <a:pt x="1642897" y="151485"/>
                  </a:lnTo>
                  <a:lnTo>
                    <a:pt x="1608188" y="151485"/>
                  </a:lnTo>
                  <a:lnTo>
                    <a:pt x="1608188" y="178054"/>
                  </a:lnTo>
                  <a:lnTo>
                    <a:pt x="1607439" y="182384"/>
                  </a:lnTo>
                  <a:lnTo>
                    <a:pt x="1604454" y="191325"/>
                  </a:lnTo>
                  <a:lnTo>
                    <a:pt x="1602447" y="195580"/>
                  </a:lnTo>
                  <a:lnTo>
                    <a:pt x="1602359" y="195719"/>
                  </a:lnTo>
                  <a:lnTo>
                    <a:pt x="1597355" y="203644"/>
                  </a:lnTo>
                  <a:lnTo>
                    <a:pt x="1594459" y="207378"/>
                  </a:lnTo>
                  <a:lnTo>
                    <a:pt x="1587982" y="214210"/>
                  </a:lnTo>
                  <a:lnTo>
                    <a:pt x="1584604" y="217055"/>
                  </a:lnTo>
                  <a:lnTo>
                    <a:pt x="1581099" y="219341"/>
                  </a:lnTo>
                  <a:lnTo>
                    <a:pt x="1577492" y="216712"/>
                  </a:lnTo>
                  <a:lnTo>
                    <a:pt x="1555242" y="180555"/>
                  </a:lnTo>
                  <a:lnTo>
                    <a:pt x="1555216" y="180149"/>
                  </a:lnTo>
                  <a:lnTo>
                    <a:pt x="1554797" y="174371"/>
                  </a:lnTo>
                  <a:lnTo>
                    <a:pt x="1554797" y="151485"/>
                  </a:lnTo>
                  <a:lnTo>
                    <a:pt x="1519021" y="151485"/>
                  </a:lnTo>
                  <a:lnTo>
                    <a:pt x="1518945" y="180555"/>
                  </a:lnTo>
                  <a:lnTo>
                    <a:pt x="1517713" y="185369"/>
                  </a:lnTo>
                  <a:lnTo>
                    <a:pt x="1482813" y="224688"/>
                  </a:lnTo>
                  <a:lnTo>
                    <a:pt x="1469732" y="232664"/>
                  </a:lnTo>
                  <a:lnTo>
                    <a:pt x="1469478" y="232664"/>
                  </a:lnTo>
                  <a:lnTo>
                    <a:pt x="1495348" y="253796"/>
                  </a:lnTo>
                  <a:lnTo>
                    <a:pt x="1530426" y="223240"/>
                  </a:lnTo>
                  <a:lnTo>
                    <a:pt x="1536382" y="216712"/>
                  </a:lnTo>
                  <a:lnTo>
                    <a:pt x="1540637" y="221945"/>
                  </a:lnTo>
                  <a:lnTo>
                    <a:pt x="1573822" y="250698"/>
                  </a:lnTo>
                  <a:lnTo>
                    <a:pt x="1580832" y="254317"/>
                  </a:lnTo>
                  <a:lnTo>
                    <a:pt x="1588046" y="250342"/>
                  </a:lnTo>
                  <a:lnTo>
                    <a:pt x="1620939" y="221056"/>
                  </a:lnTo>
                  <a:lnTo>
                    <a:pt x="1622386" y="219341"/>
                  </a:lnTo>
                  <a:lnTo>
                    <a:pt x="1625282" y="215925"/>
                  </a:lnTo>
                  <a:lnTo>
                    <a:pt x="1659737" y="249542"/>
                  </a:lnTo>
                  <a:lnTo>
                    <a:pt x="1667891" y="254850"/>
                  </a:lnTo>
                  <a:lnTo>
                    <a:pt x="1692084" y="230911"/>
                  </a:lnTo>
                  <a:close/>
                </a:path>
                <a:path w="2434590" h="255270">
                  <a:moveTo>
                    <a:pt x="1895906" y="153593"/>
                  </a:moveTo>
                  <a:lnTo>
                    <a:pt x="1859876" y="153593"/>
                  </a:lnTo>
                  <a:lnTo>
                    <a:pt x="1859876" y="174625"/>
                  </a:lnTo>
                  <a:lnTo>
                    <a:pt x="1859876" y="203301"/>
                  </a:lnTo>
                  <a:lnTo>
                    <a:pt x="1859876" y="223723"/>
                  </a:lnTo>
                  <a:lnTo>
                    <a:pt x="1859000" y="224599"/>
                  </a:lnTo>
                  <a:lnTo>
                    <a:pt x="1756346" y="224599"/>
                  </a:lnTo>
                  <a:lnTo>
                    <a:pt x="1755470" y="223723"/>
                  </a:lnTo>
                  <a:lnTo>
                    <a:pt x="1755470" y="203301"/>
                  </a:lnTo>
                  <a:lnTo>
                    <a:pt x="1859876" y="203301"/>
                  </a:lnTo>
                  <a:lnTo>
                    <a:pt x="1859876" y="174625"/>
                  </a:lnTo>
                  <a:lnTo>
                    <a:pt x="1755470" y="174625"/>
                  </a:lnTo>
                  <a:lnTo>
                    <a:pt x="1755470" y="153593"/>
                  </a:lnTo>
                  <a:lnTo>
                    <a:pt x="1720227" y="153593"/>
                  </a:lnTo>
                  <a:lnTo>
                    <a:pt x="1720227" y="241604"/>
                  </a:lnTo>
                  <a:lnTo>
                    <a:pt x="1721751" y="245338"/>
                  </a:lnTo>
                  <a:lnTo>
                    <a:pt x="1727898" y="251472"/>
                  </a:lnTo>
                  <a:lnTo>
                    <a:pt x="1731708" y="253009"/>
                  </a:lnTo>
                  <a:lnTo>
                    <a:pt x="1884248" y="253009"/>
                  </a:lnTo>
                  <a:lnTo>
                    <a:pt x="1888248" y="251472"/>
                  </a:lnTo>
                  <a:lnTo>
                    <a:pt x="1888121" y="251472"/>
                  </a:lnTo>
                  <a:lnTo>
                    <a:pt x="1894332" y="245770"/>
                  </a:lnTo>
                  <a:lnTo>
                    <a:pt x="1895906" y="241960"/>
                  </a:lnTo>
                  <a:lnTo>
                    <a:pt x="1895906" y="224599"/>
                  </a:lnTo>
                  <a:lnTo>
                    <a:pt x="1895906" y="203301"/>
                  </a:lnTo>
                  <a:lnTo>
                    <a:pt x="1895906" y="174625"/>
                  </a:lnTo>
                  <a:lnTo>
                    <a:pt x="1895906" y="153593"/>
                  </a:lnTo>
                  <a:close/>
                </a:path>
                <a:path w="2434590" h="255270">
                  <a:moveTo>
                    <a:pt x="1909584" y="80213"/>
                  </a:moveTo>
                  <a:lnTo>
                    <a:pt x="1869833" y="64820"/>
                  </a:lnTo>
                  <a:lnTo>
                    <a:pt x="1855381" y="56540"/>
                  </a:lnTo>
                  <a:lnTo>
                    <a:pt x="1851812" y="54394"/>
                  </a:lnTo>
                  <a:lnTo>
                    <a:pt x="1825955" y="25069"/>
                  </a:lnTo>
                  <a:lnTo>
                    <a:pt x="1825955" y="787"/>
                  </a:lnTo>
                  <a:lnTo>
                    <a:pt x="1790446" y="787"/>
                  </a:lnTo>
                  <a:lnTo>
                    <a:pt x="1790446" y="27432"/>
                  </a:lnTo>
                  <a:lnTo>
                    <a:pt x="1787461" y="33883"/>
                  </a:lnTo>
                  <a:lnTo>
                    <a:pt x="1752930" y="61353"/>
                  </a:lnTo>
                  <a:lnTo>
                    <a:pt x="1711731" y="78981"/>
                  </a:lnTo>
                  <a:lnTo>
                    <a:pt x="1705762" y="80733"/>
                  </a:lnTo>
                  <a:lnTo>
                    <a:pt x="1726272" y="104406"/>
                  </a:lnTo>
                  <a:lnTo>
                    <a:pt x="1763534" y="89242"/>
                  </a:lnTo>
                  <a:lnTo>
                    <a:pt x="1797507" y="67322"/>
                  </a:lnTo>
                  <a:lnTo>
                    <a:pt x="1807806" y="56540"/>
                  </a:lnTo>
                  <a:lnTo>
                    <a:pt x="1812607" y="61353"/>
                  </a:lnTo>
                  <a:lnTo>
                    <a:pt x="1853565" y="89115"/>
                  </a:lnTo>
                  <a:lnTo>
                    <a:pt x="1889861" y="103886"/>
                  </a:lnTo>
                  <a:lnTo>
                    <a:pt x="1909584" y="80213"/>
                  </a:lnTo>
                  <a:close/>
                </a:path>
                <a:path w="2434590" h="255270">
                  <a:moveTo>
                    <a:pt x="1926424" y="113093"/>
                  </a:moveTo>
                  <a:lnTo>
                    <a:pt x="1688401" y="113093"/>
                  </a:lnTo>
                  <a:lnTo>
                    <a:pt x="1688401" y="142278"/>
                  </a:lnTo>
                  <a:lnTo>
                    <a:pt x="1922564" y="142278"/>
                  </a:lnTo>
                  <a:lnTo>
                    <a:pt x="1923783" y="141757"/>
                  </a:lnTo>
                  <a:lnTo>
                    <a:pt x="1925891" y="139649"/>
                  </a:lnTo>
                  <a:lnTo>
                    <a:pt x="1926424" y="138430"/>
                  </a:lnTo>
                  <a:lnTo>
                    <a:pt x="1926424" y="113093"/>
                  </a:lnTo>
                  <a:close/>
                </a:path>
                <a:path w="2434590" h="255270">
                  <a:moveTo>
                    <a:pt x="2093341" y="184010"/>
                  </a:moveTo>
                  <a:lnTo>
                    <a:pt x="2092642" y="184010"/>
                  </a:lnTo>
                  <a:lnTo>
                    <a:pt x="2092642" y="161417"/>
                  </a:lnTo>
                  <a:lnTo>
                    <a:pt x="2092642" y="153327"/>
                  </a:lnTo>
                  <a:lnTo>
                    <a:pt x="2046058" y="159042"/>
                  </a:lnTo>
                  <a:lnTo>
                    <a:pt x="2004898" y="161417"/>
                  </a:lnTo>
                  <a:lnTo>
                    <a:pt x="1978520" y="161417"/>
                  </a:lnTo>
                  <a:lnTo>
                    <a:pt x="1977707" y="160604"/>
                  </a:lnTo>
                  <a:lnTo>
                    <a:pt x="1977707" y="8940"/>
                  </a:lnTo>
                  <a:lnTo>
                    <a:pt x="1942198" y="8940"/>
                  </a:lnTo>
                  <a:lnTo>
                    <a:pt x="1942198" y="180416"/>
                  </a:lnTo>
                  <a:lnTo>
                    <a:pt x="1943735" y="184010"/>
                  </a:lnTo>
                  <a:lnTo>
                    <a:pt x="1949869" y="189966"/>
                  </a:lnTo>
                  <a:lnTo>
                    <a:pt x="1953488" y="191554"/>
                  </a:lnTo>
                  <a:lnTo>
                    <a:pt x="1952548" y="191554"/>
                  </a:lnTo>
                  <a:lnTo>
                    <a:pt x="1958238" y="191985"/>
                  </a:lnTo>
                  <a:lnTo>
                    <a:pt x="1975726" y="191985"/>
                  </a:lnTo>
                  <a:lnTo>
                    <a:pt x="2026907" y="189966"/>
                  </a:lnTo>
                  <a:lnTo>
                    <a:pt x="2066594" y="186994"/>
                  </a:lnTo>
                  <a:lnTo>
                    <a:pt x="2080082" y="185610"/>
                  </a:lnTo>
                  <a:lnTo>
                    <a:pt x="2093341" y="184010"/>
                  </a:lnTo>
                  <a:close/>
                </a:path>
                <a:path w="2434590" h="255270">
                  <a:moveTo>
                    <a:pt x="2138667" y="1054"/>
                  </a:moveTo>
                  <a:lnTo>
                    <a:pt x="2103158" y="1054"/>
                  </a:lnTo>
                  <a:lnTo>
                    <a:pt x="2103158" y="251688"/>
                  </a:lnTo>
                  <a:lnTo>
                    <a:pt x="2134806" y="251688"/>
                  </a:lnTo>
                  <a:lnTo>
                    <a:pt x="2136038" y="251167"/>
                  </a:lnTo>
                  <a:lnTo>
                    <a:pt x="2138134" y="249059"/>
                  </a:lnTo>
                  <a:lnTo>
                    <a:pt x="2138667" y="247827"/>
                  </a:lnTo>
                  <a:lnTo>
                    <a:pt x="2138667" y="1054"/>
                  </a:lnTo>
                  <a:close/>
                </a:path>
                <a:path w="2434590" h="255270">
                  <a:moveTo>
                    <a:pt x="2309876" y="156222"/>
                  </a:moveTo>
                  <a:lnTo>
                    <a:pt x="2257602" y="160718"/>
                  </a:lnTo>
                  <a:lnTo>
                    <a:pt x="2214981" y="162179"/>
                  </a:lnTo>
                  <a:lnTo>
                    <a:pt x="2198725" y="162179"/>
                  </a:lnTo>
                  <a:lnTo>
                    <a:pt x="2198243" y="161645"/>
                  </a:lnTo>
                  <a:lnTo>
                    <a:pt x="2198103" y="161391"/>
                  </a:lnTo>
                  <a:lnTo>
                    <a:pt x="2198103" y="44005"/>
                  </a:lnTo>
                  <a:lnTo>
                    <a:pt x="2198979" y="43129"/>
                  </a:lnTo>
                  <a:lnTo>
                    <a:pt x="2284895" y="43129"/>
                  </a:lnTo>
                  <a:lnTo>
                    <a:pt x="2284895" y="12877"/>
                  </a:lnTo>
                  <a:lnTo>
                    <a:pt x="2173821" y="12877"/>
                  </a:lnTo>
                  <a:lnTo>
                    <a:pt x="2170011" y="14376"/>
                  </a:lnTo>
                  <a:lnTo>
                    <a:pt x="2163864" y="20332"/>
                  </a:lnTo>
                  <a:lnTo>
                    <a:pt x="2162340" y="24104"/>
                  </a:lnTo>
                  <a:lnTo>
                    <a:pt x="2162340" y="180860"/>
                  </a:lnTo>
                  <a:lnTo>
                    <a:pt x="2163737" y="184670"/>
                  </a:lnTo>
                  <a:lnTo>
                    <a:pt x="2169350" y="190106"/>
                  </a:lnTo>
                  <a:lnTo>
                    <a:pt x="2173554" y="191554"/>
                  </a:lnTo>
                  <a:lnTo>
                    <a:pt x="2179167" y="191731"/>
                  </a:lnTo>
                  <a:lnTo>
                    <a:pt x="2207971" y="191731"/>
                  </a:lnTo>
                  <a:lnTo>
                    <a:pt x="2258390" y="190246"/>
                  </a:lnTo>
                  <a:lnTo>
                    <a:pt x="2309876" y="186461"/>
                  </a:lnTo>
                  <a:lnTo>
                    <a:pt x="2309876" y="162179"/>
                  </a:lnTo>
                  <a:lnTo>
                    <a:pt x="2309876" y="156222"/>
                  </a:lnTo>
                  <a:close/>
                </a:path>
                <a:path w="2434590" h="255270">
                  <a:moveTo>
                    <a:pt x="2390889" y="80479"/>
                  </a:moveTo>
                  <a:lnTo>
                    <a:pt x="2355113" y="80479"/>
                  </a:lnTo>
                  <a:lnTo>
                    <a:pt x="2355113" y="787"/>
                  </a:lnTo>
                  <a:lnTo>
                    <a:pt x="2319083" y="787"/>
                  </a:lnTo>
                  <a:lnTo>
                    <a:pt x="2319083" y="251421"/>
                  </a:lnTo>
                  <a:lnTo>
                    <a:pt x="2351252" y="251421"/>
                  </a:lnTo>
                  <a:lnTo>
                    <a:pt x="2352484" y="250901"/>
                  </a:lnTo>
                  <a:lnTo>
                    <a:pt x="2354592" y="248793"/>
                  </a:lnTo>
                  <a:lnTo>
                    <a:pt x="2355113" y="247573"/>
                  </a:lnTo>
                  <a:lnTo>
                    <a:pt x="2355113" y="110985"/>
                  </a:lnTo>
                  <a:lnTo>
                    <a:pt x="2390889" y="110985"/>
                  </a:lnTo>
                  <a:lnTo>
                    <a:pt x="2390889" y="80479"/>
                  </a:lnTo>
                  <a:close/>
                </a:path>
                <a:path w="2434590" h="255270">
                  <a:moveTo>
                    <a:pt x="2434285" y="198564"/>
                  </a:moveTo>
                  <a:lnTo>
                    <a:pt x="2402192" y="198564"/>
                  </a:lnTo>
                  <a:lnTo>
                    <a:pt x="2402192" y="228803"/>
                  </a:lnTo>
                  <a:lnTo>
                    <a:pt x="2434285" y="228803"/>
                  </a:lnTo>
                  <a:lnTo>
                    <a:pt x="2434285" y="198564"/>
                  </a:lnTo>
                  <a:close/>
                </a:path>
              </a:pathLst>
            </a:custGeom>
            <a:solidFill>
              <a:srgbClr val="1F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868929" y="7242123"/>
              <a:ext cx="4996923" cy="166485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3217646" y="7590853"/>
              <a:ext cx="4299585" cy="967740"/>
            </a:xfrm>
            <a:custGeom>
              <a:avLst/>
              <a:gdLst/>
              <a:ahLst/>
              <a:cxnLst/>
              <a:rect l="l" t="t" r="r" b="b"/>
              <a:pathLst>
                <a:path w="4299584" h="967740">
                  <a:moveTo>
                    <a:pt x="4299483" y="98323"/>
                  </a:moveTo>
                  <a:lnTo>
                    <a:pt x="4291749" y="60058"/>
                  </a:lnTo>
                  <a:lnTo>
                    <a:pt x="4270680" y="28803"/>
                  </a:lnTo>
                  <a:lnTo>
                    <a:pt x="4239425" y="7721"/>
                  </a:lnTo>
                  <a:lnTo>
                    <a:pt x="4201147" y="0"/>
                  </a:lnTo>
                  <a:lnTo>
                    <a:pt x="3690289" y="0"/>
                  </a:lnTo>
                  <a:lnTo>
                    <a:pt x="3616795" y="0"/>
                  </a:lnTo>
                  <a:lnTo>
                    <a:pt x="427075" y="0"/>
                  </a:lnTo>
                  <a:lnTo>
                    <a:pt x="337680" y="0"/>
                  </a:lnTo>
                  <a:lnTo>
                    <a:pt x="98323" y="0"/>
                  </a:lnTo>
                  <a:lnTo>
                    <a:pt x="60045" y="7721"/>
                  </a:lnTo>
                  <a:lnTo>
                    <a:pt x="28790" y="28803"/>
                  </a:lnTo>
                  <a:lnTo>
                    <a:pt x="7721" y="60058"/>
                  </a:lnTo>
                  <a:lnTo>
                    <a:pt x="0" y="98323"/>
                  </a:lnTo>
                  <a:lnTo>
                    <a:pt x="0" y="639064"/>
                  </a:lnTo>
                  <a:lnTo>
                    <a:pt x="7721" y="677341"/>
                  </a:lnTo>
                  <a:lnTo>
                    <a:pt x="28790" y="708596"/>
                  </a:lnTo>
                  <a:lnTo>
                    <a:pt x="60045" y="729678"/>
                  </a:lnTo>
                  <a:lnTo>
                    <a:pt x="98323" y="737400"/>
                  </a:lnTo>
                  <a:lnTo>
                    <a:pt x="337680" y="737400"/>
                  </a:lnTo>
                  <a:lnTo>
                    <a:pt x="427075" y="737400"/>
                  </a:lnTo>
                  <a:lnTo>
                    <a:pt x="3616795" y="737400"/>
                  </a:lnTo>
                  <a:lnTo>
                    <a:pt x="3690289" y="737400"/>
                  </a:lnTo>
                  <a:lnTo>
                    <a:pt x="3705720" y="737400"/>
                  </a:lnTo>
                  <a:lnTo>
                    <a:pt x="3934295" y="967409"/>
                  </a:lnTo>
                  <a:lnTo>
                    <a:pt x="3942867" y="737400"/>
                  </a:lnTo>
                  <a:lnTo>
                    <a:pt x="4201147" y="737400"/>
                  </a:lnTo>
                  <a:lnTo>
                    <a:pt x="4239425" y="729678"/>
                  </a:lnTo>
                  <a:lnTo>
                    <a:pt x="4270680" y="708596"/>
                  </a:lnTo>
                  <a:lnTo>
                    <a:pt x="4291749" y="677341"/>
                  </a:lnTo>
                  <a:lnTo>
                    <a:pt x="4299483" y="639064"/>
                  </a:lnTo>
                  <a:lnTo>
                    <a:pt x="4299483" y="98323"/>
                  </a:lnTo>
                  <a:close/>
                </a:path>
              </a:pathLst>
            </a:custGeom>
            <a:solidFill>
              <a:srgbClr val="FFFFFF">
                <a:alpha val="92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70244" y="7845049"/>
              <a:ext cx="168322" cy="22223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158818" y="7845049"/>
              <a:ext cx="168322" cy="22223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355282" y="7836896"/>
              <a:ext cx="191730" cy="251958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582255" y="7836633"/>
              <a:ext cx="204091" cy="250906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4874285" y="7835848"/>
              <a:ext cx="2434590" cy="255270"/>
            </a:xfrm>
            <a:custGeom>
              <a:avLst/>
              <a:gdLst/>
              <a:ahLst/>
              <a:cxnLst/>
              <a:rect l="l" t="t" r="r" b="b"/>
              <a:pathLst>
                <a:path w="2434590" h="255270">
                  <a:moveTo>
                    <a:pt x="163588" y="1054"/>
                  </a:moveTo>
                  <a:lnTo>
                    <a:pt x="127292" y="1054"/>
                  </a:lnTo>
                  <a:lnTo>
                    <a:pt x="127292" y="82054"/>
                  </a:lnTo>
                  <a:lnTo>
                    <a:pt x="108089" y="82054"/>
                  </a:lnTo>
                  <a:lnTo>
                    <a:pt x="108089" y="42341"/>
                  </a:lnTo>
                  <a:lnTo>
                    <a:pt x="108089" y="12890"/>
                  </a:lnTo>
                  <a:lnTo>
                    <a:pt x="72313" y="12890"/>
                  </a:lnTo>
                  <a:lnTo>
                    <a:pt x="72313" y="42341"/>
                  </a:lnTo>
                  <a:lnTo>
                    <a:pt x="72313" y="165074"/>
                  </a:lnTo>
                  <a:lnTo>
                    <a:pt x="71437" y="165963"/>
                  </a:lnTo>
                  <a:lnTo>
                    <a:pt x="35852" y="165963"/>
                  </a:lnTo>
                  <a:lnTo>
                    <a:pt x="34975" y="165074"/>
                  </a:lnTo>
                  <a:lnTo>
                    <a:pt x="34975" y="42341"/>
                  </a:lnTo>
                  <a:lnTo>
                    <a:pt x="72313" y="42341"/>
                  </a:lnTo>
                  <a:lnTo>
                    <a:pt x="72313" y="12890"/>
                  </a:lnTo>
                  <a:lnTo>
                    <a:pt x="0" y="12890"/>
                  </a:lnTo>
                  <a:lnTo>
                    <a:pt x="0" y="182880"/>
                  </a:lnTo>
                  <a:lnTo>
                    <a:pt x="1612" y="186740"/>
                  </a:lnTo>
                  <a:lnTo>
                    <a:pt x="8102" y="193052"/>
                  </a:lnTo>
                  <a:lnTo>
                    <a:pt x="11823" y="194627"/>
                  </a:lnTo>
                  <a:lnTo>
                    <a:pt x="95897" y="194627"/>
                  </a:lnTo>
                  <a:lnTo>
                    <a:pt x="99758" y="193052"/>
                  </a:lnTo>
                  <a:lnTo>
                    <a:pt x="106426" y="186740"/>
                  </a:lnTo>
                  <a:lnTo>
                    <a:pt x="108089" y="182880"/>
                  </a:lnTo>
                  <a:lnTo>
                    <a:pt x="108089" y="165963"/>
                  </a:lnTo>
                  <a:lnTo>
                    <a:pt x="108089" y="112826"/>
                  </a:lnTo>
                  <a:lnTo>
                    <a:pt x="127292" y="112826"/>
                  </a:lnTo>
                  <a:lnTo>
                    <a:pt x="127292" y="245122"/>
                  </a:lnTo>
                  <a:lnTo>
                    <a:pt x="159727" y="245122"/>
                  </a:lnTo>
                  <a:lnTo>
                    <a:pt x="160947" y="244589"/>
                  </a:lnTo>
                  <a:lnTo>
                    <a:pt x="163055" y="242493"/>
                  </a:lnTo>
                  <a:lnTo>
                    <a:pt x="163588" y="241261"/>
                  </a:lnTo>
                  <a:lnTo>
                    <a:pt x="163588" y="112826"/>
                  </a:lnTo>
                  <a:lnTo>
                    <a:pt x="163588" y="82054"/>
                  </a:lnTo>
                  <a:lnTo>
                    <a:pt x="163588" y="1054"/>
                  </a:lnTo>
                  <a:close/>
                </a:path>
                <a:path w="2434590" h="255270">
                  <a:moveTo>
                    <a:pt x="362254" y="171640"/>
                  </a:moveTo>
                  <a:lnTo>
                    <a:pt x="361975" y="171640"/>
                  </a:lnTo>
                  <a:lnTo>
                    <a:pt x="357238" y="168757"/>
                  </a:lnTo>
                  <a:lnTo>
                    <a:pt x="328904" y="142290"/>
                  </a:lnTo>
                  <a:lnTo>
                    <a:pt x="326644" y="139661"/>
                  </a:lnTo>
                  <a:lnTo>
                    <a:pt x="305866" y="103187"/>
                  </a:lnTo>
                  <a:lnTo>
                    <a:pt x="305866" y="12623"/>
                  </a:lnTo>
                  <a:lnTo>
                    <a:pt x="270357" y="12623"/>
                  </a:lnTo>
                  <a:lnTo>
                    <a:pt x="270357" y="100114"/>
                  </a:lnTo>
                  <a:lnTo>
                    <a:pt x="269049" y="106603"/>
                  </a:lnTo>
                  <a:lnTo>
                    <a:pt x="251231" y="140500"/>
                  </a:lnTo>
                  <a:lnTo>
                    <a:pt x="220116" y="171640"/>
                  </a:lnTo>
                  <a:lnTo>
                    <a:pt x="215125" y="175272"/>
                  </a:lnTo>
                  <a:lnTo>
                    <a:pt x="215125" y="1054"/>
                  </a:lnTo>
                  <a:lnTo>
                    <a:pt x="178574" y="1054"/>
                  </a:lnTo>
                  <a:lnTo>
                    <a:pt x="178574" y="251434"/>
                  </a:lnTo>
                  <a:lnTo>
                    <a:pt x="211277" y="251434"/>
                  </a:lnTo>
                  <a:lnTo>
                    <a:pt x="212496" y="250913"/>
                  </a:lnTo>
                  <a:lnTo>
                    <a:pt x="214604" y="248805"/>
                  </a:lnTo>
                  <a:lnTo>
                    <a:pt x="215125" y="247573"/>
                  </a:lnTo>
                  <a:lnTo>
                    <a:pt x="215125" y="177355"/>
                  </a:lnTo>
                  <a:lnTo>
                    <a:pt x="240385" y="199364"/>
                  </a:lnTo>
                  <a:lnTo>
                    <a:pt x="272427" y="165912"/>
                  </a:lnTo>
                  <a:lnTo>
                    <a:pt x="289293" y="142290"/>
                  </a:lnTo>
                  <a:lnTo>
                    <a:pt x="292100" y="146494"/>
                  </a:lnTo>
                  <a:lnTo>
                    <a:pt x="320636" y="178663"/>
                  </a:lnTo>
                  <a:lnTo>
                    <a:pt x="340321" y="195148"/>
                  </a:lnTo>
                  <a:lnTo>
                    <a:pt x="362254" y="171640"/>
                  </a:lnTo>
                  <a:close/>
                </a:path>
                <a:path w="2434590" h="255270">
                  <a:moveTo>
                    <a:pt x="399491" y="1054"/>
                  </a:moveTo>
                  <a:lnTo>
                    <a:pt x="364515" y="1054"/>
                  </a:lnTo>
                  <a:lnTo>
                    <a:pt x="364515" y="74688"/>
                  </a:lnTo>
                  <a:lnTo>
                    <a:pt x="324281" y="74688"/>
                  </a:lnTo>
                  <a:lnTo>
                    <a:pt x="324281" y="104673"/>
                  </a:lnTo>
                  <a:lnTo>
                    <a:pt x="364515" y="104673"/>
                  </a:lnTo>
                  <a:lnTo>
                    <a:pt x="364515" y="245122"/>
                  </a:lnTo>
                  <a:lnTo>
                    <a:pt x="395643" y="245122"/>
                  </a:lnTo>
                  <a:lnTo>
                    <a:pt x="396862" y="244589"/>
                  </a:lnTo>
                  <a:lnTo>
                    <a:pt x="398970" y="242493"/>
                  </a:lnTo>
                  <a:lnTo>
                    <a:pt x="399491" y="241261"/>
                  </a:lnTo>
                  <a:lnTo>
                    <a:pt x="399491" y="1054"/>
                  </a:lnTo>
                  <a:close/>
                </a:path>
                <a:path w="2434590" h="255270">
                  <a:moveTo>
                    <a:pt x="452094" y="1054"/>
                  </a:moveTo>
                  <a:lnTo>
                    <a:pt x="417385" y="1054"/>
                  </a:lnTo>
                  <a:lnTo>
                    <a:pt x="417385" y="251701"/>
                  </a:lnTo>
                  <a:lnTo>
                    <a:pt x="448246" y="251701"/>
                  </a:lnTo>
                  <a:lnTo>
                    <a:pt x="449465" y="251167"/>
                  </a:lnTo>
                  <a:lnTo>
                    <a:pt x="451573" y="249072"/>
                  </a:lnTo>
                  <a:lnTo>
                    <a:pt x="452094" y="247840"/>
                  </a:lnTo>
                  <a:lnTo>
                    <a:pt x="452094" y="1054"/>
                  </a:lnTo>
                  <a:close/>
                </a:path>
                <a:path w="2434590" h="255270">
                  <a:moveTo>
                    <a:pt x="623316" y="172275"/>
                  </a:moveTo>
                  <a:lnTo>
                    <a:pt x="589381" y="145605"/>
                  </a:lnTo>
                  <a:lnTo>
                    <a:pt x="583171" y="139128"/>
                  </a:lnTo>
                  <a:lnTo>
                    <a:pt x="579526" y="135051"/>
                  </a:lnTo>
                  <a:lnTo>
                    <a:pt x="560501" y="103797"/>
                  </a:lnTo>
                  <a:lnTo>
                    <a:pt x="558609" y="95732"/>
                  </a:lnTo>
                  <a:lnTo>
                    <a:pt x="558609" y="42087"/>
                  </a:lnTo>
                  <a:lnTo>
                    <a:pt x="611212" y="42087"/>
                  </a:lnTo>
                  <a:lnTo>
                    <a:pt x="611212" y="12623"/>
                  </a:lnTo>
                  <a:lnTo>
                    <a:pt x="471563" y="12623"/>
                  </a:lnTo>
                  <a:lnTo>
                    <a:pt x="471563" y="42087"/>
                  </a:lnTo>
                  <a:lnTo>
                    <a:pt x="522325" y="42087"/>
                  </a:lnTo>
                  <a:lnTo>
                    <a:pt x="522325" y="95732"/>
                  </a:lnTo>
                  <a:lnTo>
                    <a:pt x="506107" y="130289"/>
                  </a:lnTo>
                  <a:lnTo>
                    <a:pt x="480364" y="158724"/>
                  </a:lnTo>
                  <a:lnTo>
                    <a:pt x="455777" y="176999"/>
                  </a:lnTo>
                  <a:lnTo>
                    <a:pt x="480504" y="199618"/>
                  </a:lnTo>
                  <a:lnTo>
                    <a:pt x="517715" y="167398"/>
                  </a:lnTo>
                  <a:lnTo>
                    <a:pt x="540994" y="139128"/>
                  </a:lnTo>
                  <a:lnTo>
                    <a:pt x="544144" y="143344"/>
                  </a:lnTo>
                  <a:lnTo>
                    <a:pt x="573303" y="173888"/>
                  </a:lnTo>
                  <a:lnTo>
                    <a:pt x="599643" y="195148"/>
                  </a:lnTo>
                  <a:lnTo>
                    <a:pt x="623316" y="172275"/>
                  </a:lnTo>
                  <a:close/>
                </a:path>
                <a:path w="2434590" h="255270">
                  <a:moveTo>
                    <a:pt x="673023" y="1054"/>
                  </a:moveTo>
                  <a:lnTo>
                    <a:pt x="637781" y="1054"/>
                  </a:lnTo>
                  <a:lnTo>
                    <a:pt x="637781" y="251701"/>
                  </a:lnTo>
                  <a:lnTo>
                    <a:pt x="669163" y="251701"/>
                  </a:lnTo>
                  <a:lnTo>
                    <a:pt x="670394" y="251167"/>
                  </a:lnTo>
                  <a:lnTo>
                    <a:pt x="672490" y="249072"/>
                  </a:lnTo>
                  <a:lnTo>
                    <a:pt x="673023" y="247840"/>
                  </a:lnTo>
                  <a:lnTo>
                    <a:pt x="673023" y="1054"/>
                  </a:lnTo>
                  <a:close/>
                </a:path>
                <a:path w="2434590" h="255270">
                  <a:moveTo>
                    <a:pt x="899210" y="74434"/>
                  </a:moveTo>
                  <a:lnTo>
                    <a:pt x="759371" y="74434"/>
                  </a:lnTo>
                  <a:lnTo>
                    <a:pt x="758494" y="73736"/>
                  </a:lnTo>
                  <a:lnTo>
                    <a:pt x="758494" y="63652"/>
                  </a:lnTo>
                  <a:lnTo>
                    <a:pt x="884821" y="63652"/>
                  </a:lnTo>
                  <a:lnTo>
                    <a:pt x="888644" y="62293"/>
                  </a:lnTo>
                  <a:lnTo>
                    <a:pt x="894778" y="56857"/>
                  </a:lnTo>
                  <a:lnTo>
                    <a:pt x="896315" y="52959"/>
                  </a:lnTo>
                  <a:lnTo>
                    <a:pt x="896315" y="0"/>
                  </a:lnTo>
                  <a:lnTo>
                    <a:pt x="726668" y="0"/>
                  </a:lnTo>
                  <a:lnTo>
                    <a:pt x="726668" y="27089"/>
                  </a:lnTo>
                  <a:lnTo>
                    <a:pt x="864489" y="27089"/>
                  </a:lnTo>
                  <a:lnTo>
                    <a:pt x="864489" y="36385"/>
                  </a:lnTo>
                  <a:lnTo>
                    <a:pt x="863612" y="37350"/>
                  </a:lnTo>
                  <a:lnTo>
                    <a:pt x="725881" y="37350"/>
                  </a:lnTo>
                  <a:lnTo>
                    <a:pt x="725881" y="89865"/>
                  </a:lnTo>
                  <a:lnTo>
                    <a:pt x="727417" y="93586"/>
                  </a:lnTo>
                  <a:lnTo>
                    <a:pt x="733552" y="99720"/>
                  </a:lnTo>
                  <a:lnTo>
                    <a:pt x="737374" y="101257"/>
                  </a:lnTo>
                  <a:lnTo>
                    <a:pt x="899210" y="101257"/>
                  </a:lnTo>
                  <a:lnTo>
                    <a:pt x="899210" y="74434"/>
                  </a:lnTo>
                  <a:close/>
                </a:path>
                <a:path w="2434590" h="255270">
                  <a:moveTo>
                    <a:pt x="902360" y="226453"/>
                  </a:moveTo>
                  <a:lnTo>
                    <a:pt x="759117" y="226453"/>
                  </a:lnTo>
                  <a:lnTo>
                    <a:pt x="758240" y="225577"/>
                  </a:lnTo>
                  <a:lnTo>
                    <a:pt x="758240" y="214083"/>
                  </a:lnTo>
                  <a:lnTo>
                    <a:pt x="885786" y="214083"/>
                  </a:lnTo>
                  <a:lnTo>
                    <a:pt x="889647" y="212686"/>
                  </a:lnTo>
                  <a:lnTo>
                    <a:pt x="895616" y="207073"/>
                  </a:lnTo>
                  <a:lnTo>
                    <a:pt x="897102" y="203212"/>
                  </a:lnTo>
                  <a:lnTo>
                    <a:pt x="897102" y="148602"/>
                  </a:lnTo>
                  <a:lnTo>
                    <a:pt x="725881" y="148602"/>
                  </a:lnTo>
                  <a:lnTo>
                    <a:pt x="725881" y="175158"/>
                  </a:lnTo>
                  <a:lnTo>
                    <a:pt x="865809" y="175158"/>
                  </a:lnTo>
                  <a:lnTo>
                    <a:pt x="865809" y="186385"/>
                  </a:lnTo>
                  <a:lnTo>
                    <a:pt x="864933" y="187261"/>
                  </a:lnTo>
                  <a:lnTo>
                    <a:pt x="725627" y="187261"/>
                  </a:lnTo>
                  <a:lnTo>
                    <a:pt x="725627" y="248805"/>
                  </a:lnTo>
                  <a:lnTo>
                    <a:pt x="730973" y="254063"/>
                  </a:lnTo>
                  <a:lnTo>
                    <a:pt x="898499" y="254063"/>
                  </a:lnTo>
                  <a:lnTo>
                    <a:pt x="899731" y="253542"/>
                  </a:lnTo>
                  <a:lnTo>
                    <a:pt x="901839" y="251434"/>
                  </a:lnTo>
                  <a:lnTo>
                    <a:pt x="902360" y="250202"/>
                  </a:lnTo>
                  <a:lnTo>
                    <a:pt x="902360" y="226453"/>
                  </a:lnTo>
                  <a:close/>
                </a:path>
                <a:path w="2434590" h="255270">
                  <a:moveTo>
                    <a:pt x="929716" y="110731"/>
                  </a:moveTo>
                  <a:lnTo>
                    <a:pt x="691692" y="110731"/>
                  </a:lnTo>
                  <a:lnTo>
                    <a:pt x="691692" y="138341"/>
                  </a:lnTo>
                  <a:lnTo>
                    <a:pt x="925855" y="138341"/>
                  </a:lnTo>
                  <a:lnTo>
                    <a:pt x="927087" y="137820"/>
                  </a:lnTo>
                  <a:lnTo>
                    <a:pt x="929182" y="135712"/>
                  </a:lnTo>
                  <a:lnTo>
                    <a:pt x="929716" y="134480"/>
                  </a:lnTo>
                  <a:lnTo>
                    <a:pt x="929716" y="110731"/>
                  </a:lnTo>
                  <a:close/>
                </a:path>
                <a:path w="2434590" h="255270">
                  <a:moveTo>
                    <a:pt x="1224191" y="190157"/>
                  </a:moveTo>
                  <a:lnTo>
                    <a:pt x="1123467" y="190157"/>
                  </a:lnTo>
                  <a:lnTo>
                    <a:pt x="1123467" y="146227"/>
                  </a:lnTo>
                  <a:lnTo>
                    <a:pt x="1184135" y="146227"/>
                  </a:lnTo>
                  <a:lnTo>
                    <a:pt x="1188123" y="144653"/>
                  </a:lnTo>
                  <a:lnTo>
                    <a:pt x="1187996" y="144653"/>
                  </a:lnTo>
                  <a:lnTo>
                    <a:pt x="1194206" y="138785"/>
                  </a:lnTo>
                  <a:lnTo>
                    <a:pt x="1195793" y="135013"/>
                  </a:lnTo>
                  <a:lnTo>
                    <a:pt x="1195793" y="116255"/>
                  </a:lnTo>
                  <a:lnTo>
                    <a:pt x="1195793" y="80479"/>
                  </a:lnTo>
                  <a:lnTo>
                    <a:pt x="1195793" y="51028"/>
                  </a:lnTo>
                  <a:lnTo>
                    <a:pt x="1195793" y="12103"/>
                  </a:lnTo>
                  <a:lnTo>
                    <a:pt x="1161338" y="12103"/>
                  </a:lnTo>
                  <a:lnTo>
                    <a:pt x="1161338" y="51028"/>
                  </a:lnTo>
                  <a:lnTo>
                    <a:pt x="1161338" y="80479"/>
                  </a:lnTo>
                  <a:lnTo>
                    <a:pt x="1161338" y="115366"/>
                  </a:lnTo>
                  <a:lnTo>
                    <a:pt x="1160462" y="116255"/>
                  </a:lnTo>
                  <a:lnTo>
                    <a:pt x="1050696" y="116255"/>
                  </a:lnTo>
                  <a:lnTo>
                    <a:pt x="1049820" y="115366"/>
                  </a:lnTo>
                  <a:lnTo>
                    <a:pt x="1049820" y="80479"/>
                  </a:lnTo>
                  <a:lnTo>
                    <a:pt x="1161338" y="80479"/>
                  </a:lnTo>
                  <a:lnTo>
                    <a:pt x="1161338" y="51028"/>
                  </a:lnTo>
                  <a:lnTo>
                    <a:pt x="1049820" y="51028"/>
                  </a:lnTo>
                  <a:lnTo>
                    <a:pt x="1049820" y="12103"/>
                  </a:lnTo>
                  <a:lnTo>
                    <a:pt x="1015111" y="12103"/>
                  </a:lnTo>
                  <a:lnTo>
                    <a:pt x="1015111" y="134658"/>
                  </a:lnTo>
                  <a:lnTo>
                    <a:pt x="1016596" y="138341"/>
                  </a:lnTo>
                  <a:lnTo>
                    <a:pt x="1022553" y="144653"/>
                  </a:lnTo>
                  <a:lnTo>
                    <a:pt x="1026414" y="146227"/>
                  </a:lnTo>
                  <a:lnTo>
                    <a:pt x="1087691" y="146227"/>
                  </a:lnTo>
                  <a:lnTo>
                    <a:pt x="1087691" y="190157"/>
                  </a:lnTo>
                  <a:lnTo>
                    <a:pt x="986701" y="190157"/>
                  </a:lnTo>
                  <a:lnTo>
                    <a:pt x="986701" y="220141"/>
                  </a:lnTo>
                  <a:lnTo>
                    <a:pt x="1220343" y="220141"/>
                  </a:lnTo>
                  <a:lnTo>
                    <a:pt x="1221562" y="219608"/>
                  </a:lnTo>
                  <a:lnTo>
                    <a:pt x="1223670" y="217500"/>
                  </a:lnTo>
                  <a:lnTo>
                    <a:pt x="1224191" y="216281"/>
                  </a:lnTo>
                  <a:lnTo>
                    <a:pt x="1224191" y="190157"/>
                  </a:lnTo>
                  <a:close/>
                </a:path>
                <a:path w="2434590" h="255270">
                  <a:moveTo>
                    <a:pt x="1344129" y="153327"/>
                  </a:moveTo>
                  <a:lnTo>
                    <a:pt x="1297990" y="160172"/>
                  </a:lnTo>
                  <a:lnTo>
                    <a:pt x="1289989" y="160870"/>
                  </a:lnTo>
                  <a:lnTo>
                    <a:pt x="1290459" y="160870"/>
                  </a:lnTo>
                  <a:lnTo>
                    <a:pt x="1280172" y="161480"/>
                  </a:lnTo>
                  <a:lnTo>
                    <a:pt x="1271536" y="161747"/>
                  </a:lnTo>
                  <a:lnTo>
                    <a:pt x="1269784" y="161747"/>
                  </a:lnTo>
                  <a:lnTo>
                    <a:pt x="1268907" y="160870"/>
                  </a:lnTo>
                  <a:lnTo>
                    <a:pt x="1268907" y="9474"/>
                  </a:lnTo>
                  <a:lnTo>
                    <a:pt x="1232611" y="9474"/>
                  </a:lnTo>
                  <a:lnTo>
                    <a:pt x="1232611" y="181559"/>
                  </a:lnTo>
                  <a:lnTo>
                    <a:pt x="1234490" y="185508"/>
                  </a:lnTo>
                  <a:lnTo>
                    <a:pt x="1242034" y="191122"/>
                  </a:lnTo>
                  <a:lnTo>
                    <a:pt x="1247076" y="192519"/>
                  </a:lnTo>
                  <a:lnTo>
                    <a:pt x="1259179" y="192519"/>
                  </a:lnTo>
                  <a:lnTo>
                    <a:pt x="1309763" y="188531"/>
                  </a:lnTo>
                  <a:lnTo>
                    <a:pt x="1344129" y="182791"/>
                  </a:lnTo>
                  <a:lnTo>
                    <a:pt x="1344129" y="161747"/>
                  </a:lnTo>
                  <a:lnTo>
                    <a:pt x="1344129" y="153327"/>
                  </a:lnTo>
                  <a:close/>
                </a:path>
                <a:path w="2434590" h="255270">
                  <a:moveTo>
                    <a:pt x="1608175" y="118084"/>
                  </a:moveTo>
                  <a:lnTo>
                    <a:pt x="1572247" y="97053"/>
                  </a:lnTo>
                  <a:lnTo>
                    <a:pt x="1546466" y="66192"/>
                  </a:lnTo>
                  <a:lnTo>
                    <a:pt x="1544802" y="59270"/>
                  </a:lnTo>
                  <a:lnTo>
                    <a:pt x="1544802" y="4203"/>
                  </a:lnTo>
                  <a:lnTo>
                    <a:pt x="1508760" y="4203"/>
                  </a:lnTo>
                  <a:lnTo>
                    <a:pt x="1508760" y="59270"/>
                  </a:lnTo>
                  <a:lnTo>
                    <a:pt x="1506880" y="66586"/>
                  </a:lnTo>
                  <a:lnTo>
                    <a:pt x="1483677" y="97409"/>
                  </a:lnTo>
                  <a:lnTo>
                    <a:pt x="1449578" y="119824"/>
                  </a:lnTo>
                  <a:lnTo>
                    <a:pt x="1445387" y="121907"/>
                  </a:lnTo>
                  <a:lnTo>
                    <a:pt x="1445387" y="106781"/>
                  </a:lnTo>
                  <a:lnTo>
                    <a:pt x="1445387" y="76276"/>
                  </a:lnTo>
                  <a:lnTo>
                    <a:pt x="1445387" y="1054"/>
                  </a:lnTo>
                  <a:lnTo>
                    <a:pt x="1409090" y="1054"/>
                  </a:lnTo>
                  <a:lnTo>
                    <a:pt x="1409090" y="76276"/>
                  </a:lnTo>
                  <a:lnTo>
                    <a:pt x="1388046" y="76276"/>
                  </a:lnTo>
                  <a:lnTo>
                    <a:pt x="1388046" y="1054"/>
                  </a:lnTo>
                  <a:lnTo>
                    <a:pt x="1353070" y="1054"/>
                  </a:lnTo>
                  <a:lnTo>
                    <a:pt x="1353070" y="245122"/>
                  </a:lnTo>
                  <a:lnTo>
                    <a:pt x="1384185" y="245122"/>
                  </a:lnTo>
                  <a:lnTo>
                    <a:pt x="1385417" y="244589"/>
                  </a:lnTo>
                  <a:lnTo>
                    <a:pt x="1387525" y="242493"/>
                  </a:lnTo>
                  <a:lnTo>
                    <a:pt x="1388046" y="241261"/>
                  </a:lnTo>
                  <a:lnTo>
                    <a:pt x="1388046" y="106781"/>
                  </a:lnTo>
                  <a:lnTo>
                    <a:pt x="1409090" y="106781"/>
                  </a:lnTo>
                  <a:lnTo>
                    <a:pt x="1409090" y="251434"/>
                  </a:lnTo>
                  <a:lnTo>
                    <a:pt x="1441526" y="251434"/>
                  </a:lnTo>
                  <a:lnTo>
                    <a:pt x="1442745" y="250913"/>
                  </a:lnTo>
                  <a:lnTo>
                    <a:pt x="1444853" y="248805"/>
                  </a:lnTo>
                  <a:lnTo>
                    <a:pt x="1445387" y="247573"/>
                  </a:lnTo>
                  <a:lnTo>
                    <a:pt x="1445387" y="124561"/>
                  </a:lnTo>
                  <a:lnTo>
                    <a:pt x="1467205" y="145173"/>
                  </a:lnTo>
                  <a:lnTo>
                    <a:pt x="1502841" y="121373"/>
                  </a:lnTo>
                  <a:lnTo>
                    <a:pt x="1527441" y="97053"/>
                  </a:lnTo>
                  <a:lnTo>
                    <a:pt x="1531124" y="100736"/>
                  </a:lnTo>
                  <a:lnTo>
                    <a:pt x="1561020" y="124802"/>
                  </a:lnTo>
                  <a:lnTo>
                    <a:pt x="1588452" y="139915"/>
                  </a:lnTo>
                  <a:lnTo>
                    <a:pt x="1608175" y="118084"/>
                  </a:lnTo>
                  <a:close/>
                </a:path>
                <a:path w="2434590" h="255270">
                  <a:moveTo>
                    <a:pt x="1669719" y="1054"/>
                  </a:moveTo>
                  <a:lnTo>
                    <a:pt x="1634744" y="1054"/>
                  </a:lnTo>
                  <a:lnTo>
                    <a:pt x="1634744" y="20256"/>
                  </a:lnTo>
                  <a:lnTo>
                    <a:pt x="1582674" y="20256"/>
                  </a:lnTo>
                  <a:lnTo>
                    <a:pt x="1582674" y="49187"/>
                  </a:lnTo>
                  <a:lnTo>
                    <a:pt x="1634744" y="49187"/>
                  </a:lnTo>
                  <a:lnTo>
                    <a:pt x="1634744" y="70218"/>
                  </a:lnTo>
                  <a:lnTo>
                    <a:pt x="1582674" y="70218"/>
                  </a:lnTo>
                  <a:lnTo>
                    <a:pt x="1582674" y="99148"/>
                  </a:lnTo>
                  <a:lnTo>
                    <a:pt x="1634744" y="99148"/>
                  </a:lnTo>
                  <a:lnTo>
                    <a:pt x="1634744" y="139661"/>
                  </a:lnTo>
                  <a:lnTo>
                    <a:pt x="1665871" y="139661"/>
                  </a:lnTo>
                  <a:lnTo>
                    <a:pt x="1667090" y="139128"/>
                  </a:lnTo>
                  <a:lnTo>
                    <a:pt x="1669199" y="137033"/>
                  </a:lnTo>
                  <a:lnTo>
                    <a:pt x="1669719" y="135801"/>
                  </a:lnTo>
                  <a:lnTo>
                    <a:pt x="1669719" y="1054"/>
                  </a:lnTo>
                  <a:close/>
                </a:path>
                <a:path w="2434590" h="255270">
                  <a:moveTo>
                    <a:pt x="1692084" y="230924"/>
                  </a:moveTo>
                  <a:lnTo>
                    <a:pt x="1685937" y="228295"/>
                  </a:lnTo>
                  <a:lnTo>
                    <a:pt x="1679943" y="224866"/>
                  </a:lnTo>
                  <a:lnTo>
                    <a:pt x="1668195" y="216458"/>
                  </a:lnTo>
                  <a:lnTo>
                    <a:pt x="1667586" y="215925"/>
                  </a:lnTo>
                  <a:lnTo>
                    <a:pt x="1662925" y="211848"/>
                  </a:lnTo>
                  <a:lnTo>
                    <a:pt x="1653641" y="201853"/>
                  </a:lnTo>
                  <a:lnTo>
                    <a:pt x="1649907" y="196596"/>
                  </a:lnTo>
                  <a:lnTo>
                    <a:pt x="1644294" y="185547"/>
                  </a:lnTo>
                  <a:lnTo>
                    <a:pt x="1644256" y="185381"/>
                  </a:lnTo>
                  <a:lnTo>
                    <a:pt x="1642999" y="180568"/>
                  </a:lnTo>
                  <a:lnTo>
                    <a:pt x="1642897" y="151498"/>
                  </a:lnTo>
                  <a:lnTo>
                    <a:pt x="1608175" y="151498"/>
                  </a:lnTo>
                  <a:lnTo>
                    <a:pt x="1608175" y="178054"/>
                  </a:lnTo>
                  <a:lnTo>
                    <a:pt x="1607439" y="182397"/>
                  </a:lnTo>
                  <a:lnTo>
                    <a:pt x="1584591" y="217068"/>
                  </a:lnTo>
                  <a:lnTo>
                    <a:pt x="1581086" y="219341"/>
                  </a:lnTo>
                  <a:lnTo>
                    <a:pt x="1577492" y="216712"/>
                  </a:lnTo>
                  <a:lnTo>
                    <a:pt x="1575460" y="215226"/>
                  </a:lnTo>
                  <a:lnTo>
                    <a:pt x="1555242" y="180568"/>
                  </a:lnTo>
                  <a:lnTo>
                    <a:pt x="1555216" y="180162"/>
                  </a:lnTo>
                  <a:lnTo>
                    <a:pt x="1554784" y="174371"/>
                  </a:lnTo>
                  <a:lnTo>
                    <a:pt x="1554784" y="151498"/>
                  </a:lnTo>
                  <a:lnTo>
                    <a:pt x="1519021" y="151498"/>
                  </a:lnTo>
                  <a:lnTo>
                    <a:pt x="1518945" y="180568"/>
                  </a:lnTo>
                  <a:lnTo>
                    <a:pt x="1517713" y="185381"/>
                  </a:lnTo>
                  <a:lnTo>
                    <a:pt x="1517611" y="185547"/>
                  </a:lnTo>
                  <a:lnTo>
                    <a:pt x="1512443" y="195719"/>
                  </a:lnTo>
                  <a:lnTo>
                    <a:pt x="1508899" y="200799"/>
                  </a:lnTo>
                  <a:lnTo>
                    <a:pt x="1476413" y="228904"/>
                  </a:lnTo>
                  <a:lnTo>
                    <a:pt x="1469732" y="232676"/>
                  </a:lnTo>
                  <a:lnTo>
                    <a:pt x="1469466" y="232676"/>
                  </a:lnTo>
                  <a:lnTo>
                    <a:pt x="1495348" y="253796"/>
                  </a:lnTo>
                  <a:lnTo>
                    <a:pt x="1530413" y="223253"/>
                  </a:lnTo>
                  <a:lnTo>
                    <a:pt x="1536382" y="216712"/>
                  </a:lnTo>
                  <a:lnTo>
                    <a:pt x="1540624" y="221957"/>
                  </a:lnTo>
                  <a:lnTo>
                    <a:pt x="1573822" y="250698"/>
                  </a:lnTo>
                  <a:lnTo>
                    <a:pt x="1580832" y="254330"/>
                  </a:lnTo>
                  <a:lnTo>
                    <a:pt x="1588046" y="250355"/>
                  </a:lnTo>
                  <a:lnTo>
                    <a:pt x="1620939" y="221056"/>
                  </a:lnTo>
                  <a:lnTo>
                    <a:pt x="1625269" y="215925"/>
                  </a:lnTo>
                  <a:lnTo>
                    <a:pt x="1627378" y="218909"/>
                  </a:lnTo>
                  <a:lnTo>
                    <a:pt x="1659724" y="249555"/>
                  </a:lnTo>
                  <a:lnTo>
                    <a:pt x="1667878" y="254850"/>
                  </a:lnTo>
                  <a:lnTo>
                    <a:pt x="1692084" y="230924"/>
                  </a:lnTo>
                  <a:close/>
                </a:path>
                <a:path w="2434590" h="255270">
                  <a:moveTo>
                    <a:pt x="1895906" y="153593"/>
                  </a:moveTo>
                  <a:lnTo>
                    <a:pt x="1859876" y="153593"/>
                  </a:lnTo>
                  <a:lnTo>
                    <a:pt x="1859876" y="174637"/>
                  </a:lnTo>
                  <a:lnTo>
                    <a:pt x="1859876" y="203301"/>
                  </a:lnTo>
                  <a:lnTo>
                    <a:pt x="1859876" y="223735"/>
                  </a:lnTo>
                  <a:lnTo>
                    <a:pt x="1859000" y="224612"/>
                  </a:lnTo>
                  <a:lnTo>
                    <a:pt x="1756333" y="224612"/>
                  </a:lnTo>
                  <a:lnTo>
                    <a:pt x="1755457" y="223735"/>
                  </a:lnTo>
                  <a:lnTo>
                    <a:pt x="1755457" y="203301"/>
                  </a:lnTo>
                  <a:lnTo>
                    <a:pt x="1859876" y="203301"/>
                  </a:lnTo>
                  <a:lnTo>
                    <a:pt x="1859876" y="174637"/>
                  </a:lnTo>
                  <a:lnTo>
                    <a:pt x="1755457" y="174637"/>
                  </a:lnTo>
                  <a:lnTo>
                    <a:pt x="1755457" y="153593"/>
                  </a:lnTo>
                  <a:lnTo>
                    <a:pt x="1720215" y="153593"/>
                  </a:lnTo>
                  <a:lnTo>
                    <a:pt x="1720215" y="241617"/>
                  </a:lnTo>
                  <a:lnTo>
                    <a:pt x="1721751" y="245338"/>
                  </a:lnTo>
                  <a:lnTo>
                    <a:pt x="1727885" y="251472"/>
                  </a:lnTo>
                  <a:lnTo>
                    <a:pt x="1731708" y="253009"/>
                  </a:lnTo>
                  <a:lnTo>
                    <a:pt x="1884248" y="253009"/>
                  </a:lnTo>
                  <a:lnTo>
                    <a:pt x="1888248" y="251472"/>
                  </a:lnTo>
                  <a:lnTo>
                    <a:pt x="1888109" y="251472"/>
                  </a:lnTo>
                  <a:lnTo>
                    <a:pt x="1894332" y="245783"/>
                  </a:lnTo>
                  <a:lnTo>
                    <a:pt x="1895906" y="241960"/>
                  </a:lnTo>
                  <a:lnTo>
                    <a:pt x="1895906" y="224612"/>
                  </a:lnTo>
                  <a:lnTo>
                    <a:pt x="1895906" y="203301"/>
                  </a:lnTo>
                  <a:lnTo>
                    <a:pt x="1895906" y="174637"/>
                  </a:lnTo>
                  <a:lnTo>
                    <a:pt x="1895906" y="153593"/>
                  </a:lnTo>
                  <a:close/>
                </a:path>
                <a:path w="2434590" h="255270">
                  <a:moveTo>
                    <a:pt x="1909584" y="80213"/>
                  </a:moveTo>
                  <a:lnTo>
                    <a:pt x="1869821" y="64833"/>
                  </a:lnTo>
                  <a:lnTo>
                    <a:pt x="1836991" y="42519"/>
                  </a:lnTo>
                  <a:lnTo>
                    <a:pt x="1825942" y="25069"/>
                  </a:lnTo>
                  <a:lnTo>
                    <a:pt x="1825942" y="787"/>
                  </a:lnTo>
                  <a:lnTo>
                    <a:pt x="1790446" y="787"/>
                  </a:lnTo>
                  <a:lnTo>
                    <a:pt x="1790446" y="27444"/>
                  </a:lnTo>
                  <a:lnTo>
                    <a:pt x="1787461" y="33883"/>
                  </a:lnTo>
                  <a:lnTo>
                    <a:pt x="1752930" y="61353"/>
                  </a:lnTo>
                  <a:lnTo>
                    <a:pt x="1711731" y="78981"/>
                  </a:lnTo>
                  <a:lnTo>
                    <a:pt x="1705749" y="80746"/>
                  </a:lnTo>
                  <a:lnTo>
                    <a:pt x="1726272" y="104419"/>
                  </a:lnTo>
                  <a:lnTo>
                    <a:pt x="1763534" y="89242"/>
                  </a:lnTo>
                  <a:lnTo>
                    <a:pt x="1797494" y="67335"/>
                  </a:lnTo>
                  <a:lnTo>
                    <a:pt x="1807806" y="56553"/>
                  </a:lnTo>
                  <a:lnTo>
                    <a:pt x="1812607" y="61353"/>
                  </a:lnTo>
                  <a:lnTo>
                    <a:pt x="1853565" y="89115"/>
                  </a:lnTo>
                  <a:lnTo>
                    <a:pt x="1889861" y="103886"/>
                  </a:lnTo>
                  <a:lnTo>
                    <a:pt x="1909584" y="80213"/>
                  </a:lnTo>
                  <a:close/>
                </a:path>
                <a:path w="2434590" h="255270">
                  <a:moveTo>
                    <a:pt x="1926412" y="113093"/>
                  </a:moveTo>
                  <a:lnTo>
                    <a:pt x="1688401" y="113093"/>
                  </a:lnTo>
                  <a:lnTo>
                    <a:pt x="1688401" y="142290"/>
                  </a:lnTo>
                  <a:lnTo>
                    <a:pt x="1922564" y="142290"/>
                  </a:lnTo>
                  <a:lnTo>
                    <a:pt x="1923783" y="141757"/>
                  </a:lnTo>
                  <a:lnTo>
                    <a:pt x="1925891" y="139661"/>
                  </a:lnTo>
                  <a:lnTo>
                    <a:pt x="1926412" y="138430"/>
                  </a:lnTo>
                  <a:lnTo>
                    <a:pt x="1926412" y="113093"/>
                  </a:lnTo>
                  <a:close/>
                </a:path>
                <a:path w="2434590" h="255270">
                  <a:moveTo>
                    <a:pt x="2093328" y="184023"/>
                  </a:moveTo>
                  <a:lnTo>
                    <a:pt x="2092629" y="184023"/>
                  </a:lnTo>
                  <a:lnTo>
                    <a:pt x="2092629" y="161417"/>
                  </a:lnTo>
                  <a:lnTo>
                    <a:pt x="2092629" y="153327"/>
                  </a:lnTo>
                  <a:lnTo>
                    <a:pt x="2046058" y="159054"/>
                  </a:lnTo>
                  <a:lnTo>
                    <a:pt x="2004885" y="161417"/>
                  </a:lnTo>
                  <a:lnTo>
                    <a:pt x="1978507" y="161417"/>
                  </a:lnTo>
                  <a:lnTo>
                    <a:pt x="1977707" y="160604"/>
                  </a:lnTo>
                  <a:lnTo>
                    <a:pt x="1977707" y="8940"/>
                  </a:lnTo>
                  <a:lnTo>
                    <a:pt x="1942198" y="8940"/>
                  </a:lnTo>
                  <a:lnTo>
                    <a:pt x="1942198" y="180428"/>
                  </a:lnTo>
                  <a:lnTo>
                    <a:pt x="1943735" y="184023"/>
                  </a:lnTo>
                  <a:lnTo>
                    <a:pt x="1949869" y="189979"/>
                  </a:lnTo>
                  <a:lnTo>
                    <a:pt x="1953475" y="191554"/>
                  </a:lnTo>
                  <a:lnTo>
                    <a:pt x="1952536" y="191554"/>
                  </a:lnTo>
                  <a:lnTo>
                    <a:pt x="1958238" y="191998"/>
                  </a:lnTo>
                  <a:lnTo>
                    <a:pt x="1975726" y="191998"/>
                  </a:lnTo>
                  <a:lnTo>
                    <a:pt x="2026907" y="189979"/>
                  </a:lnTo>
                  <a:lnTo>
                    <a:pt x="2066594" y="186994"/>
                  </a:lnTo>
                  <a:lnTo>
                    <a:pt x="2080082" y="185623"/>
                  </a:lnTo>
                  <a:lnTo>
                    <a:pt x="2093328" y="184023"/>
                  </a:lnTo>
                  <a:close/>
                </a:path>
                <a:path w="2434590" h="255270">
                  <a:moveTo>
                    <a:pt x="2138654" y="1054"/>
                  </a:moveTo>
                  <a:lnTo>
                    <a:pt x="2103158" y="1054"/>
                  </a:lnTo>
                  <a:lnTo>
                    <a:pt x="2103158" y="251701"/>
                  </a:lnTo>
                  <a:lnTo>
                    <a:pt x="2134806" y="251701"/>
                  </a:lnTo>
                  <a:lnTo>
                    <a:pt x="2136025" y="251167"/>
                  </a:lnTo>
                  <a:lnTo>
                    <a:pt x="2138134" y="249072"/>
                  </a:lnTo>
                  <a:lnTo>
                    <a:pt x="2138654" y="247840"/>
                  </a:lnTo>
                  <a:lnTo>
                    <a:pt x="2138654" y="1054"/>
                  </a:lnTo>
                  <a:close/>
                </a:path>
                <a:path w="2434590" h="255270">
                  <a:moveTo>
                    <a:pt x="2309876" y="156222"/>
                  </a:moveTo>
                  <a:lnTo>
                    <a:pt x="2257590" y="160731"/>
                  </a:lnTo>
                  <a:lnTo>
                    <a:pt x="2214981" y="162191"/>
                  </a:lnTo>
                  <a:lnTo>
                    <a:pt x="2198725" y="162191"/>
                  </a:lnTo>
                  <a:lnTo>
                    <a:pt x="2198243" y="161645"/>
                  </a:lnTo>
                  <a:lnTo>
                    <a:pt x="2198103" y="161391"/>
                  </a:lnTo>
                  <a:lnTo>
                    <a:pt x="2198103" y="44005"/>
                  </a:lnTo>
                  <a:lnTo>
                    <a:pt x="2198979" y="43129"/>
                  </a:lnTo>
                  <a:lnTo>
                    <a:pt x="2284895" y="43129"/>
                  </a:lnTo>
                  <a:lnTo>
                    <a:pt x="2284895" y="12890"/>
                  </a:lnTo>
                  <a:lnTo>
                    <a:pt x="2173821" y="12890"/>
                  </a:lnTo>
                  <a:lnTo>
                    <a:pt x="2169998" y="14376"/>
                  </a:lnTo>
                  <a:lnTo>
                    <a:pt x="2163864" y="20345"/>
                  </a:lnTo>
                  <a:lnTo>
                    <a:pt x="2162327" y="24104"/>
                  </a:lnTo>
                  <a:lnTo>
                    <a:pt x="2162327" y="180860"/>
                  </a:lnTo>
                  <a:lnTo>
                    <a:pt x="2163737" y="184670"/>
                  </a:lnTo>
                  <a:lnTo>
                    <a:pt x="2169350" y="190106"/>
                  </a:lnTo>
                  <a:lnTo>
                    <a:pt x="2173554" y="191554"/>
                  </a:lnTo>
                  <a:lnTo>
                    <a:pt x="2179167" y="191731"/>
                  </a:lnTo>
                  <a:lnTo>
                    <a:pt x="2207958" y="191731"/>
                  </a:lnTo>
                  <a:lnTo>
                    <a:pt x="2258390" y="190258"/>
                  </a:lnTo>
                  <a:lnTo>
                    <a:pt x="2309876" y="186474"/>
                  </a:lnTo>
                  <a:lnTo>
                    <a:pt x="2309876" y="162191"/>
                  </a:lnTo>
                  <a:lnTo>
                    <a:pt x="2309876" y="156222"/>
                  </a:lnTo>
                  <a:close/>
                </a:path>
                <a:path w="2434590" h="255270">
                  <a:moveTo>
                    <a:pt x="2390876" y="80479"/>
                  </a:moveTo>
                  <a:lnTo>
                    <a:pt x="2355113" y="80479"/>
                  </a:lnTo>
                  <a:lnTo>
                    <a:pt x="2355113" y="787"/>
                  </a:lnTo>
                  <a:lnTo>
                    <a:pt x="2319083" y="787"/>
                  </a:lnTo>
                  <a:lnTo>
                    <a:pt x="2319083" y="251434"/>
                  </a:lnTo>
                  <a:lnTo>
                    <a:pt x="2351252" y="251434"/>
                  </a:lnTo>
                  <a:lnTo>
                    <a:pt x="2352484" y="250913"/>
                  </a:lnTo>
                  <a:lnTo>
                    <a:pt x="2354592" y="248805"/>
                  </a:lnTo>
                  <a:lnTo>
                    <a:pt x="2355113" y="247573"/>
                  </a:lnTo>
                  <a:lnTo>
                    <a:pt x="2355113" y="110985"/>
                  </a:lnTo>
                  <a:lnTo>
                    <a:pt x="2390876" y="110985"/>
                  </a:lnTo>
                  <a:lnTo>
                    <a:pt x="2390876" y="80479"/>
                  </a:lnTo>
                  <a:close/>
                </a:path>
                <a:path w="2434590" h="255270">
                  <a:moveTo>
                    <a:pt x="2434272" y="198564"/>
                  </a:moveTo>
                  <a:lnTo>
                    <a:pt x="2402192" y="198564"/>
                  </a:lnTo>
                  <a:lnTo>
                    <a:pt x="2402192" y="228815"/>
                  </a:lnTo>
                  <a:lnTo>
                    <a:pt x="2434272" y="228815"/>
                  </a:lnTo>
                  <a:lnTo>
                    <a:pt x="2434272" y="198564"/>
                  </a:lnTo>
                  <a:close/>
                </a:path>
              </a:pathLst>
            </a:custGeom>
            <a:solidFill>
              <a:srgbClr val="1F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444907" y="7846701"/>
              <a:ext cx="126290" cy="23288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704825" y="7845929"/>
              <a:ext cx="126290" cy="233655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3461893" y="7825079"/>
              <a:ext cx="351790" cy="269875"/>
            </a:xfrm>
            <a:custGeom>
              <a:avLst/>
              <a:gdLst/>
              <a:ahLst/>
              <a:cxnLst/>
              <a:rect l="l" t="t" r="r" b="b"/>
              <a:pathLst>
                <a:path w="351789" h="269875">
                  <a:moveTo>
                    <a:pt x="330987" y="268808"/>
                  </a:moveTo>
                  <a:lnTo>
                    <a:pt x="226707" y="184226"/>
                  </a:lnTo>
                  <a:lnTo>
                    <a:pt x="218986" y="192722"/>
                  </a:lnTo>
                  <a:lnTo>
                    <a:pt x="215125" y="197739"/>
                  </a:lnTo>
                  <a:lnTo>
                    <a:pt x="209321" y="201993"/>
                  </a:lnTo>
                  <a:lnTo>
                    <a:pt x="175336" y="214350"/>
                  </a:lnTo>
                  <a:lnTo>
                    <a:pt x="168389" y="213829"/>
                  </a:lnTo>
                  <a:lnTo>
                    <a:pt x="131699" y="192722"/>
                  </a:lnTo>
                  <a:lnTo>
                    <a:pt x="125133" y="185000"/>
                  </a:lnTo>
                  <a:lnTo>
                    <a:pt x="20853" y="268808"/>
                  </a:lnTo>
                  <a:lnTo>
                    <a:pt x="24333" y="269570"/>
                  </a:lnTo>
                  <a:lnTo>
                    <a:pt x="323646" y="269570"/>
                  </a:lnTo>
                  <a:lnTo>
                    <a:pt x="330987" y="268808"/>
                  </a:lnTo>
                  <a:close/>
                </a:path>
                <a:path w="351789" h="269875">
                  <a:moveTo>
                    <a:pt x="351447" y="2324"/>
                  </a:moveTo>
                  <a:lnTo>
                    <a:pt x="345274" y="381"/>
                  </a:lnTo>
                  <a:lnTo>
                    <a:pt x="338315" y="0"/>
                  </a:lnTo>
                  <a:lnTo>
                    <a:pt x="14287" y="0"/>
                  </a:lnTo>
                  <a:lnTo>
                    <a:pt x="6565" y="381"/>
                  </a:lnTo>
                  <a:lnTo>
                    <a:pt x="0" y="2705"/>
                  </a:lnTo>
                  <a:lnTo>
                    <a:pt x="142900" y="165684"/>
                  </a:lnTo>
                  <a:lnTo>
                    <a:pt x="145986" y="169545"/>
                  </a:lnTo>
                  <a:lnTo>
                    <a:pt x="150241" y="172631"/>
                  </a:lnTo>
                  <a:lnTo>
                    <a:pt x="155257" y="175729"/>
                  </a:lnTo>
                  <a:lnTo>
                    <a:pt x="161823" y="179971"/>
                  </a:lnTo>
                  <a:lnTo>
                    <a:pt x="169164" y="181902"/>
                  </a:lnTo>
                  <a:lnTo>
                    <a:pt x="182295" y="181902"/>
                  </a:lnTo>
                  <a:lnTo>
                    <a:pt x="189242" y="179971"/>
                  </a:lnTo>
                  <a:lnTo>
                    <a:pt x="196189" y="175729"/>
                  </a:lnTo>
                  <a:lnTo>
                    <a:pt x="200825" y="173024"/>
                  </a:lnTo>
                  <a:lnTo>
                    <a:pt x="205460" y="169545"/>
                  </a:lnTo>
                  <a:lnTo>
                    <a:pt x="208940" y="165684"/>
                  </a:lnTo>
                  <a:lnTo>
                    <a:pt x="351447" y="2324"/>
                  </a:lnTo>
                  <a:close/>
                </a:path>
              </a:pathLst>
            </a:custGeom>
            <a:solidFill>
              <a:srgbClr val="BABABA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4" name="object 3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04937" y="3427123"/>
              <a:ext cx="8400908" cy="2468874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2398928" y="4033341"/>
              <a:ext cx="5307330" cy="1246505"/>
            </a:xfrm>
            <a:custGeom>
              <a:avLst/>
              <a:gdLst/>
              <a:ahLst/>
              <a:cxnLst/>
              <a:rect l="l" t="t" r="r" b="b"/>
              <a:pathLst>
                <a:path w="5307330" h="1246504">
                  <a:moveTo>
                    <a:pt x="179235" y="681469"/>
                  </a:moveTo>
                  <a:lnTo>
                    <a:pt x="146862" y="657123"/>
                  </a:lnTo>
                  <a:lnTo>
                    <a:pt x="118364" y="625233"/>
                  </a:lnTo>
                  <a:lnTo>
                    <a:pt x="104330" y="597877"/>
                  </a:lnTo>
                  <a:lnTo>
                    <a:pt x="103060" y="592124"/>
                  </a:lnTo>
                  <a:lnTo>
                    <a:pt x="103009" y="591540"/>
                  </a:lnTo>
                  <a:lnTo>
                    <a:pt x="102590" y="586066"/>
                  </a:lnTo>
                  <a:lnTo>
                    <a:pt x="102590" y="515048"/>
                  </a:lnTo>
                  <a:lnTo>
                    <a:pt x="170180" y="515048"/>
                  </a:lnTo>
                  <a:lnTo>
                    <a:pt x="170180" y="494931"/>
                  </a:lnTo>
                  <a:lnTo>
                    <a:pt x="12979" y="494931"/>
                  </a:lnTo>
                  <a:lnTo>
                    <a:pt x="12979" y="515048"/>
                  </a:lnTo>
                  <a:lnTo>
                    <a:pt x="78460" y="515048"/>
                  </a:lnTo>
                  <a:lnTo>
                    <a:pt x="78409" y="586066"/>
                  </a:lnTo>
                  <a:lnTo>
                    <a:pt x="78016" y="591540"/>
                  </a:lnTo>
                  <a:lnTo>
                    <a:pt x="77889" y="592124"/>
                  </a:lnTo>
                  <a:lnTo>
                    <a:pt x="76682" y="597877"/>
                  </a:lnTo>
                  <a:lnTo>
                    <a:pt x="58356" y="632396"/>
                  </a:lnTo>
                  <a:lnTo>
                    <a:pt x="27609" y="665924"/>
                  </a:lnTo>
                  <a:lnTo>
                    <a:pt x="0" y="686955"/>
                  </a:lnTo>
                  <a:lnTo>
                    <a:pt x="2819" y="689597"/>
                  </a:lnTo>
                  <a:lnTo>
                    <a:pt x="5524" y="692086"/>
                  </a:lnTo>
                  <a:lnTo>
                    <a:pt x="11264" y="697268"/>
                  </a:lnTo>
                  <a:lnTo>
                    <a:pt x="14084" y="699858"/>
                  </a:lnTo>
                  <a:lnTo>
                    <a:pt x="47294" y="677430"/>
                  </a:lnTo>
                  <a:lnTo>
                    <a:pt x="76949" y="644283"/>
                  </a:lnTo>
                  <a:lnTo>
                    <a:pt x="90830" y="623862"/>
                  </a:lnTo>
                  <a:lnTo>
                    <a:pt x="93840" y="629551"/>
                  </a:lnTo>
                  <a:lnTo>
                    <a:pt x="122364" y="663790"/>
                  </a:lnTo>
                  <a:lnTo>
                    <a:pt x="157137" y="693813"/>
                  </a:lnTo>
                  <a:lnTo>
                    <a:pt x="163156" y="697268"/>
                  </a:lnTo>
                  <a:lnTo>
                    <a:pt x="163296" y="697268"/>
                  </a:lnTo>
                  <a:lnTo>
                    <a:pt x="166065" y="694677"/>
                  </a:lnTo>
                  <a:lnTo>
                    <a:pt x="168783" y="692086"/>
                  </a:lnTo>
                  <a:lnTo>
                    <a:pt x="174053" y="686955"/>
                  </a:lnTo>
                  <a:lnTo>
                    <a:pt x="176618" y="684314"/>
                  </a:lnTo>
                  <a:lnTo>
                    <a:pt x="179235" y="681469"/>
                  </a:lnTo>
                  <a:close/>
                </a:path>
                <a:path w="5307330" h="1246504">
                  <a:moveTo>
                    <a:pt x="235356" y="478167"/>
                  </a:moveTo>
                  <a:lnTo>
                    <a:pt x="211823" y="478167"/>
                  </a:lnTo>
                  <a:lnTo>
                    <a:pt x="211823" y="768032"/>
                  </a:lnTo>
                  <a:lnTo>
                    <a:pt x="230936" y="768032"/>
                  </a:lnTo>
                  <a:lnTo>
                    <a:pt x="232346" y="767422"/>
                  </a:lnTo>
                  <a:lnTo>
                    <a:pt x="234759" y="764984"/>
                  </a:lnTo>
                  <a:lnTo>
                    <a:pt x="235356" y="763562"/>
                  </a:lnTo>
                  <a:lnTo>
                    <a:pt x="235356" y="478167"/>
                  </a:lnTo>
                  <a:close/>
                </a:path>
                <a:path w="5307330" h="1246504">
                  <a:moveTo>
                    <a:pt x="250952" y="142951"/>
                  </a:moveTo>
                  <a:lnTo>
                    <a:pt x="216509" y="123672"/>
                  </a:lnTo>
                  <a:lnTo>
                    <a:pt x="185585" y="94576"/>
                  </a:lnTo>
                  <a:lnTo>
                    <a:pt x="175818" y="74980"/>
                  </a:lnTo>
                  <a:lnTo>
                    <a:pt x="175818" y="10363"/>
                  </a:lnTo>
                  <a:lnTo>
                    <a:pt x="151980" y="10363"/>
                  </a:lnTo>
                  <a:lnTo>
                    <a:pt x="151955" y="67665"/>
                  </a:lnTo>
                  <a:lnTo>
                    <a:pt x="136779" y="103898"/>
                  </a:lnTo>
                  <a:lnTo>
                    <a:pt x="108445" y="130352"/>
                  </a:lnTo>
                  <a:lnTo>
                    <a:pt x="75044" y="150571"/>
                  </a:lnTo>
                  <a:lnTo>
                    <a:pt x="90728" y="165811"/>
                  </a:lnTo>
                  <a:lnTo>
                    <a:pt x="124675" y="144551"/>
                  </a:lnTo>
                  <a:lnTo>
                    <a:pt x="159105" y="111340"/>
                  </a:lnTo>
                  <a:lnTo>
                    <a:pt x="164960" y="102717"/>
                  </a:lnTo>
                  <a:lnTo>
                    <a:pt x="168579" y="108204"/>
                  </a:lnTo>
                  <a:lnTo>
                    <a:pt x="203936" y="139903"/>
                  </a:lnTo>
                  <a:lnTo>
                    <a:pt x="237070" y="157886"/>
                  </a:lnTo>
                  <a:lnTo>
                    <a:pt x="250952" y="142951"/>
                  </a:lnTo>
                  <a:close/>
                </a:path>
                <a:path w="5307330" h="1246504">
                  <a:moveTo>
                    <a:pt x="311912" y="240487"/>
                  </a:moveTo>
                  <a:lnTo>
                    <a:pt x="297802" y="204901"/>
                  </a:lnTo>
                  <a:lnTo>
                    <a:pt x="288366" y="197167"/>
                  </a:lnTo>
                  <a:lnTo>
                    <a:pt x="288366" y="232765"/>
                  </a:lnTo>
                  <a:lnTo>
                    <a:pt x="288366" y="248196"/>
                  </a:lnTo>
                  <a:lnTo>
                    <a:pt x="258000" y="275221"/>
                  </a:lnTo>
                  <a:lnTo>
                    <a:pt x="225602" y="280708"/>
                  </a:lnTo>
                  <a:lnTo>
                    <a:pt x="209511" y="280708"/>
                  </a:lnTo>
                  <a:lnTo>
                    <a:pt x="162941" y="269125"/>
                  </a:lnTo>
                  <a:lnTo>
                    <a:pt x="146253" y="248196"/>
                  </a:lnTo>
                  <a:lnTo>
                    <a:pt x="146253" y="232765"/>
                  </a:lnTo>
                  <a:lnTo>
                    <a:pt x="176631" y="205486"/>
                  </a:lnTo>
                  <a:lnTo>
                    <a:pt x="209511" y="199948"/>
                  </a:lnTo>
                  <a:lnTo>
                    <a:pt x="225602" y="199948"/>
                  </a:lnTo>
                  <a:lnTo>
                    <a:pt x="271678" y="211785"/>
                  </a:lnTo>
                  <a:lnTo>
                    <a:pt x="288366" y="232765"/>
                  </a:lnTo>
                  <a:lnTo>
                    <a:pt x="288366" y="197167"/>
                  </a:lnTo>
                  <a:lnTo>
                    <a:pt x="248843" y="182422"/>
                  </a:lnTo>
                  <a:lnTo>
                    <a:pt x="217462" y="179832"/>
                  </a:lnTo>
                  <a:lnTo>
                    <a:pt x="210083" y="179984"/>
                  </a:lnTo>
                  <a:lnTo>
                    <a:pt x="202755" y="180479"/>
                  </a:lnTo>
                  <a:lnTo>
                    <a:pt x="202539" y="180479"/>
                  </a:lnTo>
                  <a:lnTo>
                    <a:pt x="194983" y="181279"/>
                  </a:lnTo>
                  <a:lnTo>
                    <a:pt x="194767" y="181279"/>
                  </a:lnTo>
                  <a:lnTo>
                    <a:pt x="185928" y="182575"/>
                  </a:lnTo>
                  <a:lnTo>
                    <a:pt x="148424" y="195910"/>
                  </a:lnTo>
                  <a:lnTo>
                    <a:pt x="123024" y="231749"/>
                  </a:lnTo>
                  <a:lnTo>
                    <a:pt x="122415" y="240487"/>
                  </a:lnTo>
                  <a:lnTo>
                    <a:pt x="122999" y="249085"/>
                  </a:lnTo>
                  <a:lnTo>
                    <a:pt x="148424" y="285051"/>
                  </a:lnTo>
                  <a:lnTo>
                    <a:pt x="185928" y="298234"/>
                  </a:lnTo>
                  <a:lnTo>
                    <a:pt x="217462" y="300824"/>
                  </a:lnTo>
                  <a:lnTo>
                    <a:pt x="224967" y="300672"/>
                  </a:lnTo>
                  <a:lnTo>
                    <a:pt x="264795" y="294576"/>
                  </a:lnTo>
                  <a:lnTo>
                    <a:pt x="302704" y="270344"/>
                  </a:lnTo>
                  <a:lnTo>
                    <a:pt x="306806" y="263944"/>
                  </a:lnTo>
                  <a:lnTo>
                    <a:pt x="309600" y="257086"/>
                  </a:lnTo>
                  <a:lnTo>
                    <a:pt x="309651" y="256895"/>
                  </a:lnTo>
                  <a:lnTo>
                    <a:pt x="311340" y="249085"/>
                  </a:lnTo>
                  <a:lnTo>
                    <a:pt x="311391" y="248196"/>
                  </a:lnTo>
                  <a:lnTo>
                    <a:pt x="311912" y="240487"/>
                  </a:lnTo>
                  <a:close/>
                </a:path>
                <a:path w="5307330" h="1246504">
                  <a:moveTo>
                    <a:pt x="352640" y="70408"/>
                  </a:moveTo>
                  <a:lnTo>
                    <a:pt x="307378" y="70408"/>
                  </a:lnTo>
                  <a:lnTo>
                    <a:pt x="307378" y="6400"/>
                  </a:lnTo>
                  <a:lnTo>
                    <a:pt x="283540" y="6400"/>
                  </a:lnTo>
                  <a:lnTo>
                    <a:pt x="283540" y="173431"/>
                  </a:lnTo>
                  <a:lnTo>
                    <a:pt x="302958" y="173431"/>
                  </a:lnTo>
                  <a:lnTo>
                    <a:pt x="304368" y="172821"/>
                  </a:lnTo>
                  <a:lnTo>
                    <a:pt x="306781" y="170383"/>
                  </a:lnTo>
                  <a:lnTo>
                    <a:pt x="307378" y="168960"/>
                  </a:lnTo>
                  <a:lnTo>
                    <a:pt x="307378" y="90525"/>
                  </a:lnTo>
                  <a:lnTo>
                    <a:pt x="352640" y="90525"/>
                  </a:lnTo>
                  <a:lnTo>
                    <a:pt x="352640" y="70408"/>
                  </a:lnTo>
                  <a:close/>
                </a:path>
                <a:path w="5307330" h="1246504">
                  <a:moveTo>
                    <a:pt x="504723" y="196900"/>
                  </a:moveTo>
                  <a:lnTo>
                    <a:pt x="462089" y="201358"/>
                  </a:lnTo>
                  <a:lnTo>
                    <a:pt x="423811" y="203606"/>
                  </a:lnTo>
                  <a:lnTo>
                    <a:pt x="411391" y="203758"/>
                  </a:lnTo>
                  <a:lnTo>
                    <a:pt x="399110" y="203606"/>
                  </a:lnTo>
                  <a:lnTo>
                    <a:pt x="397103" y="203606"/>
                  </a:lnTo>
                  <a:lnTo>
                    <a:pt x="396087" y="202590"/>
                  </a:lnTo>
                  <a:lnTo>
                    <a:pt x="396087" y="43688"/>
                  </a:lnTo>
                  <a:lnTo>
                    <a:pt x="397103" y="42672"/>
                  </a:lnTo>
                  <a:lnTo>
                    <a:pt x="485406" y="42672"/>
                  </a:lnTo>
                  <a:lnTo>
                    <a:pt x="485406" y="22860"/>
                  </a:lnTo>
                  <a:lnTo>
                    <a:pt x="385737" y="22860"/>
                  </a:lnTo>
                  <a:lnTo>
                    <a:pt x="381355" y="24587"/>
                  </a:lnTo>
                  <a:lnTo>
                    <a:pt x="374319" y="31496"/>
                  </a:lnTo>
                  <a:lnTo>
                    <a:pt x="372554" y="35864"/>
                  </a:lnTo>
                  <a:lnTo>
                    <a:pt x="372554" y="209194"/>
                  </a:lnTo>
                  <a:lnTo>
                    <a:pt x="396087" y="223418"/>
                  </a:lnTo>
                  <a:lnTo>
                    <a:pt x="399719" y="223418"/>
                  </a:lnTo>
                  <a:lnTo>
                    <a:pt x="420916" y="223215"/>
                  </a:lnTo>
                  <a:lnTo>
                    <a:pt x="416674" y="223215"/>
                  </a:lnTo>
                  <a:lnTo>
                    <a:pt x="429171" y="222846"/>
                  </a:lnTo>
                  <a:lnTo>
                    <a:pt x="470408" y="219976"/>
                  </a:lnTo>
                  <a:lnTo>
                    <a:pt x="504723" y="216408"/>
                  </a:lnTo>
                  <a:lnTo>
                    <a:pt x="504723" y="203758"/>
                  </a:lnTo>
                  <a:lnTo>
                    <a:pt x="504723" y="196900"/>
                  </a:lnTo>
                  <a:close/>
                </a:path>
                <a:path w="5307330" h="1246504">
                  <a:moveTo>
                    <a:pt x="509041" y="685025"/>
                  </a:moveTo>
                  <a:lnTo>
                    <a:pt x="507225" y="680656"/>
                  </a:lnTo>
                  <a:lnTo>
                    <a:pt x="499986" y="673747"/>
                  </a:lnTo>
                  <a:lnTo>
                    <a:pt x="495668" y="672020"/>
                  </a:lnTo>
                  <a:lnTo>
                    <a:pt x="313817" y="672020"/>
                  </a:lnTo>
                  <a:lnTo>
                    <a:pt x="313817" y="692442"/>
                  </a:lnTo>
                  <a:lnTo>
                    <a:pt x="484200" y="692442"/>
                  </a:lnTo>
                  <a:lnTo>
                    <a:pt x="485203" y="693458"/>
                  </a:lnTo>
                  <a:lnTo>
                    <a:pt x="485203" y="769556"/>
                  </a:lnTo>
                  <a:lnTo>
                    <a:pt x="504621" y="769556"/>
                  </a:lnTo>
                  <a:lnTo>
                    <a:pt x="506018" y="768946"/>
                  </a:lnTo>
                  <a:lnTo>
                    <a:pt x="508444" y="766508"/>
                  </a:lnTo>
                  <a:lnTo>
                    <a:pt x="509041" y="765086"/>
                  </a:lnTo>
                  <a:lnTo>
                    <a:pt x="509041" y="685025"/>
                  </a:lnTo>
                  <a:close/>
                </a:path>
                <a:path w="5307330" h="1246504">
                  <a:moveTo>
                    <a:pt x="523011" y="577723"/>
                  </a:moveTo>
                  <a:lnTo>
                    <a:pt x="522503" y="577723"/>
                  </a:lnTo>
                  <a:lnTo>
                    <a:pt x="517690" y="576414"/>
                  </a:lnTo>
                  <a:lnTo>
                    <a:pt x="476453" y="558634"/>
                  </a:lnTo>
                  <a:lnTo>
                    <a:pt x="439737" y="532117"/>
                  </a:lnTo>
                  <a:lnTo>
                    <a:pt x="438188" y="530694"/>
                  </a:lnTo>
                  <a:lnTo>
                    <a:pt x="433705" y="525411"/>
                  </a:lnTo>
                  <a:lnTo>
                    <a:pt x="426872" y="514438"/>
                  </a:lnTo>
                  <a:lnTo>
                    <a:pt x="425157" y="508850"/>
                  </a:lnTo>
                  <a:lnTo>
                    <a:pt x="425157" y="478777"/>
                  </a:lnTo>
                  <a:lnTo>
                    <a:pt x="401320" y="478777"/>
                  </a:lnTo>
                  <a:lnTo>
                    <a:pt x="401320" y="507936"/>
                  </a:lnTo>
                  <a:lnTo>
                    <a:pt x="399707" y="513473"/>
                  </a:lnTo>
                  <a:lnTo>
                    <a:pt x="372554" y="544410"/>
                  </a:lnTo>
                  <a:lnTo>
                    <a:pt x="337096" y="564984"/>
                  </a:lnTo>
                  <a:lnTo>
                    <a:pt x="302653" y="578446"/>
                  </a:lnTo>
                  <a:lnTo>
                    <a:pt x="316534" y="594906"/>
                  </a:lnTo>
                  <a:lnTo>
                    <a:pt x="357606" y="577723"/>
                  </a:lnTo>
                  <a:lnTo>
                    <a:pt x="395135" y="552691"/>
                  </a:lnTo>
                  <a:lnTo>
                    <a:pt x="413092" y="532117"/>
                  </a:lnTo>
                  <a:lnTo>
                    <a:pt x="416852" y="537260"/>
                  </a:lnTo>
                  <a:lnTo>
                    <a:pt x="450176" y="566089"/>
                  </a:lnTo>
                  <a:lnTo>
                    <a:pt x="484301" y="585000"/>
                  </a:lnTo>
                  <a:lnTo>
                    <a:pt x="509651" y="594296"/>
                  </a:lnTo>
                  <a:lnTo>
                    <a:pt x="523011" y="577723"/>
                  </a:lnTo>
                  <a:close/>
                </a:path>
                <a:path w="5307330" h="1246504">
                  <a:moveTo>
                    <a:pt x="547357" y="625690"/>
                  </a:moveTo>
                  <a:lnTo>
                    <a:pt x="425462" y="625690"/>
                  </a:lnTo>
                  <a:lnTo>
                    <a:pt x="425462" y="579361"/>
                  </a:lnTo>
                  <a:lnTo>
                    <a:pt x="401320" y="579361"/>
                  </a:lnTo>
                  <a:lnTo>
                    <a:pt x="401320" y="625690"/>
                  </a:lnTo>
                  <a:lnTo>
                    <a:pt x="277609" y="625690"/>
                  </a:lnTo>
                  <a:lnTo>
                    <a:pt x="277609" y="646112"/>
                  </a:lnTo>
                  <a:lnTo>
                    <a:pt x="542937" y="646112"/>
                  </a:lnTo>
                  <a:lnTo>
                    <a:pt x="544347" y="645553"/>
                  </a:lnTo>
                  <a:lnTo>
                    <a:pt x="546760" y="643318"/>
                  </a:lnTo>
                  <a:lnTo>
                    <a:pt x="547357" y="641845"/>
                  </a:lnTo>
                  <a:lnTo>
                    <a:pt x="547357" y="625690"/>
                  </a:lnTo>
                  <a:close/>
                </a:path>
                <a:path w="5307330" h="1246504">
                  <a:moveTo>
                    <a:pt x="615162" y="6400"/>
                  </a:moveTo>
                  <a:lnTo>
                    <a:pt x="591616" y="6400"/>
                  </a:lnTo>
                  <a:lnTo>
                    <a:pt x="591616" y="107594"/>
                  </a:lnTo>
                  <a:lnTo>
                    <a:pt x="546366" y="107594"/>
                  </a:lnTo>
                  <a:lnTo>
                    <a:pt x="546366" y="6400"/>
                  </a:lnTo>
                  <a:lnTo>
                    <a:pt x="522820" y="6400"/>
                  </a:lnTo>
                  <a:lnTo>
                    <a:pt x="522820" y="288937"/>
                  </a:lnTo>
                  <a:lnTo>
                    <a:pt x="541934" y="288937"/>
                  </a:lnTo>
                  <a:lnTo>
                    <a:pt x="543344" y="288328"/>
                  </a:lnTo>
                  <a:lnTo>
                    <a:pt x="545757" y="285889"/>
                  </a:lnTo>
                  <a:lnTo>
                    <a:pt x="546366" y="284467"/>
                  </a:lnTo>
                  <a:lnTo>
                    <a:pt x="546366" y="127406"/>
                  </a:lnTo>
                  <a:lnTo>
                    <a:pt x="591616" y="127406"/>
                  </a:lnTo>
                  <a:lnTo>
                    <a:pt x="591616" y="295338"/>
                  </a:lnTo>
                  <a:lnTo>
                    <a:pt x="610730" y="295338"/>
                  </a:lnTo>
                  <a:lnTo>
                    <a:pt x="612140" y="294728"/>
                  </a:lnTo>
                  <a:lnTo>
                    <a:pt x="614553" y="292290"/>
                  </a:lnTo>
                  <a:lnTo>
                    <a:pt x="615162" y="290868"/>
                  </a:lnTo>
                  <a:lnTo>
                    <a:pt x="615162" y="127406"/>
                  </a:lnTo>
                  <a:lnTo>
                    <a:pt x="615162" y="107594"/>
                  </a:lnTo>
                  <a:lnTo>
                    <a:pt x="615162" y="6400"/>
                  </a:lnTo>
                  <a:close/>
                </a:path>
                <a:path w="5307330" h="1246504">
                  <a:moveTo>
                    <a:pt x="716394" y="946594"/>
                  </a:moveTo>
                  <a:lnTo>
                    <a:pt x="692556" y="946594"/>
                  </a:lnTo>
                  <a:lnTo>
                    <a:pt x="692556" y="980122"/>
                  </a:lnTo>
                  <a:lnTo>
                    <a:pt x="692556" y="999629"/>
                  </a:lnTo>
                  <a:lnTo>
                    <a:pt x="692556" y="1033056"/>
                  </a:lnTo>
                  <a:lnTo>
                    <a:pt x="691553" y="1034072"/>
                  </a:lnTo>
                  <a:lnTo>
                    <a:pt x="551446" y="1034072"/>
                  </a:lnTo>
                  <a:lnTo>
                    <a:pt x="550443" y="1033056"/>
                  </a:lnTo>
                  <a:lnTo>
                    <a:pt x="550443" y="999629"/>
                  </a:lnTo>
                  <a:lnTo>
                    <a:pt x="692556" y="999629"/>
                  </a:lnTo>
                  <a:lnTo>
                    <a:pt x="692556" y="980122"/>
                  </a:lnTo>
                  <a:lnTo>
                    <a:pt x="550443" y="980122"/>
                  </a:lnTo>
                  <a:lnTo>
                    <a:pt x="550443" y="946594"/>
                  </a:lnTo>
                  <a:lnTo>
                    <a:pt x="527202" y="946594"/>
                  </a:lnTo>
                  <a:lnTo>
                    <a:pt x="527202" y="1040257"/>
                  </a:lnTo>
                  <a:lnTo>
                    <a:pt x="528967" y="1044625"/>
                  </a:lnTo>
                  <a:lnTo>
                    <a:pt x="536003" y="1051534"/>
                  </a:lnTo>
                  <a:lnTo>
                    <a:pt x="540385" y="1053261"/>
                  </a:lnTo>
                  <a:lnTo>
                    <a:pt x="703021" y="1053261"/>
                  </a:lnTo>
                  <a:lnTo>
                    <a:pt x="707339" y="1051534"/>
                  </a:lnTo>
                  <a:lnTo>
                    <a:pt x="714590" y="1044625"/>
                  </a:lnTo>
                  <a:lnTo>
                    <a:pt x="716394" y="1040257"/>
                  </a:lnTo>
                  <a:lnTo>
                    <a:pt x="716394" y="1034072"/>
                  </a:lnTo>
                  <a:lnTo>
                    <a:pt x="716394" y="999629"/>
                  </a:lnTo>
                  <a:lnTo>
                    <a:pt x="716394" y="980122"/>
                  </a:lnTo>
                  <a:lnTo>
                    <a:pt x="716394" y="946594"/>
                  </a:lnTo>
                  <a:close/>
                </a:path>
                <a:path w="5307330" h="1246504">
                  <a:moveTo>
                    <a:pt x="732028" y="619290"/>
                  </a:moveTo>
                  <a:lnTo>
                    <a:pt x="696798" y="599249"/>
                  </a:lnTo>
                  <a:lnTo>
                    <a:pt x="666546" y="569150"/>
                  </a:lnTo>
                  <a:lnTo>
                    <a:pt x="659003" y="553554"/>
                  </a:lnTo>
                  <a:lnTo>
                    <a:pt x="659003" y="508342"/>
                  </a:lnTo>
                  <a:lnTo>
                    <a:pt x="720267" y="508342"/>
                  </a:lnTo>
                  <a:lnTo>
                    <a:pt x="720305" y="501840"/>
                  </a:lnTo>
                  <a:lnTo>
                    <a:pt x="720407" y="498589"/>
                  </a:lnTo>
                  <a:lnTo>
                    <a:pt x="720509" y="495338"/>
                  </a:lnTo>
                  <a:lnTo>
                    <a:pt x="720559" y="488530"/>
                  </a:lnTo>
                  <a:lnTo>
                    <a:pt x="573620" y="488530"/>
                  </a:lnTo>
                  <a:lnTo>
                    <a:pt x="573620" y="508342"/>
                  </a:lnTo>
                  <a:lnTo>
                    <a:pt x="634873" y="508342"/>
                  </a:lnTo>
                  <a:lnTo>
                    <a:pt x="634873" y="552742"/>
                  </a:lnTo>
                  <a:lnTo>
                    <a:pt x="612394" y="589724"/>
                  </a:lnTo>
                  <a:lnTo>
                    <a:pt x="580809" y="615162"/>
                  </a:lnTo>
                  <a:lnTo>
                    <a:pt x="557923" y="627214"/>
                  </a:lnTo>
                  <a:lnTo>
                    <a:pt x="560336" y="629856"/>
                  </a:lnTo>
                  <a:lnTo>
                    <a:pt x="562749" y="632447"/>
                  </a:lnTo>
                  <a:lnTo>
                    <a:pt x="567575" y="637527"/>
                  </a:lnTo>
                  <a:lnTo>
                    <a:pt x="570090" y="640118"/>
                  </a:lnTo>
                  <a:lnTo>
                    <a:pt x="572706" y="642759"/>
                  </a:lnTo>
                  <a:lnTo>
                    <a:pt x="579348" y="640118"/>
                  </a:lnTo>
                  <a:lnTo>
                    <a:pt x="615403" y="616089"/>
                  </a:lnTo>
                  <a:lnTo>
                    <a:pt x="644525" y="585254"/>
                  </a:lnTo>
                  <a:lnTo>
                    <a:pt x="647547" y="579361"/>
                  </a:lnTo>
                  <a:lnTo>
                    <a:pt x="650760" y="584847"/>
                  </a:lnTo>
                  <a:lnTo>
                    <a:pt x="684504" y="616242"/>
                  </a:lnTo>
                  <a:lnTo>
                    <a:pt x="717245" y="635444"/>
                  </a:lnTo>
                  <a:lnTo>
                    <a:pt x="719861" y="632599"/>
                  </a:lnTo>
                  <a:lnTo>
                    <a:pt x="722426" y="629856"/>
                  </a:lnTo>
                  <a:lnTo>
                    <a:pt x="727202" y="624827"/>
                  </a:lnTo>
                  <a:lnTo>
                    <a:pt x="729615" y="622134"/>
                  </a:lnTo>
                  <a:lnTo>
                    <a:pt x="732028" y="619290"/>
                  </a:lnTo>
                  <a:close/>
                </a:path>
                <a:path w="5307330" h="1246504">
                  <a:moveTo>
                    <a:pt x="755319" y="1074597"/>
                  </a:moveTo>
                  <a:lnTo>
                    <a:pt x="485559" y="1074597"/>
                  </a:lnTo>
                  <a:lnTo>
                    <a:pt x="485559" y="1094409"/>
                  </a:lnTo>
                  <a:lnTo>
                    <a:pt x="609282" y="1094409"/>
                  </a:lnTo>
                  <a:lnTo>
                    <a:pt x="609282" y="1124280"/>
                  </a:lnTo>
                  <a:lnTo>
                    <a:pt x="525399" y="1124280"/>
                  </a:lnTo>
                  <a:lnTo>
                    <a:pt x="525399" y="1144397"/>
                  </a:lnTo>
                  <a:lnTo>
                    <a:pt x="691959" y="1144397"/>
                  </a:lnTo>
                  <a:lnTo>
                    <a:pt x="691959" y="1171117"/>
                  </a:lnTo>
                  <a:lnTo>
                    <a:pt x="690943" y="1172133"/>
                  </a:lnTo>
                  <a:lnTo>
                    <a:pt x="525995" y="1172133"/>
                  </a:lnTo>
                  <a:lnTo>
                    <a:pt x="525995" y="1229842"/>
                  </a:lnTo>
                  <a:lnTo>
                    <a:pt x="527761" y="1234363"/>
                  </a:lnTo>
                  <a:lnTo>
                    <a:pt x="534797" y="1240663"/>
                  </a:lnTo>
                  <a:lnTo>
                    <a:pt x="539178" y="1242237"/>
                  </a:lnTo>
                  <a:lnTo>
                    <a:pt x="718007" y="1242237"/>
                  </a:lnTo>
                  <a:lnTo>
                    <a:pt x="719416" y="1241628"/>
                  </a:lnTo>
                  <a:lnTo>
                    <a:pt x="721829" y="1239189"/>
                  </a:lnTo>
                  <a:lnTo>
                    <a:pt x="722426" y="1237767"/>
                  </a:lnTo>
                  <a:lnTo>
                    <a:pt x="722426" y="1222425"/>
                  </a:lnTo>
                  <a:lnTo>
                    <a:pt x="550837" y="1222425"/>
                  </a:lnTo>
                  <a:lnTo>
                    <a:pt x="549833" y="1221409"/>
                  </a:lnTo>
                  <a:lnTo>
                    <a:pt x="549833" y="1191031"/>
                  </a:lnTo>
                  <a:lnTo>
                    <a:pt x="702716" y="1191031"/>
                  </a:lnTo>
                  <a:lnTo>
                    <a:pt x="707047" y="1189507"/>
                  </a:lnTo>
                  <a:lnTo>
                    <a:pt x="714286" y="1183411"/>
                  </a:lnTo>
                  <a:lnTo>
                    <a:pt x="716089" y="1179042"/>
                  </a:lnTo>
                  <a:lnTo>
                    <a:pt x="716089" y="1124280"/>
                  </a:lnTo>
                  <a:lnTo>
                    <a:pt x="633120" y="1124280"/>
                  </a:lnTo>
                  <a:lnTo>
                    <a:pt x="633120" y="1094409"/>
                  </a:lnTo>
                  <a:lnTo>
                    <a:pt x="750900" y="1094409"/>
                  </a:lnTo>
                  <a:lnTo>
                    <a:pt x="752309" y="1093800"/>
                  </a:lnTo>
                  <a:lnTo>
                    <a:pt x="754722" y="1091361"/>
                  </a:lnTo>
                  <a:lnTo>
                    <a:pt x="755319" y="1089939"/>
                  </a:lnTo>
                  <a:lnTo>
                    <a:pt x="755319" y="1074597"/>
                  </a:lnTo>
                  <a:close/>
                </a:path>
                <a:path w="5307330" h="1246504">
                  <a:moveTo>
                    <a:pt x="788962" y="10668"/>
                  </a:moveTo>
                  <a:lnTo>
                    <a:pt x="765721" y="10668"/>
                  </a:lnTo>
                  <a:lnTo>
                    <a:pt x="765721" y="63093"/>
                  </a:lnTo>
                  <a:lnTo>
                    <a:pt x="765721" y="82905"/>
                  </a:lnTo>
                  <a:lnTo>
                    <a:pt x="765721" y="138277"/>
                  </a:lnTo>
                  <a:lnTo>
                    <a:pt x="764717" y="139293"/>
                  </a:lnTo>
                  <a:lnTo>
                    <a:pt x="676211" y="139293"/>
                  </a:lnTo>
                  <a:lnTo>
                    <a:pt x="675208" y="138277"/>
                  </a:lnTo>
                  <a:lnTo>
                    <a:pt x="675208" y="82905"/>
                  </a:lnTo>
                  <a:lnTo>
                    <a:pt x="765721" y="82905"/>
                  </a:lnTo>
                  <a:lnTo>
                    <a:pt x="765721" y="63093"/>
                  </a:lnTo>
                  <a:lnTo>
                    <a:pt x="675208" y="63093"/>
                  </a:lnTo>
                  <a:lnTo>
                    <a:pt x="675208" y="10668"/>
                  </a:lnTo>
                  <a:lnTo>
                    <a:pt x="651967" y="10668"/>
                  </a:lnTo>
                  <a:lnTo>
                    <a:pt x="652056" y="146405"/>
                  </a:lnTo>
                  <a:lnTo>
                    <a:pt x="653732" y="150520"/>
                  </a:lnTo>
                  <a:lnTo>
                    <a:pt x="660768" y="157632"/>
                  </a:lnTo>
                  <a:lnTo>
                    <a:pt x="665149" y="159410"/>
                  </a:lnTo>
                  <a:lnTo>
                    <a:pt x="775779" y="159410"/>
                  </a:lnTo>
                  <a:lnTo>
                    <a:pt x="780211" y="157632"/>
                  </a:lnTo>
                  <a:lnTo>
                    <a:pt x="787196" y="150774"/>
                  </a:lnTo>
                  <a:lnTo>
                    <a:pt x="787298" y="150520"/>
                  </a:lnTo>
                  <a:lnTo>
                    <a:pt x="788962" y="146405"/>
                  </a:lnTo>
                  <a:lnTo>
                    <a:pt x="788962" y="139293"/>
                  </a:lnTo>
                  <a:lnTo>
                    <a:pt x="788962" y="82905"/>
                  </a:lnTo>
                  <a:lnTo>
                    <a:pt x="788962" y="63093"/>
                  </a:lnTo>
                  <a:lnTo>
                    <a:pt x="788962" y="10668"/>
                  </a:lnTo>
                  <a:close/>
                </a:path>
                <a:path w="5307330" h="1246504">
                  <a:moveTo>
                    <a:pt x="797814" y="677100"/>
                  </a:moveTo>
                  <a:lnTo>
                    <a:pt x="795997" y="672731"/>
                  </a:lnTo>
                  <a:lnTo>
                    <a:pt x="788758" y="665822"/>
                  </a:lnTo>
                  <a:lnTo>
                    <a:pt x="784428" y="664095"/>
                  </a:lnTo>
                  <a:lnTo>
                    <a:pt x="608012" y="664095"/>
                  </a:lnTo>
                  <a:lnTo>
                    <a:pt x="608012" y="683907"/>
                  </a:lnTo>
                  <a:lnTo>
                    <a:pt x="773264" y="683907"/>
                  </a:lnTo>
                  <a:lnTo>
                    <a:pt x="774268" y="684923"/>
                  </a:lnTo>
                  <a:lnTo>
                    <a:pt x="774268" y="771385"/>
                  </a:lnTo>
                  <a:lnTo>
                    <a:pt x="793381" y="771385"/>
                  </a:lnTo>
                  <a:lnTo>
                    <a:pt x="794791" y="770775"/>
                  </a:lnTo>
                  <a:lnTo>
                    <a:pt x="797204" y="768337"/>
                  </a:lnTo>
                  <a:lnTo>
                    <a:pt x="797814" y="766914"/>
                  </a:lnTo>
                  <a:lnTo>
                    <a:pt x="797814" y="677100"/>
                  </a:lnTo>
                  <a:close/>
                </a:path>
                <a:path w="5307330" h="1246504">
                  <a:moveTo>
                    <a:pt x="798410" y="478777"/>
                  </a:moveTo>
                  <a:lnTo>
                    <a:pt x="774573" y="478777"/>
                  </a:lnTo>
                  <a:lnTo>
                    <a:pt x="774573" y="541870"/>
                  </a:lnTo>
                  <a:lnTo>
                    <a:pt x="706983" y="541870"/>
                  </a:lnTo>
                  <a:lnTo>
                    <a:pt x="706983" y="562292"/>
                  </a:lnTo>
                  <a:lnTo>
                    <a:pt x="774573" y="562292"/>
                  </a:lnTo>
                  <a:lnTo>
                    <a:pt x="774573" y="647331"/>
                  </a:lnTo>
                  <a:lnTo>
                    <a:pt x="793788" y="647331"/>
                  </a:lnTo>
                  <a:lnTo>
                    <a:pt x="795096" y="646874"/>
                  </a:lnTo>
                  <a:lnTo>
                    <a:pt x="797509" y="645045"/>
                  </a:lnTo>
                  <a:lnTo>
                    <a:pt x="798207" y="643470"/>
                  </a:lnTo>
                  <a:lnTo>
                    <a:pt x="798271" y="642759"/>
                  </a:lnTo>
                  <a:lnTo>
                    <a:pt x="798410" y="641235"/>
                  </a:lnTo>
                  <a:lnTo>
                    <a:pt x="798410" y="478777"/>
                  </a:lnTo>
                  <a:close/>
                </a:path>
                <a:path w="5307330" h="1246504">
                  <a:moveTo>
                    <a:pt x="871639" y="240487"/>
                  </a:moveTo>
                  <a:lnTo>
                    <a:pt x="857529" y="204901"/>
                  </a:lnTo>
                  <a:lnTo>
                    <a:pt x="851598" y="199644"/>
                  </a:lnTo>
                  <a:lnTo>
                    <a:pt x="847801" y="196951"/>
                  </a:lnTo>
                  <a:lnTo>
                    <a:pt x="847801" y="232765"/>
                  </a:lnTo>
                  <a:lnTo>
                    <a:pt x="847801" y="248196"/>
                  </a:lnTo>
                  <a:lnTo>
                    <a:pt x="845591" y="254647"/>
                  </a:lnTo>
                  <a:lnTo>
                    <a:pt x="809828" y="277406"/>
                  </a:lnTo>
                  <a:lnTo>
                    <a:pt x="785037" y="280708"/>
                  </a:lnTo>
                  <a:lnTo>
                    <a:pt x="769150" y="280708"/>
                  </a:lnTo>
                  <a:lnTo>
                    <a:pt x="722680" y="269125"/>
                  </a:lnTo>
                  <a:lnTo>
                    <a:pt x="705980" y="248196"/>
                  </a:lnTo>
                  <a:lnTo>
                    <a:pt x="705980" y="232765"/>
                  </a:lnTo>
                  <a:lnTo>
                    <a:pt x="736358" y="205181"/>
                  </a:lnTo>
                  <a:lnTo>
                    <a:pt x="769150" y="199644"/>
                  </a:lnTo>
                  <a:lnTo>
                    <a:pt x="785037" y="199644"/>
                  </a:lnTo>
                  <a:lnTo>
                    <a:pt x="831100" y="211480"/>
                  </a:lnTo>
                  <a:lnTo>
                    <a:pt x="847801" y="232765"/>
                  </a:lnTo>
                  <a:lnTo>
                    <a:pt x="847801" y="196951"/>
                  </a:lnTo>
                  <a:lnTo>
                    <a:pt x="808418" y="182270"/>
                  </a:lnTo>
                  <a:lnTo>
                    <a:pt x="776897" y="179527"/>
                  </a:lnTo>
                  <a:lnTo>
                    <a:pt x="769391" y="179692"/>
                  </a:lnTo>
                  <a:lnTo>
                    <a:pt x="729551" y="186042"/>
                  </a:lnTo>
                  <a:lnTo>
                    <a:pt x="691502" y="210464"/>
                  </a:lnTo>
                  <a:lnTo>
                    <a:pt x="682663" y="232765"/>
                  </a:lnTo>
                  <a:lnTo>
                    <a:pt x="682142" y="240487"/>
                  </a:lnTo>
                  <a:lnTo>
                    <a:pt x="701713" y="280708"/>
                  </a:lnTo>
                  <a:lnTo>
                    <a:pt x="737069" y="296672"/>
                  </a:lnTo>
                  <a:lnTo>
                    <a:pt x="776897" y="300824"/>
                  </a:lnTo>
                  <a:lnTo>
                    <a:pt x="784402" y="300672"/>
                  </a:lnTo>
                  <a:lnTo>
                    <a:pt x="824496" y="294576"/>
                  </a:lnTo>
                  <a:lnTo>
                    <a:pt x="862431" y="270344"/>
                  </a:lnTo>
                  <a:lnTo>
                    <a:pt x="871131" y="248196"/>
                  </a:lnTo>
                  <a:lnTo>
                    <a:pt x="871639" y="240487"/>
                  </a:lnTo>
                  <a:close/>
                </a:path>
                <a:path w="5307330" h="1246504">
                  <a:moveTo>
                    <a:pt x="913282" y="71628"/>
                  </a:moveTo>
                  <a:lnTo>
                    <a:pt x="868324" y="71628"/>
                  </a:lnTo>
                  <a:lnTo>
                    <a:pt x="868324" y="6096"/>
                  </a:lnTo>
                  <a:lnTo>
                    <a:pt x="844778" y="6096"/>
                  </a:lnTo>
                  <a:lnTo>
                    <a:pt x="844778" y="173126"/>
                  </a:lnTo>
                  <a:lnTo>
                    <a:pt x="863892" y="173126"/>
                  </a:lnTo>
                  <a:lnTo>
                    <a:pt x="865301" y="172516"/>
                  </a:lnTo>
                  <a:lnTo>
                    <a:pt x="867714" y="170078"/>
                  </a:lnTo>
                  <a:lnTo>
                    <a:pt x="868324" y="168656"/>
                  </a:lnTo>
                  <a:lnTo>
                    <a:pt x="868324" y="91744"/>
                  </a:lnTo>
                  <a:lnTo>
                    <a:pt x="913282" y="91744"/>
                  </a:lnTo>
                  <a:lnTo>
                    <a:pt x="913282" y="71628"/>
                  </a:lnTo>
                  <a:close/>
                </a:path>
                <a:path w="5307330" h="1246504">
                  <a:moveTo>
                    <a:pt x="920013" y="613295"/>
                  </a:moveTo>
                  <a:lnTo>
                    <a:pt x="918210" y="608876"/>
                  </a:lnTo>
                  <a:lnTo>
                    <a:pt x="910958" y="601357"/>
                  </a:lnTo>
                  <a:lnTo>
                    <a:pt x="906640" y="599478"/>
                  </a:lnTo>
                  <a:lnTo>
                    <a:pt x="896378" y="599478"/>
                  </a:lnTo>
                  <a:lnTo>
                    <a:pt x="892009" y="601357"/>
                  </a:lnTo>
                  <a:lnTo>
                    <a:pt x="884961" y="608876"/>
                  </a:lnTo>
                  <a:lnTo>
                    <a:pt x="883208" y="613295"/>
                  </a:lnTo>
                  <a:lnTo>
                    <a:pt x="883208" y="618375"/>
                  </a:lnTo>
                  <a:lnTo>
                    <a:pt x="883208" y="623658"/>
                  </a:lnTo>
                  <a:lnTo>
                    <a:pt x="884961" y="628180"/>
                  </a:lnTo>
                  <a:lnTo>
                    <a:pt x="892009" y="635698"/>
                  </a:lnTo>
                  <a:lnTo>
                    <a:pt x="896378" y="637578"/>
                  </a:lnTo>
                  <a:lnTo>
                    <a:pt x="906640" y="637578"/>
                  </a:lnTo>
                  <a:lnTo>
                    <a:pt x="910958" y="635698"/>
                  </a:lnTo>
                  <a:lnTo>
                    <a:pt x="918210" y="628180"/>
                  </a:lnTo>
                  <a:lnTo>
                    <a:pt x="920013" y="623658"/>
                  </a:lnTo>
                  <a:lnTo>
                    <a:pt x="920013" y="613295"/>
                  </a:lnTo>
                  <a:close/>
                </a:path>
                <a:path w="5307330" h="1246504">
                  <a:moveTo>
                    <a:pt x="924598" y="1032852"/>
                  </a:moveTo>
                  <a:lnTo>
                    <a:pt x="915492" y="993952"/>
                  </a:lnTo>
                  <a:lnTo>
                    <a:pt x="902563" y="976769"/>
                  </a:lnTo>
                  <a:lnTo>
                    <a:pt x="902423" y="976617"/>
                  </a:lnTo>
                  <a:lnTo>
                    <a:pt x="901611" y="975918"/>
                  </a:lnTo>
                  <a:lnTo>
                    <a:pt x="901611" y="1024216"/>
                  </a:lnTo>
                  <a:lnTo>
                    <a:pt x="901598" y="1041603"/>
                  </a:lnTo>
                  <a:lnTo>
                    <a:pt x="882002" y="1078509"/>
                  </a:lnTo>
                  <a:lnTo>
                    <a:pt x="855395" y="1089228"/>
                  </a:lnTo>
                  <a:lnTo>
                    <a:pt x="839101" y="1089228"/>
                  </a:lnTo>
                  <a:lnTo>
                    <a:pt x="803249" y="1068552"/>
                  </a:lnTo>
                  <a:lnTo>
                    <a:pt x="793394" y="1024216"/>
                  </a:lnTo>
                  <a:lnTo>
                    <a:pt x="794651" y="1016901"/>
                  </a:lnTo>
                  <a:lnTo>
                    <a:pt x="818692" y="983627"/>
                  </a:lnTo>
                  <a:lnTo>
                    <a:pt x="839304" y="976769"/>
                  </a:lnTo>
                  <a:lnTo>
                    <a:pt x="855395" y="976769"/>
                  </a:lnTo>
                  <a:lnTo>
                    <a:pt x="891463" y="997191"/>
                  </a:lnTo>
                  <a:lnTo>
                    <a:pt x="901611" y="1024216"/>
                  </a:lnTo>
                  <a:lnTo>
                    <a:pt x="901611" y="975918"/>
                  </a:lnTo>
                  <a:lnTo>
                    <a:pt x="863384" y="957376"/>
                  </a:lnTo>
                  <a:lnTo>
                    <a:pt x="847648" y="956043"/>
                  </a:lnTo>
                  <a:lnTo>
                    <a:pt x="839508" y="956373"/>
                  </a:lnTo>
                  <a:lnTo>
                    <a:pt x="797725" y="971943"/>
                  </a:lnTo>
                  <a:lnTo>
                    <a:pt x="773417" y="1008214"/>
                  </a:lnTo>
                  <a:lnTo>
                    <a:pt x="771461" y="1016901"/>
                  </a:lnTo>
                  <a:lnTo>
                    <a:pt x="770470" y="1024216"/>
                  </a:lnTo>
                  <a:lnTo>
                    <a:pt x="770458" y="1024521"/>
                  </a:lnTo>
                  <a:lnTo>
                    <a:pt x="770102" y="1032852"/>
                  </a:lnTo>
                  <a:lnTo>
                    <a:pt x="770470" y="1041603"/>
                  </a:lnTo>
                  <a:lnTo>
                    <a:pt x="783005" y="1078103"/>
                  </a:lnTo>
                  <a:lnTo>
                    <a:pt x="816876" y="1104315"/>
                  </a:lnTo>
                  <a:lnTo>
                    <a:pt x="847648" y="1109649"/>
                  </a:lnTo>
                  <a:lnTo>
                    <a:pt x="855662" y="1109319"/>
                  </a:lnTo>
                  <a:lnTo>
                    <a:pt x="896988" y="1093749"/>
                  </a:lnTo>
                  <a:lnTo>
                    <a:pt x="902246" y="1089228"/>
                  </a:lnTo>
                  <a:lnTo>
                    <a:pt x="902423" y="1089075"/>
                  </a:lnTo>
                  <a:lnTo>
                    <a:pt x="923124" y="1049870"/>
                  </a:lnTo>
                  <a:lnTo>
                    <a:pt x="924255" y="1041171"/>
                  </a:lnTo>
                  <a:lnTo>
                    <a:pt x="924598" y="1032852"/>
                  </a:lnTo>
                  <a:close/>
                </a:path>
                <a:path w="5307330" h="1246504">
                  <a:moveTo>
                    <a:pt x="1000036" y="1218768"/>
                  </a:moveTo>
                  <a:lnTo>
                    <a:pt x="835990" y="1218768"/>
                  </a:lnTo>
                  <a:lnTo>
                    <a:pt x="834986" y="1217752"/>
                  </a:lnTo>
                  <a:lnTo>
                    <a:pt x="834986" y="1146835"/>
                  </a:lnTo>
                  <a:lnTo>
                    <a:pt x="810539" y="1146835"/>
                  </a:lnTo>
                  <a:lnTo>
                    <a:pt x="810539" y="1226185"/>
                  </a:lnTo>
                  <a:lnTo>
                    <a:pt x="812355" y="1230553"/>
                  </a:lnTo>
                  <a:lnTo>
                    <a:pt x="819594" y="1237462"/>
                  </a:lnTo>
                  <a:lnTo>
                    <a:pt x="823912" y="1239189"/>
                  </a:lnTo>
                  <a:lnTo>
                    <a:pt x="998118" y="1239189"/>
                  </a:lnTo>
                  <a:lnTo>
                    <a:pt x="1000036" y="1237259"/>
                  </a:lnTo>
                  <a:lnTo>
                    <a:pt x="1000036" y="1218768"/>
                  </a:lnTo>
                  <a:close/>
                </a:path>
                <a:path w="5307330" h="1246504">
                  <a:moveTo>
                    <a:pt x="1035037" y="1029195"/>
                  </a:moveTo>
                  <a:lnTo>
                    <a:pt x="988568" y="1029195"/>
                  </a:lnTo>
                  <a:lnTo>
                    <a:pt x="988568" y="951166"/>
                  </a:lnTo>
                  <a:lnTo>
                    <a:pt x="965034" y="951166"/>
                  </a:lnTo>
                  <a:lnTo>
                    <a:pt x="965034" y="1160856"/>
                  </a:lnTo>
                  <a:lnTo>
                    <a:pt x="984148" y="1160856"/>
                  </a:lnTo>
                  <a:lnTo>
                    <a:pt x="985545" y="1160246"/>
                  </a:lnTo>
                  <a:lnTo>
                    <a:pt x="987971" y="1157808"/>
                  </a:lnTo>
                  <a:lnTo>
                    <a:pt x="988568" y="1156385"/>
                  </a:lnTo>
                  <a:lnTo>
                    <a:pt x="988568" y="1049299"/>
                  </a:lnTo>
                  <a:lnTo>
                    <a:pt x="1035037" y="1049299"/>
                  </a:lnTo>
                  <a:lnTo>
                    <a:pt x="1035037" y="1029195"/>
                  </a:lnTo>
                  <a:close/>
                </a:path>
                <a:path w="5307330" h="1246504">
                  <a:moveTo>
                    <a:pt x="1101267" y="90525"/>
                  </a:moveTo>
                  <a:lnTo>
                    <a:pt x="1092149" y="53276"/>
                  </a:lnTo>
                  <a:lnTo>
                    <a:pt x="1078941" y="35966"/>
                  </a:lnTo>
                  <a:lnTo>
                    <a:pt x="1078941" y="98856"/>
                  </a:lnTo>
                  <a:lnTo>
                    <a:pt x="1077531" y="106426"/>
                  </a:lnTo>
                  <a:lnTo>
                    <a:pt x="1051572" y="139750"/>
                  </a:lnTo>
                  <a:lnTo>
                    <a:pt x="1029652" y="146608"/>
                  </a:lnTo>
                  <a:lnTo>
                    <a:pt x="1012355" y="146608"/>
                  </a:lnTo>
                  <a:lnTo>
                    <a:pt x="974026" y="125933"/>
                  </a:lnTo>
                  <a:lnTo>
                    <a:pt x="963066" y="98856"/>
                  </a:lnTo>
                  <a:lnTo>
                    <a:pt x="963142" y="82804"/>
                  </a:lnTo>
                  <a:lnTo>
                    <a:pt x="963218" y="82448"/>
                  </a:lnTo>
                  <a:lnTo>
                    <a:pt x="964425" y="76200"/>
                  </a:lnTo>
                  <a:lnTo>
                    <a:pt x="989876" y="42672"/>
                  </a:lnTo>
                  <a:lnTo>
                    <a:pt x="1004506" y="36423"/>
                  </a:lnTo>
                  <a:lnTo>
                    <a:pt x="1004951" y="36423"/>
                  </a:lnTo>
                  <a:lnTo>
                    <a:pt x="1012151" y="35052"/>
                  </a:lnTo>
                  <a:lnTo>
                    <a:pt x="1030058" y="35052"/>
                  </a:lnTo>
                  <a:lnTo>
                    <a:pt x="1037856" y="36423"/>
                  </a:lnTo>
                  <a:lnTo>
                    <a:pt x="1038021" y="36423"/>
                  </a:lnTo>
                  <a:lnTo>
                    <a:pt x="1072146" y="62179"/>
                  </a:lnTo>
                  <a:lnTo>
                    <a:pt x="1078941" y="98856"/>
                  </a:lnTo>
                  <a:lnTo>
                    <a:pt x="1078941" y="35966"/>
                  </a:lnTo>
                  <a:lnTo>
                    <a:pt x="1038047" y="16040"/>
                  </a:lnTo>
                  <a:lnTo>
                    <a:pt x="1021003" y="14630"/>
                  </a:lnTo>
                  <a:lnTo>
                    <a:pt x="1012367" y="14986"/>
                  </a:lnTo>
                  <a:lnTo>
                    <a:pt x="974648" y="27317"/>
                  </a:lnTo>
                  <a:lnTo>
                    <a:pt x="946315" y="60502"/>
                  </a:lnTo>
                  <a:lnTo>
                    <a:pt x="941819" y="75590"/>
                  </a:lnTo>
                  <a:lnTo>
                    <a:pt x="941730" y="76200"/>
                  </a:lnTo>
                  <a:lnTo>
                    <a:pt x="940828" y="82448"/>
                  </a:lnTo>
                  <a:lnTo>
                    <a:pt x="940777" y="83210"/>
                  </a:lnTo>
                  <a:lnTo>
                    <a:pt x="940435" y="90525"/>
                  </a:lnTo>
                  <a:lnTo>
                    <a:pt x="940816" y="98856"/>
                  </a:lnTo>
                  <a:lnTo>
                    <a:pt x="941946" y="106832"/>
                  </a:lnTo>
                  <a:lnTo>
                    <a:pt x="943825" y="114414"/>
                  </a:lnTo>
                  <a:lnTo>
                    <a:pt x="946467" y="121615"/>
                  </a:lnTo>
                  <a:lnTo>
                    <a:pt x="946543" y="121767"/>
                  </a:lnTo>
                  <a:lnTo>
                    <a:pt x="949782" y="128371"/>
                  </a:lnTo>
                  <a:lnTo>
                    <a:pt x="981583" y="158292"/>
                  </a:lnTo>
                  <a:lnTo>
                    <a:pt x="1021003" y="167030"/>
                  </a:lnTo>
                  <a:lnTo>
                    <a:pt x="1029957" y="166674"/>
                  </a:lnTo>
                  <a:lnTo>
                    <a:pt x="1029792" y="166674"/>
                  </a:lnTo>
                  <a:lnTo>
                    <a:pt x="1038364" y="165620"/>
                  </a:lnTo>
                  <a:lnTo>
                    <a:pt x="1038225" y="165620"/>
                  </a:lnTo>
                  <a:lnTo>
                    <a:pt x="1046403" y="163855"/>
                  </a:lnTo>
                  <a:lnTo>
                    <a:pt x="1046276" y="163855"/>
                  </a:lnTo>
                  <a:lnTo>
                    <a:pt x="1078217" y="146608"/>
                  </a:lnTo>
                  <a:lnTo>
                    <a:pt x="1078941" y="145999"/>
                  </a:lnTo>
                  <a:lnTo>
                    <a:pt x="1083919" y="140716"/>
                  </a:lnTo>
                  <a:lnTo>
                    <a:pt x="1088326" y="134912"/>
                  </a:lnTo>
                  <a:lnTo>
                    <a:pt x="1092149" y="128600"/>
                  </a:lnTo>
                  <a:lnTo>
                    <a:pt x="1092250" y="128371"/>
                  </a:lnTo>
                  <a:lnTo>
                    <a:pt x="1095375" y="121767"/>
                  </a:lnTo>
                  <a:lnTo>
                    <a:pt x="1100899" y="98856"/>
                  </a:lnTo>
                  <a:lnTo>
                    <a:pt x="1101267" y="90525"/>
                  </a:lnTo>
                  <a:close/>
                </a:path>
                <a:path w="5307330" h="1246504">
                  <a:moveTo>
                    <a:pt x="1120673" y="485482"/>
                  </a:moveTo>
                  <a:lnTo>
                    <a:pt x="1097445" y="485482"/>
                  </a:lnTo>
                  <a:lnTo>
                    <a:pt x="1097445" y="542175"/>
                  </a:lnTo>
                  <a:lnTo>
                    <a:pt x="1097445" y="562292"/>
                  </a:lnTo>
                  <a:lnTo>
                    <a:pt x="1097445" y="625894"/>
                  </a:lnTo>
                  <a:lnTo>
                    <a:pt x="1096429" y="626910"/>
                  </a:lnTo>
                  <a:lnTo>
                    <a:pt x="1006411" y="626910"/>
                  </a:lnTo>
                  <a:lnTo>
                    <a:pt x="1005408" y="625894"/>
                  </a:lnTo>
                  <a:lnTo>
                    <a:pt x="1005408" y="562292"/>
                  </a:lnTo>
                  <a:lnTo>
                    <a:pt x="1097445" y="562292"/>
                  </a:lnTo>
                  <a:lnTo>
                    <a:pt x="1097445" y="542175"/>
                  </a:lnTo>
                  <a:lnTo>
                    <a:pt x="1005408" y="542175"/>
                  </a:lnTo>
                  <a:lnTo>
                    <a:pt x="1005408" y="485482"/>
                  </a:lnTo>
                  <a:lnTo>
                    <a:pt x="982179" y="485482"/>
                  </a:lnTo>
                  <a:lnTo>
                    <a:pt x="982179" y="633717"/>
                  </a:lnTo>
                  <a:lnTo>
                    <a:pt x="983932" y="638086"/>
                  </a:lnTo>
                  <a:lnTo>
                    <a:pt x="990981" y="644994"/>
                  </a:lnTo>
                  <a:lnTo>
                    <a:pt x="995349" y="646722"/>
                  </a:lnTo>
                  <a:lnTo>
                    <a:pt x="1107300" y="646722"/>
                  </a:lnTo>
                  <a:lnTo>
                    <a:pt x="1111618" y="644994"/>
                  </a:lnTo>
                  <a:lnTo>
                    <a:pt x="1118870" y="638086"/>
                  </a:lnTo>
                  <a:lnTo>
                    <a:pt x="1120673" y="633717"/>
                  </a:lnTo>
                  <a:lnTo>
                    <a:pt x="1120673" y="626910"/>
                  </a:lnTo>
                  <a:lnTo>
                    <a:pt x="1120673" y="562292"/>
                  </a:lnTo>
                  <a:lnTo>
                    <a:pt x="1120673" y="542175"/>
                  </a:lnTo>
                  <a:lnTo>
                    <a:pt x="1120673" y="485482"/>
                  </a:lnTo>
                  <a:close/>
                </a:path>
                <a:path w="5307330" h="1246504">
                  <a:moveTo>
                    <a:pt x="1126617" y="204825"/>
                  </a:moveTo>
                  <a:lnTo>
                    <a:pt x="1085049" y="210197"/>
                  </a:lnTo>
                  <a:lnTo>
                    <a:pt x="1043990" y="212712"/>
                  </a:lnTo>
                  <a:lnTo>
                    <a:pt x="1037221" y="212902"/>
                  </a:lnTo>
                  <a:lnTo>
                    <a:pt x="931684" y="212902"/>
                  </a:lnTo>
                  <a:lnTo>
                    <a:pt x="931684" y="233172"/>
                  </a:lnTo>
                  <a:lnTo>
                    <a:pt x="1031862" y="233172"/>
                  </a:lnTo>
                  <a:lnTo>
                    <a:pt x="1046454" y="232791"/>
                  </a:lnTo>
                  <a:lnTo>
                    <a:pt x="1094879" y="229920"/>
                  </a:lnTo>
                  <a:lnTo>
                    <a:pt x="1121778" y="225552"/>
                  </a:lnTo>
                  <a:lnTo>
                    <a:pt x="1125004" y="224942"/>
                  </a:lnTo>
                  <a:lnTo>
                    <a:pt x="1126617" y="222910"/>
                  </a:lnTo>
                  <a:lnTo>
                    <a:pt x="1126617" y="204825"/>
                  </a:lnTo>
                  <a:close/>
                </a:path>
                <a:path w="5307330" h="1246504">
                  <a:moveTo>
                    <a:pt x="1171270" y="5791"/>
                  </a:moveTo>
                  <a:lnTo>
                    <a:pt x="1147432" y="5791"/>
                  </a:lnTo>
                  <a:lnTo>
                    <a:pt x="1147432" y="295643"/>
                  </a:lnTo>
                  <a:lnTo>
                    <a:pt x="1166837" y="295643"/>
                  </a:lnTo>
                  <a:lnTo>
                    <a:pt x="1168247" y="295033"/>
                  </a:lnTo>
                  <a:lnTo>
                    <a:pt x="1170660" y="292595"/>
                  </a:lnTo>
                  <a:lnTo>
                    <a:pt x="1171270" y="291172"/>
                  </a:lnTo>
                  <a:lnTo>
                    <a:pt x="1171270" y="5791"/>
                  </a:lnTo>
                  <a:close/>
                </a:path>
                <a:path w="5307330" h="1246504">
                  <a:moveTo>
                    <a:pt x="1184998" y="974229"/>
                  </a:moveTo>
                  <a:lnTo>
                    <a:pt x="1183398" y="970013"/>
                  </a:lnTo>
                  <a:lnTo>
                    <a:pt x="1176959" y="962494"/>
                  </a:lnTo>
                  <a:lnTo>
                    <a:pt x="1172425" y="960615"/>
                  </a:lnTo>
                  <a:lnTo>
                    <a:pt x="1059776" y="960615"/>
                  </a:lnTo>
                  <a:lnTo>
                    <a:pt x="1059776" y="980427"/>
                  </a:lnTo>
                  <a:lnTo>
                    <a:pt x="1159852" y="980427"/>
                  </a:lnTo>
                  <a:lnTo>
                    <a:pt x="1160868" y="981443"/>
                  </a:lnTo>
                  <a:lnTo>
                    <a:pt x="1160868" y="1017003"/>
                  </a:lnTo>
                  <a:lnTo>
                    <a:pt x="1160272" y="1025283"/>
                  </a:lnTo>
                  <a:lnTo>
                    <a:pt x="1140383" y="1059434"/>
                  </a:lnTo>
                  <a:lnTo>
                    <a:pt x="1101090" y="1083030"/>
                  </a:lnTo>
                  <a:lnTo>
                    <a:pt x="1062164" y="1095641"/>
                  </a:lnTo>
                  <a:lnTo>
                    <a:pt x="1052233" y="1098067"/>
                  </a:lnTo>
                  <a:lnTo>
                    <a:pt x="1054442" y="1100709"/>
                  </a:lnTo>
                  <a:lnTo>
                    <a:pt x="1056716" y="1103350"/>
                  </a:lnTo>
                  <a:lnTo>
                    <a:pt x="1061339" y="1108633"/>
                  </a:lnTo>
                  <a:lnTo>
                    <a:pt x="1063599" y="1111275"/>
                  </a:lnTo>
                  <a:lnTo>
                    <a:pt x="1111834" y="1099896"/>
                  </a:lnTo>
                  <a:lnTo>
                    <a:pt x="1149832" y="1079055"/>
                  </a:lnTo>
                  <a:lnTo>
                    <a:pt x="1175499" y="1050823"/>
                  </a:lnTo>
                  <a:lnTo>
                    <a:pt x="1184998" y="1013650"/>
                  </a:lnTo>
                  <a:lnTo>
                    <a:pt x="1184998" y="974229"/>
                  </a:lnTo>
                  <a:close/>
                </a:path>
                <a:path w="5307330" h="1246504">
                  <a:moveTo>
                    <a:pt x="1210589" y="746696"/>
                  </a:moveTo>
                  <a:lnTo>
                    <a:pt x="1046848" y="746696"/>
                  </a:lnTo>
                  <a:lnTo>
                    <a:pt x="1045845" y="745680"/>
                  </a:lnTo>
                  <a:lnTo>
                    <a:pt x="1045845" y="677811"/>
                  </a:lnTo>
                  <a:lnTo>
                    <a:pt x="1021397" y="677811"/>
                  </a:lnTo>
                  <a:lnTo>
                    <a:pt x="1021397" y="753808"/>
                  </a:lnTo>
                  <a:lnTo>
                    <a:pt x="1023213" y="758228"/>
                  </a:lnTo>
                  <a:lnTo>
                    <a:pt x="1030452" y="765340"/>
                  </a:lnTo>
                  <a:lnTo>
                    <a:pt x="1034783" y="767118"/>
                  </a:lnTo>
                  <a:lnTo>
                    <a:pt x="1208786" y="767118"/>
                  </a:lnTo>
                  <a:lnTo>
                    <a:pt x="1210589" y="765187"/>
                  </a:lnTo>
                  <a:lnTo>
                    <a:pt x="1210589" y="746696"/>
                  </a:lnTo>
                  <a:close/>
                </a:path>
                <a:path w="5307330" h="1246504">
                  <a:moveTo>
                    <a:pt x="1244384" y="557110"/>
                  </a:moveTo>
                  <a:lnTo>
                    <a:pt x="1198829" y="557110"/>
                  </a:lnTo>
                  <a:lnTo>
                    <a:pt x="1198829" y="478777"/>
                  </a:lnTo>
                  <a:lnTo>
                    <a:pt x="1174991" y="478777"/>
                  </a:lnTo>
                  <a:lnTo>
                    <a:pt x="1174991" y="688479"/>
                  </a:lnTo>
                  <a:lnTo>
                    <a:pt x="1194396" y="688479"/>
                  </a:lnTo>
                  <a:lnTo>
                    <a:pt x="1195806" y="687870"/>
                  </a:lnTo>
                  <a:lnTo>
                    <a:pt x="1198219" y="685431"/>
                  </a:lnTo>
                  <a:lnTo>
                    <a:pt x="1198829" y="684009"/>
                  </a:lnTo>
                  <a:lnTo>
                    <a:pt x="1198829" y="577227"/>
                  </a:lnTo>
                  <a:lnTo>
                    <a:pt x="1244384" y="577227"/>
                  </a:lnTo>
                  <a:lnTo>
                    <a:pt x="1244384" y="557110"/>
                  </a:lnTo>
                  <a:close/>
                </a:path>
                <a:path w="5307330" h="1246504">
                  <a:moveTo>
                    <a:pt x="1265872" y="1131595"/>
                  </a:moveTo>
                  <a:lnTo>
                    <a:pt x="1242631" y="1131595"/>
                  </a:lnTo>
                  <a:lnTo>
                    <a:pt x="1242631" y="1151712"/>
                  </a:lnTo>
                  <a:lnTo>
                    <a:pt x="1242631" y="1219276"/>
                  </a:lnTo>
                  <a:lnTo>
                    <a:pt x="1241628" y="1220292"/>
                  </a:lnTo>
                  <a:lnTo>
                    <a:pt x="1108163" y="1220292"/>
                  </a:lnTo>
                  <a:lnTo>
                    <a:pt x="1107147" y="1219276"/>
                  </a:lnTo>
                  <a:lnTo>
                    <a:pt x="1107147" y="1151712"/>
                  </a:lnTo>
                  <a:lnTo>
                    <a:pt x="1242631" y="1151712"/>
                  </a:lnTo>
                  <a:lnTo>
                    <a:pt x="1242631" y="1131595"/>
                  </a:lnTo>
                  <a:lnTo>
                    <a:pt x="1083614" y="1131595"/>
                  </a:lnTo>
                  <a:lnTo>
                    <a:pt x="1083614" y="1226896"/>
                  </a:lnTo>
                  <a:lnTo>
                    <a:pt x="1085380" y="1231214"/>
                  </a:lnTo>
                  <a:lnTo>
                    <a:pt x="1092415" y="1238326"/>
                  </a:lnTo>
                  <a:lnTo>
                    <a:pt x="1096797" y="1240104"/>
                  </a:lnTo>
                  <a:lnTo>
                    <a:pt x="1252486" y="1240104"/>
                  </a:lnTo>
                  <a:lnTo>
                    <a:pt x="1257084" y="1238326"/>
                  </a:lnTo>
                  <a:lnTo>
                    <a:pt x="1256931" y="1238326"/>
                  </a:lnTo>
                  <a:lnTo>
                    <a:pt x="1264056" y="1231722"/>
                  </a:lnTo>
                  <a:lnTo>
                    <a:pt x="1265872" y="1227302"/>
                  </a:lnTo>
                  <a:lnTo>
                    <a:pt x="1265872" y="1220292"/>
                  </a:lnTo>
                  <a:lnTo>
                    <a:pt x="1265872" y="1151712"/>
                  </a:lnTo>
                  <a:lnTo>
                    <a:pt x="1265872" y="1131595"/>
                  </a:lnTo>
                  <a:close/>
                </a:path>
                <a:path w="5307330" h="1246504">
                  <a:moveTo>
                    <a:pt x="1315656" y="1013955"/>
                  </a:moveTo>
                  <a:lnTo>
                    <a:pt x="1265567" y="1013955"/>
                  </a:lnTo>
                  <a:lnTo>
                    <a:pt x="1265567" y="951166"/>
                  </a:lnTo>
                  <a:lnTo>
                    <a:pt x="1241729" y="951166"/>
                  </a:lnTo>
                  <a:lnTo>
                    <a:pt x="1241729" y="1114831"/>
                  </a:lnTo>
                  <a:lnTo>
                    <a:pt x="1261148" y="1114831"/>
                  </a:lnTo>
                  <a:lnTo>
                    <a:pt x="1262545" y="1114221"/>
                  </a:lnTo>
                  <a:lnTo>
                    <a:pt x="1264970" y="1111783"/>
                  </a:lnTo>
                  <a:lnTo>
                    <a:pt x="1265567" y="1110361"/>
                  </a:lnTo>
                  <a:lnTo>
                    <a:pt x="1265567" y="1034072"/>
                  </a:lnTo>
                  <a:lnTo>
                    <a:pt x="1315656" y="1034072"/>
                  </a:lnTo>
                  <a:lnTo>
                    <a:pt x="1315656" y="1013955"/>
                  </a:lnTo>
                  <a:close/>
                </a:path>
                <a:path w="5307330" h="1246504">
                  <a:moveTo>
                    <a:pt x="1401292" y="485482"/>
                  </a:moveTo>
                  <a:lnTo>
                    <a:pt x="1378064" y="485482"/>
                  </a:lnTo>
                  <a:lnTo>
                    <a:pt x="1378064" y="542175"/>
                  </a:lnTo>
                  <a:lnTo>
                    <a:pt x="1378064" y="562292"/>
                  </a:lnTo>
                  <a:lnTo>
                    <a:pt x="1378064" y="625894"/>
                  </a:lnTo>
                  <a:lnTo>
                    <a:pt x="1377061" y="626910"/>
                  </a:lnTo>
                  <a:lnTo>
                    <a:pt x="1287030" y="626910"/>
                  </a:lnTo>
                  <a:lnTo>
                    <a:pt x="1286027" y="625894"/>
                  </a:lnTo>
                  <a:lnTo>
                    <a:pt x="1286027" y="562292"/>
                  </a:lnTo>
                  <a:lnTo>
                    <a:pt x="1378064" y="562292"/>
                  </a:lnTo>
                  <a:lnTo>
                    <a:pt x="1378064" y="542175"/>
                  </a:lnTo>
                  <a:lnTo>
                    <a:pt x="1286027" y="542175"/>
                  </a:lnTo>
                  <a:lnTo>
                    <a:pt x="1286027" y="485482"/>
                  </a:lnTo>
                  <a:lnTo>
                    <a:pt x="1262799" y="485482"/>
                  </a:lnTo>
                  <a:lnTo>
                    <a:pt x="1262799" y="633717"/>
                  </a:lnTo>
                  <a:lnTo>
                    <a:pt x="1264551" y="638086"/>
                  </a:lnTo>
                  <a:lnTo>
                    <a:pt x="1271600" y="644994"/>
                  </a:lnTo>
                  <a:lnTo>
                    <a:pt x="1275969" y="646722"/>
                  </a:lnTo>
                  <a:lnTo>
                    <a:pt x="1387919" y="646722"/>
                  </a:lnTo>
                  <a:lnTo>
                    <a:pt x="1392237" y="644994"/>
                  </a:lnTo>
                  <a:lnTo>
                    <a:pt x="1399489" y="638086"/>
                  </a:lnTo>
                  <a:lnTo>
                    <a:pt x="1401292" y="633717"/>
                  </a:lnTo>
                  <a:lnTo>
                    <a:pt x="1401292" y="626910"/>
                  </a:lnTo>
                  <a:lnTo>
                    <a:pt x="1401292" y="562292"/>
                  </a:lnTo>
                  <a:lnTo>
                    <a:pt x="1401292" y="542175"/>
                  </a:lnTo>
                  <a:lnTo>
                    <a:pt x="1401292" y="485482"/>
                  </a:lnTo>
                  <a:close/>
                </a:path>
                <a:path w="5307330" h="1246504">
                  <a:moveTo>
                    <a:pt x="1462722" y="90525"/>
                  </a:moveTo>
                  <a:lnTo>
                    <a:pt x="1453603" y="53276"/>
                  </a:lnTo>
                  <a:lnTo>
                    <a:pt x="1440395" y="35966"/>
                  </a:lnTo>
                  <a:lnTo>
                    <a:pt x="1440395" y="98856"/>
                  </a:lnTo>
                  <a:lnTo>
                    <a:pt x="1438998" y="106426"/>
                  </a:lnTo>
                  <a:lnTo>
                    <a:pt x="1413040" y="139750"/>
                  </a:lnTo>
                  <a:lnTo>
                    <a:pt x="1391119" y="146608"/>
                  </a:lnTo>
                  <a:lnTo>
                    <a:pt x="1373809" y="146608"/>
                  </a:lnTo>
                  <a:lnTo>
                    <a:pt x="1335493" y="125933"/>
                  </a:lnTo>
                  <a:lnTo>
                    <a:pt x="1324533" y="98856"/>
                  </a:lnTo>
                  <a:lnTo>
                    <a:pt x="1324610" y="82804"/>
                  </a:lnTo>
                  <a:lnTo>
                    <a:pt x="1345247" y="46736"/>
                  </a:lnTo>
                  <a:lnTo>
                    <a:pt x="1365973" y="36423"/>
                  </a:lnTo>
                  <a:lnTo>
                    <a:pt x="1366418" y="36423"/>
                  </a:lnTo>
                  <a:lnTo>
                    <a:pt x="1373619" y="35052"/>
                  </a:lnTo>
                  <a:lnTo>
                    <a:pt x="1391513" y="35052"/>
                  </a:lnTo>
                  <a:lnTo>
                    <a:pt x="1399324" y="36423"/>
                  </a:lnTo>
                  <a:lnTo>
                    <a:pt x="1399489" y="36423"/>
                  </a:lnTo>
                  <a:lnTo>
                    <a:pt x="1433614" y="62179"/>
                  </a:lnTo>
                  <a:lnTo>
                    <a:pt x="1439151" y="76200"/>
                  </a:lnTo>
                  <a:lnTo>
                    <a:pt x="1440332" y="82448"/>
                  </a:lnTo>
                  <a:lnTo>
                    <a:pt x="1440395" y="98856"/>
                  </a:lnTo>
                  <a:lnTo>
                    <a:pt x="1440395" y="35966"/>
                  </a:lnTo>
                  <a:lnTo>
                    <a:pt x="1439329" y="35052"/>
                  </a:lnTo>
                  <a:lnTo>
                    <a:pt x="1434858" y="31216"/>
                  </a:lnTo>
                  <a:lnTo>
                    <a:pt x="1399514" y="16040"/>
                  </a:lnTo>
                  <a:lnTo>
                    <a:pt x="1382458" y="14630"/>
                  </a:lnTo>
                  <a:lnTo>
                    <a:pt x="1373822" y="14986"/>
                  </a:lnTo>
                  <a:lnTo>
                    <a:pt x="1336103" y="27317"/>
                  </a:lnTo>
                  <a:lnTo>
                    <a:pt x="1307782" y="60502"/>
                  </a:lnTo>
                  <a:lnTo>
                    <a:pt x="1301902" y="90525"/>
                  </a:lnTo>
                  <a:lnTo>
                    <a:pt x="1302270" y="98856"/>
                  </a:lnTo>
                  <a:lnTo>
                    <a:pt x="1303413" y="106832"/>
                  </a:lnTo>
                  <a:lnTo>
                    <a:pt x="1305293" y="114414"/>
                  </a:lnTo>
                  <a:lnTo>
                    <a:pt x="1307934" y="121615"/>
                  </a:lnTo>
                  <a:lnTo>
                    <a:pt x="1308011" y="121767"/>
                  </a:lnTo>
                  <a:lnTo>
                    <a:pt x="1311249" y="128371"/>
                  </a:lnTo>
                  <a:lnTo>
                    <a:pt x="1343037" y="158292"/>
                  </a:lnTo>
                  <a:lnTo>
                    <a:pt x="1382458" y="167030"/>
                  </a:lnTo>
                  <a:lnTo>
                    <a:pt x="1391424" y="166674"/>
                  </a:lnTo>
                  <a:lnTo>
                    <a:pt x="1391259" y="166674"/>
                  </a:lnTo>
                  <a:lnTo>
                    <a:pt x="1399819" y="165620"/>
                  </a:lnTo>
                  <a:lnTo>
                    <a:pt x="1399692" y="165620"/>
                  </a:lnTo>
                  <a:lnTo>
                    <a:pt x="1407871" y="163855"/>
                  </a:lnTo>
                  <a:lnTo>
                    <a:pt x="1407744" y="163855"/>
                  </a:lnTo>
                  <a:lnTo>
                    <a:pt x="1445387" y="140716"/>
                  </a:lnTo>
                  <a:lnTo>
                    <a:pt x="1456893" y="121615"/>
                  </a:lnTo>
                  <a:lnTo>
                    <a:pt x="1459433" y="114414"/>
                  </a:lnTo>
                  <a:lnTo>
                    <a:pt x="1461262" y="106832"/>
                  </a:lnTo>
                  <a:lnTo>
                    <a:pt x="1461312" y="106426"/>
                  </a:lnTo>
                  <a:lnTo>
                    <a:pt x="1462366" y="98856"/>
                  </a:lnTo>
                  <a:lnTo>
                    <a:pt x="1462722" y="90525"/>
                  </a:lnTo>
                  <a:close/>
                </a:path>
                <a:path w="5307330" h="1246504">
                  <a:moveTo>
                    <a:pt x="1488071" y="204825"/>
                  </a:moveTo>
                  <a:lnTo>
                    <a:pt x="1446504" y="210197"/>
                  </a:lnTo>
                  <a:lnTo>
                    <a:pt x="1405458" y="212712"/>
                  </a:lnTo>
                  <a:lnTo>
                    <a:pt x="1398689" y="212902"/>
                  </a:lnTo>
                  <a:lnTo>
                    <a:pt x="1293152" y="212902"/>
                  </a:lnTo>
                  <a:lnTo>
                    <a:pt x="1293152" y="233172"/>
                  </a:lnTo>
                  <a:lnTo>
                    <a:pt x="1393329" y="233172"/>
                  </a:lnTo>
                  <a:lnTo>
                    <a:pt x="1407909" y="232791"/>
                  </a:lnTo>
                  <a:lnTo>
                    <a:pt x="1456347" y="229920"/>
                  </a:lnTo>
                  <a:lnTo>
                    <a:pt x="1483245" y="225552"/>
                  </a:lnTo>
                  <a:lnTo>
                    <a:pt x="1486458" y="224942"/>
                  </a:lnTo>
                  <a:lnTo>
                    <a:pt x="1488071" y="222910"/>
                  </a:lnTo>
                  <a:lnTo>
                    <a:pt x="1488071" y="204825"/>
                  </a:lnTo>
                  <a:close/>
                </a:path>
                <a:path w="5307330" h="1246504">
                  <a:moveTo>
                    <a:pt x="1491208" y="746696"/>
                  </a:moveTo>
                  <a:lnTo>
                    <a:pt x="1327467" y="746696"/>
                  </a:lnTo>
                  <a:lnTo>
                    <a:pt x="1326464" y="745680"/>
                  </a:lnTo>
                  <a:lnTo>
                    <a:pt x="1326464" y="677811"/>
                  </a:lnTo>
                  <a:lnTo>
                    <a:pt x="1302016" y="677811"/>
                  </a:lnTo>
                  <a:lnTo>
                    <a:pt x="1302016" y="753808"/>
                  </a:lnTo>
                  <a:lnTo>
                    <a:pt x="1303832" y="758228"/>
                  </a:lnTo>
                  <a:lnTo>
                    <a:pt x="1311071" y="765340"/>
                  </a:lnTo>
                  <a:lnTo>
                    <a:pt x="1315402" y="767118"/>
                  </a:lnTo>
                  <a:lnTo>
                    <a:pt x="1489405" y="767118"/>
                  </a:lnTo>
                  <a:lnTo>
                    <a:pt x="1491208" y="765187"/>
                  </a:lnTo>
                  <a:lnTo>
                    <a:pt x="1491208" y="746696"/>
                  </a:lnTo>
                  <a:close/>
                </a:path>
                <a:path w="5307330" h="1246504">
                  <a:moveTo>
                    <a:pt x="1497914" y="1068806"/>
                  </a:moveTo>
                  <a:lnTo>
                    <a:pt x="1497901" y="1068501"/>
                  </a:lnTo>
                  <a:lnTo>
                    <a:pt x="1497634" y="1058786"/>
                  </a:lnTo>
                  <a:lnTo>
                    <a:pt x="1496822" y="1048842"/>
                  </a:lnTo>
                  <a:lnTo>
                    <a:pt x="1487919" y="1010754"/>
                  </a:lnTo>
                  <a:lnTo>
                    <a:pt x="1474076" y="986358"/>
                  </a:lnTo>
                  <a:lnTo>
                    <a:pt x="1474076" y="1068501"/>
                  </a:lnTo>
                  <a:lnTo>
                    <a:pt x="1474063" y="1068806"/>
                  </a:lnTo>
                  <a:lnTo>
                    <a:pt x="1469326" y="1109129"/>
                  </a:lnTo>
                  <a:lnTo>
                    <a:pt x="1449870" y="1145298"/>
                  </a:lnTo>
                  <a:lnTo>
                    <a:pt x="1430515" y="1156589"/>
                  </a:lnTo>
                  <a:lnTo>
                    <a:pt x="1411808" y="1156589"/>
                  </a:lnTo>
                  <a:lnTo>
                    <a:pt x="1380680" y="1129614"/>
                  </a:lnTo>
                  <a:lnTo>
                    <a:pt x="1368920" y="1085265"/>
                  </a:lnTo>
                  <a:lnTo>
                    <a:pt x="1368158" y="1068501"/>
                  </a:lnTo>
                  <a:lnTo>
                    <a:pt x="1368348" y="1060996"/>
                  </a:lnTo>
                  <a:lnTo>
                    <a:pt x="1375029" y="1023251"/>
                  </a:lnTo>
                  <a:lnTo>
                    <a:pt x="1396974" y="989418"/>
                  </a:lnTo>
                  <a:lnTo>
                    <a:pt x="1421269" y="981341"/>
                  </a:lnTo>
                  <a:lnTo>
                    <a:pt x="1430515" y="981341"/>
                  </a:lnTo>
                  <a:lnTo>
                    <a:pt x="1461706" y="1009992"/>
                  </a:lnTo>
                  <a:lnTo>
                    <a:pt x="1473314" y="1053414"/>
                  </a:lnTo>
                  <a:lnTo>
                    <a:pt x="1474076" y="1068501"/>
                  </a:lnTo>
                  <a:lnTo>
                    <a:pt x="1474076" y="986358"/>
                  </a:lnTo>
                  <a:lnTo>
                    <a:pt x="1469720" y="981341"/>
                  </a:lnTo>
                  <a:lnTo>
                    <a:pt x="1469136" y="980655"/>
                  </a:lnTo>
                  <a:lnTo>
                    <a:pt x="1462798" y="974839"/>
                  </a:lnTo>
                  <a:lnTo>
                    <a:pt x="1420964" y="960310"/>
                  </a:lnTo>
                  <a:lnTo>
                    <a:pt x="1411211" y="960894"/>
                  </a:lnTo>
                  <a:lnTo>
                    <a:pt x="1373060" y="980655"/>
                  </a:lnTo>
                  <a:lnTo>
                    <a:pt x="1351114" y="1019708"/>
                  </a:lnTo>
                  <a:lnTo>
                    <a:pt x="1344307" y="1058786"/>
                  </a:lnTo>
                  <a:lnTo>
                    <a:pt x="1344244" y="1060996"/>
                  </a:lnTo>
                  <a:lnTo>
                    <a:pt x="1344015" y="1068806"/>
                  </a:lnTo>
                  <a:lnTo>
                    <a:pt x="1348549" y="1110107"/>
                  </a:lnTo>
                  <a:lnTo>
                    <a:pt x="1367421" y="1152017"/>
                  </a:lnTo>
                  <a:lnTo>
                    <a:pt x="1402181" y="1175677"/>
                  </a:lnTo>
                  <a:lnTo>
                    <a:pt x="1420964" y="1177925"/>
                  </a:lnTo>
                  <a:lnTo>
                    <a:pt x="1430718" y="1177366"/>
                  </a:lnTo>
                  <a:lnTo>
                    <a:pt x="1468869" y="1158417"/>
                  </a:lnTo>
                  <a:lnTo>
                    <a:pt x="1490814" y="1119657"/>
                  </a:lnTo>
                  <a:lnTo>
                    <a:pt x="1497622" y="1079512"/>
                  </a:lnTo>
                  <a:lnTo>
                    <a:pt x="1497698" y="1076960"/>
                  </a:lnTo>
                  <a:lnTo>
                    <a:pt x="1497914" y="1068806"/>
                  </a:lnTo>
                  <a:close/>
                </a:path>
                <a:path w="5307330" h="1246504">
                  <a:moveTo>
                    <a:pt x="1525003" y="557110"/>
                  </a:moveTo>
                  <a:lnTo>
                    <a:pt x="1479448" y="557110"/>
                  </a:lnTo>
                  <a:lnTo>
                    <a:pt x="1479448" y="478777"/>
                  </a:lnTo>
                  <a:lnTo>
                    <a:pt x="1455610" y="478777"/>
                  </a:lnTo>
                  <a:lnTo>
                    <a:pt x="1455610" y="688479"/>
                  </a:lnTo>
                  <a:lnTo>
                    <a:pt x="1475016" y="688479"/>
                  </a:lnTo>
                  <a:lnTo>
                    <a:pt x="1476425" y="687870"/>
                  </a:lnTo>
                  <a:lnTo>
                    <a:pt x="1478838" y="685431"/>
                  </a:lnTo>
                  <a:lnTo>
                    <a:pt x="1479448" y="684009"/>
                  </a:lnTo>
                  <a:lnTo>
                    <a:pt x="1479448" y="577227"/>
                  </a:lnTo>
                  <a:lnTo>
                    <a:pt x="1525003" y="577227"/>
                  </a:lnTo>
                  <a:lnTo>
                    <a:pt x="1525003" y="557110"/>
                  </a:lnTo>
                  <a:close/>
                </a:path>
                <a:path w="5307330" h="1246504">
                  <a:moveTo>
                    <a:pt x="1532737" y="5791"/>
                  </a:moveTo>
                  <a:lnTo>
                    <a:pt x="1508899" y="5791"/>
                  </a:lnTo>
                  <a:lnTo>
                    <a:pt x="1508899" y="295643"/>
                  </a:lnTo>
                  <a:lnTo>
                    <a:pt x="1528305" y="295643"/>
                  </a:lnTo>
                  <a:lnTo>
                    <a:pt x="1529715" y="295033"/>
                  </a:lnTo>
                  <a:lnTo>
                    <a:pt x="1532128" y="292595"/>
                  </a:lnTo>
                  <a:lnTo>
                    <a:pt x="1532737" y="291172"/>
                  </a:lnTo>
                  <a:lnTo>
                    <a:pt x="1532737" y="5791"/>
                  </a:lnTo>
                  <a:close/>
                </a:path>
                <a:path w="5307330" h="1246504">
                  <a:moveTo>
                    <a:pt x="1566710" y="950252"/>
                  </a:moveTo>
                  <a:lnTo>
                    <a:pt x="1543177" y="950252"/>
                  </a:lnTo>
                  <a:lnTo>
                    <a:pt x="1543177" y="1240409"/>
                  </a:lnTo>
                  <a:lnTo>
                    <a:pt x="1562277" y="1240409"/>
                  </a:lnTo>
                  <a:lnTo>
                    <a:pt x="1563687" y="1239799"/>
                  </a:lnTo>
                  <a:lnTo>
                    <a:pt x="1566100" y="1237361"/>
                  </a:lnTo>
                  <a:lnTo>
                    <a:pt x="1566710" y="1235938"/>
                  </a:lnTo>
                  <a:lnTo>
                    <a:pt x="1566710" y="950252"/>
                  </a:lnTo>
                  <a:close/>
                </a:path>
                <a:path w="5307330" h="1246504">
                  <a:moveTo>
                    <a:pt x="1736521" y="207137"/>
                  </a:moveTo>
                  <a:lnTo>
                    <a:pt x="1736140" y="207137"/>
                  </a:lnTo>
                  <a:lnTo>
                    <a:pt x="1730578" y="204622"/>
                  </a:lnTo>
                  <a:lnTo>
                    <a:pt x="1693862" y="177850"/>
                  </a:lnTo>
                  <a:lnTo>
                    <a:pt x="1670812" y="151790"/>
                  </a:lnTo>
                  <a:lnTo>
                    <a:pt x="1663992" y="141782"/>
                  </a:lnTo>
                  <a:lnTo>
                    <a:pt x="1660664" y="135636"/>
                  </a:lnTo>
                  <a:lnTo>
                    <a:pt x="1655838" y="123444"/>
                  </a:lnTo>
                  <a:lnTo>
                    <a:pt x="1654632" y="117754"/>
                  </a:lnTo>
                  <a:lnTo>
                    <a:pt x="1654632" y="19812"/>
                  </a:lnTo>
                  <a:lnTo>
                    <a:pt x="1630197" y="19812"/>
                  </a:lnTo>
                  <a:lnTo>
                    <a:pt x="1630197" y="113080"/>
                  </a:lnTo>
                  <a:lnTo>
                    <a:pt x="1629778" y="119151"/>
                  </a:lnTo>
                  <a:lnTo>
                    <a:pt x="1611134" y="159461"/>
                  </a:lnTo>
                  <a:lnTo>
                    <a:pt x="1580705" y="192176"/>
                  </a:lnTo>
                  <a:lnTo>
                    <a:pt x="1551736" y="213360"/>
                  </a:lnTo>
                  <a:lnTo>
                    <a:pt x="1568030" y="228295"/>
                  </a:lnTo>
                  <a:lnTo>
                    <a:pt x="1599869" y="204101"/>
                  </a:lnTo>
                  <a:lnTo>
                    <a:pt x="1630006" y="170992"/>
                  </a:lnTo>
                  <a:lnTo>
                    <a:pt x="1643468" y="151790"/>
                  </a:lnTo>
                  <a:lnTo>
                    <a:pt x="1646694" y="157276"/>
                  </a:lnTo>
                  <a:lnTo>
                    <a:pt x="1672704" y="187185"/>
                  </a:lnTo>
                  <a:lnTo>
                    <a:pt x="1708442" y="217220"/>
                  </a:lnTo>
                  <a:lnTo>
                    <a:pt x="1721624" y="223723"/>
                  </a:lnTo>
                  <a:lnTo>
                    <a:pt x="1736521" y="207137"/>
                  </a:lnTo>
                  <a:close/>
                </a:path>
                <a:path w="5307330" h="1246504">
                  <a:moveTo>
                    <a:pt x="1767306" y="682586"/>
                  </a:moveTo>
                  <a:lnTo>
                    <a:pt x="1765503" y="678218"/>
                  </a:lnTo>
                  <a:lnTo>
                    <a:pt x="1758251" y="671309"/>
                  </a:lnTo>
                  <a:lnTo>
                    <a:pt x="1753933" y="669582"/>
                  </a:lnTo>
                  <a:lnTo>
                    <a:pt x="1572082" y="669582"/>
                  </a:lnTo>
                  <a:lnTo>
                    <a:pt x="1572082" y="690003"/>
                  </a:lnTo>
                  <a:lnTo>
                    <a:pt x="1742465" y="690003"/>
                  </a:lnTo>
                  <a:lnTo>
                    <a:pt x="1743468" y="691019"/>
                  </a:lnTo>
                  <a:lnTo>
                    <a:pt x="1743468" y="768337"/>
                  </a:lnTo>
                  <a:lnTo>
                    <a:pt x="1762887" y="768337"/>
                  </a:lnTo>
                  <a:lnTo>
                    <a:pt x="1764296" y="767727"/>
                  </a:lnTo>
                  <a:lnTo>
                    <a:pt x="1766709" y="765289"/>
                  </a:lnTo>
                  <a:lnTo>
                    <a:pt x="1767306" y="763866"/>
                  </a:lnTo>
                  <a:lnTo>
                    <a:pt x="1767306" y="682586"/>
                  </a:lnTo>
                  <a:close/>
                </a:path>
                <a:path w="5307330" h="1246504">
                  <a:moveTo>
                    <a:pt x="1782152" y="1137691"/>
                  </a:moveTo>
                  <a:lnTo>
                    <a:pt x="1735620" y="1143546"/>
                  </a:lnTo>
                  <a:lnTo>
                    <a:pt x="1688045" y="1146568"/>
                  </a:lnTo>
                  <a:lnTo>
                    <a:pt x="1658442" y="1147140"/>
                  </a:lnTo>
                  <a:lnTo>
                    <a:pt x="1644357" y="1147140"/>
                  </a:lnTo>
                  <a:lnTo>
                    <a:pt x="1643354" y="1146124"/>
                  </a:lnTo>
                  <a:lnTo>
                    <a:pt x="1643354" y="960310"/>
                  </a:lnTo>
                  <a:lnTo>
                    <a:pt x="1619808" y="960310"/>
                  </a:lnTo>
                  <a:lnTo>
                    <a:pt x="1619808" y="1154557"/>
                  </a:lnTo>
                  <a:lnTo>
                    <a:pt x="1621574" y="1158925"/>
                  </a:lnTo>
                  <a:lnTo>
                    <a:pt x="1628609" y="1165834"/>
                  </a:lnTo>
                  <a:lnTo>
                    <a:pt x="1632991" y="1167561"/>
                  </a:lnTo>
                  <a:lnTo>
                    <a:pt x="1638223" y="1167561"/>
                  </a:lnTo>
                  <a:lnTo>
                    <a:pt x="1711998" y="1165275"/>
                  </a:lnTo>
                  <a:lnTo>
                    <a:pt x="1765427" y="1160449"/>
                  </a:lnTo>
                  <a:lnTo>
                    <a:pt x="1782152" y="1157808"/>
                  </a:lnTo>
                  <a:lnTo>
                    <a:pt x="1782152" y="1147140"/>
                  </a:lnTo>
                  <a:lnTo>
                    <a:pt x="1782152" y="1137691"/>
                  </a:lnTo>
                  <a:close/>
                </a:path>
                <a:path w="5307330" h="1246504">
                  <a:moveTo>
                    <a:pt x="1805635" y="624776"/>
                  </a:moveTo>
                  <a:lnTo>
                    <a:pt x="1683727" y="624776"/>
                  </a:lnTo>
                  <a:lnTo>
                    <a:pt x="1683727" y="593382"/>
                  </a:lnTo>
                  <a:lnTo>
                    <a:pt x="1754136" y="593382"/>
                  </a:lnTo>
                  <a:lnTo>
                    <a:pt x="1758556" y="591604"/>
                  </a:lnTo>
                  <a:lnTo>
                    <a:pt x="1765554" y="584746"/>
                  </a:lnTo>
                  <a:lnTo>
                    <a:pt x="1765655" y="584492"/>
                  </a:lnTo>
                  <a:lnTo>
                    <a:pt x="1767306" y="580377"/>
                  </a:lnTo>
                  <a:lnTo>
                    <a:pt x="1767306" y="573874"/>
                  </a:lnTo>
                  <a:lnTo>
                    <a:pt x="1767306" y="533641"/>
                  </a:lnTo>
                  <a:lnTo>
                    <a:pt x="1767306" y="514134"/>
                  </a:lnTo>
                  <a:lnTo>
                    <a:pt x="1767306" y="476034"/>
                  </a:lnTo>
                  <a:lnTo>
                    <a:pt x="1743468" y="476034"/>
                  </a:lnTo>
                  <a:lnTo>
                    <a:pt x="1743468" y="514134"/>
                  </a:lnTo>
                  <a:lnTo>
                    <a:pt x="1743468" y="533641"/>
                  </a:lnTo>
                  <a:lnTo>
                    <a:pt x="1743468" y="572858"/>
                  </a:lnTo>
                  <a:lnTo>
                    <a:pt x="1742465" y="573874"/>
                  </a:lnTo>
                  <a:lnTo>
                    <a:pt x="1600847" y="573874"/>
                  </a:lnTo>
                  <a:lnTo>
                    <a:pt x="1599844" y="572858"/>
                  </a:lnTo>
                  <a:lnTo>
                    <a:pt x="1599844" y="533641"/>
                  </a:lnTo>
                  <a:lnTo>
                    <a:pt x="1743468" y="533641"/>
                  </a:lnTo>
                  <a:lnTo>
                    <a:pt x="1743468" y="514134"/>
                  </a:lnTo>
                  <a:lnTo>
                    <a:pt x="1599844" y="514134"/>
                  </a:lnTo>
                  <a:lnTo>
                    <a:pt x="1599844" y="476034"/>
                  </a:lnTo>
                  <a:lnTo>
                    <a:pt x="1576603" y="476034"/>
                  </a:lnTo>
                  <a:lnTo>
                    <a:pt x="1576692" y="580377"/>
                  </a:lnTo>
                  <a:lnTo>
                    <a:pt x="1578368" y="584492"/>
                  </a:lnTo>
                  <a:lnTo>
                    <a:pt x="1585404" y="591604"/>
                  </a:lnTo>
                  <a:lnTo>
                    <a:pt x="1589786" y="593382"/>
                  </a:lnTo>
                  <a:lnTo>
                    <a:pt x="1659585" y="593382"/>
                  </a:lnTo>
                  <a:lnTo>
                    <a:pt x="1659585" y="624776"/>
                  </a:lnTo>
                  <a:lnTo>
                    <a:pt x="1535874" y="624776"/>
                  </a:lnTo>
                  <a:lnTo>
                    <a:pt x="1535874" y="644893"/>
                  </a:lnTo>
                  <a:lnTo>
                    <a:pt x="1801202" y="644893"/>
                  </a:lnTo>
                  <a:lnTo>
                    <a:pt x="1802612" y="644334"/>
                  </a:lnTo>
                  <a:lnTo>
                    <a:pt x="1805025" y="642099"/>
                  </a:lnTo>
                  <a:lnTo>
                    <a:pt x="1805635" y="640626"/>
                  </a:lnTo>
                  <a:lnTo>
                    <a:pt x="1805635" y="624776"/>
                  </a:lnTo>
                  <a:close/>
                </a:path>
                <a:path w="5307330" h="1246504">
                  <a:moveTo>
                    <a:pt x="1835988" y="112471"/>
                  </a:moveTo>
                  <a:lnTo>
                    <a:pt x="1790420" y="112471"/>
                  </a:lnTo>
                  <a:lnTo>
                    <a:pt x="1790420" y="5791"/>
                  </a:lnTo>
                  <a:lnTo>
                    <a:pt x="1766582" y="5791"/>
                  </a:lnTo>
                  <a:lnTo>
                    <a:pt x="1766582" y="295643"/>
                  </a:lnTo>
                  <a:lnTo>
                    <a:pt x="1786001" y="295643"/>
                  </a:lnTo>
                  <a:lnTo>
                    <a:pt x="1787398" y="295033"/>
                  </a:lnTo>
                  <a:lnTo>
                    <a:pt x="1789811" y="292595"/>
                  </a:lnTo>
                  <a:lnTo>
                    <a:pt x="1790420" y="291172"/>
                  </a:lnTo>
                  <a:lnTo>
                    <a:pt x="1790420" y="132588"/>
                  </a:lnTo>
                  <a:lnTo>
                    <a:pt x="1835988" y="132588"/>
                  </a:lnTo>
                  <a:lnTo>
                    <a:pt x="1835988" y="112471"/>
                  </a:lnTo>
                  <a:close/>
                </a:path>
                <a:path w="5307330" h="1246504">
                  <a:moveTo>
                    <a:pt x="1872068" y="1038631"/>
                  </a:moveTo>
                  <a:lnTo>
                    <a:pt x="1830133" y="1038631"/>
                  </a:lnTo>
                  <a:lnTo>
                    <a:pt x="1830133" y="951776"/>
                  </a:lnTo>
                  <a:lnTo>
                    <a:pt x="1805990" y="951776"/>
                  </a:lnTo>
                  <a:lnTo>
                    <a:pt x="1805990" y="1240409"/>
                  </a:lnTo>
                  <a:lnTo>
                    <a:pt x="1825701" y="1240409"/>
                  </a:lnTo>
                  <a:lnTo>
                    <a:pt x="1827110" y="1239799"/>
                  </a:lnTo>
                  <a:lnTo>
                    <a:pt x="1829523" y="1237361"/>
                  </a:lnTo>
                  <a:lnTo>
                    <a:pt x="1830133" y="1235938"/>
                  </a:lnTo>
                  <a:lnTo>
                    <a:pt x="1830133" y="1058748"/>
                  </a:lnTo>
                  <a:lnTo>
                    <a:pt x="1872068" y="1058748"/>
                  </a:lnTo>
                  <a:lnTo>
                    <a:pt x="1872068" y="1038631"/>
                  </a:lnTo>
                  <a:close/>
                </a:path>
                <a:path w="5307330" h="1246504">
                  <a:moveTo>
                    <a:pt x="1990293" y="619290"/>
                  </a:moveTo>
                  <a:lnTo>
                    <a:pt x="1955063" y="599249"/>
                  </a:lnTo>
                  <a:lnTo>
                    <a:pt x="1924812" y="569150"/>
                  </a:lnTo>
                  <a:lnTo>
                    <a:pt x="1917268" y="553554"/>
                  </a:lnTo>
                  <a:lnTo>
                    <a:pt x="1917268" y="508342"/>
                  </a:lnTo>
                  <a:lnTo>
                    <a:pt x="1978533" y="508342"/>
                  </a:lnTo>
                  <a:lnTo>
                    <a:pt x="1978583" y="501840"/>
                  </a:lnTo>
                  <a:lnTo>
                    <a:pt x="1978685" y="498589"/>
                  </a:lnTo>
                  <a:lnTo>
                    <a:pt x="1978774" y="495338"/>
                  </a:lnTo>
                  <a:lnTo>
                    <a:pt x="1978825" y="488530"/>
                  </a:lnTo>
                  <a:lnTo>
                    <a:pt x="1831886" y="488530"/>
                  </a:lnTo>
                  <a:lnTo>
                    <a:pt x="1831886" y="508342"/>
                  </a:lnTo>
                  <a:lnTo>
                    <a:pt x="1893138" y="508342"/>
                  </a:lnTo>
                  <a:lnTo>
                    <a:pt x="1893138" y="552742"/>
                  </a:lnTo>
                  <a:lnTo>
                    <a:pt x="1870659" y="589724"/>
                  </a:lnTo>
                  <a:lnTo>
                    <a:pt x="1839074" y="615162"/>
                  </a:lnTo>
                  <a:lnTo>
                    <a:pt x="1816188" y="627214"/>
                  </a:lnTo>
                  <a:lnTo>
                    <a:pt x="1818601" y="629856"/>
                  </a:lnTo>
                  <a:lnTo>
                    <a:pt x="1821014" y="632447"/>
                  </a:lnTo>
                  <a:lnTo>
                    <a:pt x="1825840" y="637527"/>
                  </a:lnTo>
                  <a:lnTo>
                    <a:pt x="1828355" y="640118"/>
                  </a:lnTo>
                  <a:lnTo>
                    <a:pt x="1830971" y="642759"/>
                  </a:lnTo>
                  <a:lnTo>
                    <a:pt x="1837613" y="640118"/>
                  </a:lnTo>
                  <a:lnTo>
                    <a:pt x="1873669" y="616089"/>
                  </a:lnTo>
                  <a:lnTo>
                    <a:pt x="1902790" y="585254"/>
                  </a:lnTo>
                  <a:lnTo>
                    <a:pt x="1905812" y="579361"/>
                  </a:lnTo>
                  <a:lnTo>
                    <a:pt x="1909025" y="584847"/>
                  </a:lnTo>
                  <a:lnTo>
                    <a:pt x="1942769" y="616242"/>
                  </a:lnTo>
                  <a:lnTo>
                    <a:pt x="1975510" y="635444"/>
                  </a:lnTo>
                  <a:lnTo>
                    <a:pt x="1978126" y="632599"/>
                  </a:lnTo>
                  <a:lnTo>
                    <a:pt x="1980692" y="629856"/>
                  </a:lnTo>
                  <a:lnTo>
                    <a:pt x="1985467" y="624827"/>
                  </a:lnTo>
                  <a:lnTo>
                    <a:pt x="1987880" y="622134"/>
                  </a:lnTo>
                  <a:lnTo>
                    <a:pt x="1990293" y="619290"/>
                  </a:lnTo>
                  <a:close/>
                </a:path>
                <a:path w="5307330" h="1246504">
                  <a:moveTo>
                    <a:pt x="2041766" y="5181"/>
                  </a:moveTo>
                  <a:lnTo>
                    <a:pt x="2018233" y="5181"/>
                  </a:lnTo>
                  <a:lnTo>
                    <a:pt x="2018233" y="108508"/>
                  </a:lnTo>
                  <a:lnTo>
                    <a:pt x="1987461" y="108508"/>
                  </a:lnTo>
                  <a:lnTo>
                    <a:pt x="1980857" y="66497"/>
                  </a:lnTo>
                  <a:lnTo>
                    <a:pt x="1980780" y="66294"/>
                  </a:lnTo>
                  <a:lnTo>
                    <a:pt x="1978253" y="58750"/>
                  </a:lnTo>
                  <a:lnTo>
                    <a:pt x="1964639" y="35039"/>
                  </a:lnTo>
                  <a:lnTo>
                    <a:pt x="1964639" y="114541"/>
                  </a:lnTo>
                  <a:lnTo>
                    <a:pt x="1964613" y="133642"/>
                  </a:lnTo>
                  <a:lnTo>
                    <a:pt x="1964372" y="139255"/>
                  </a:lnTo>
                  <a:lnTo>
                    <a:pt x="1963813" y="147129"/>
                  </a:lnTo>
                  <a:lnTo>
                    <a:pt x="1963750" y="147751"/>
                  </a:lnTo>
                  <a:lnTo>
                    <a:pt x="1963013" y="154990"/>
                  </a:lnTo>
                  <a:lnTo>
                    <a:pt x="1961908" y="162648"/>
                  </a:lnTo>
                  <a:lnTo>
                    <a:pt x="1961781" y="163220"/>
                  </a:lnTo>
                  <a:lnTo>
                    <a:pt x="1960372" y="169926"/>
                  </a:lnTo>
                  <a:lnTo>
                    <a:pt x="1936115" y="208940"/>
                  </a:lnTo>
                  <a:lnTo>
                    <a:pt x="1928520" y="211531"/>
                  </a:lnTo>
                  <a:lnTo>
                    <a:pt x="1909813" y="211531"/>
                  </a:lnTo>
                  <a:lnTo>
                    <a:pt x="1902117" y="208940"/>
                  </a:lnTo>
                  <a:lnTo>
                    <a:pt x="1890242" y="198577"/>
                  </a:lnTo>
                  <a:lnTo>
                    <a:pt x="1890141" y="198424"/>
                  </a:lnTo>
                  <a:lnTo>
                    <a:pt x="1885619" y="191770"/>
                  </a:lnTo>
                  <a:lnTo>
                    <a:pt x="1875358" y="154990"/>
                  </a:lnTo>
                  <a:lnTo>
                    <a:pt x="1873846" y="138201"/>
                  </a:lnTo>
                  <a:lnTo>
                    <a:pt x="1873631" y="133642"/>
                  </a:lnTo>
                  <a:lnTo>
                    <a:pt x="1873592" y="114541"/>
                  </a:lnTo>
                  <a:lnTo>
                    <a:pt x="1873808" y="109347"/>
                  </a:lnTo>
                  <a:lnTo>
                    <a:pt x="1873872" y="108508"/>
                  </a:lnTo>
                  <a:lnTo>
                    <a:pt x="1874329" y="102006"/>
                  </a:lnTo>
                  <a:lnTo>
                    <a:pt x="1884438" y="60096"/>
                  </a:lnTo>
                  <a:lnTo>
                    <a:pt x="1909610" y="36271"/>
                  </a:lnTo>
                  <a:lnTo>
                    <a:pt x="1928914" y="36271"/>
                  </a:lnTo>
                  <a:lnTo>
                    <a:pt x="1956523" y="66294"/>
                  </a:lnTo>
                  <a:lnTo>
                    <a:pt x="1963280" y="95719"/>
                  </a:lnTo>
                  <a:lnTo>
                    <a:pt x="1963889" y="102006"/>
                  </a:lnTo>
                  <a:lnTo>
                    <a:pt x="1964410" y="109347"/>
                  </a:lnTo>
                  <a:lnTo>
                    <a:pt x="1964639" y="114541"/>
                  </a:lnTo>
                  <a:lnTo>
                    <a:pt x="1964639" y="35039"/>
                  </a:lnTo>
                  <a:lnTo>
                    <a:pt x="1928368" y="15151"/>
                  </a:lnTo>
                  <a:lnTo>
                    <a:pt x="1919262" y="14630"/>
                  </a:lnTo>
                  <a:lnTo>
                    <a:pt x="1911134" y="15151"/>
                  </a:lnTo>
                  <a:lnTo>
                    <a:pt x="1909775" y="15151"/>
                  </a:lnTo>
                  <a:lnTo>
                    <a:pt x="1872716" y="36461"/>
                  </a:lnTo>
                  <a:lnTo>
                    <a:pt x="1854682" y="76644"/>
                  </a:lnTo>
                  <a:lnTo>
                    <a:pt x="1850047" y="114541"/>
                  </a:lnTo>
                  <a:lnTo>
                    <a:pt x="1849869" y="123748"/>
                  </a:lnTo>
                  <a:lnTo>
                    <a:pt x="1849958" y="128625"/>
                  </a:lnTo>
                  <a:lnTo>
                    <a:pt x="1850047" y="133642"/>
                  </a:lnTo>
                  <a:lnTo>
                    <a:pt x="1854695" y="172783"/>
                  </a:lnTo>
                  <a:lnTo>
                    <a:pt x="1863826" y="198577"/>
                  </a:lnTo>
                  <a:lnTo>
                    <a:pt x="1868017" y="205828"/>
                  </a:lnTo>
                  <a:lnTo>
                    <a:pt x="1900288" y="231038"/>
                  </a:lnTo>
                  <a:lnTo>
                    <a:pt x="1919262" y="233476"/>
                  </a:lnTo>
                  <a:lnTo>
                    <a:pt x="1929574" y="232867"/>
                  </a:lnTo>
                  <a:lnTo>
                    <a:pt x="1929130" y="232867"/>
                  </a:lnTo>
                  <a:lnTo>
                    <a:pt x="1937702" y="231190"/>
                  </a:lnTo>
                  <a:lnTo>
                    <a:pt x="1966150" y="211531"/>
                  </a:lnTo>
                  <a:lnTo>
                    <a:pt x="1969325" y="207441"/>
                  </a:lnTo>
                  <a:lnTo>
                    <a:pt x="1984590" y="166725"/>
                  </a:lnTo>
                  <a:lnTo>
                    <a:pt x="1988058" y="128625"/>
                  </a:lnTo>
                  <a:lnTo>
                    <a:pt x="2018233" y="128625"/>
                  </a:lnTo>
                  <a:lnTo>
                    <a:pt x="2018233" y="288937"/>
                  </a:lnTo>
                  <a:lnTo>
                    <a:pt x="2037346" y="288937"/>
                  </a:lnTo>
                  <a:lnTo>
                    <a:pt x="2038756" y="288328"/>
                  </a:lnTo>
                  <a:lnTo>
                    <a:pt x="2041169" y="285889"/>
                  </a:lnTo>
                  <a:lnTo>
                    <a:pt x="2041766" y="284467"/>
                  </a:lnTo>
                  <a:lnTo>
                    <a:pt x="2041766" y="128625"/>
                  </a:lnTo>
                  <a:lnTo>
                    <a:pt x="2041766" y="108508"/>
                  </a:lnTo>
                  <a:lnTo>
                    <a:pt x="2041766" y="5181"/>
                  </a:lnTo>
                  <a:close/>
                </a:path>
                <a:path w="5307330" h="1246504">
                  <a:moveTo>
                    <a:pt x="2056079" y="677100"/>
                  </a:moveTo>
                  <a:lnTo>
                    <a:pt x="2054263" y="672731"/>
                  </a:lnTo>
                  <a:lnTo>
                    <a:pt x="2047024" y="665822"/>
                  </a:lnTo>
                  <a:lnTo>
                    <a:pt x="2042693" y="664095"/>
                  </a:lnTo>
                  <a:lnTo>
                    <a:pt x="1866277" y="664095"/>
                  </a:lnTo>
                  <a:lnTo>
                    <a:pt x="1866277" y="683907"/>
                  </a:lnTo>
                  <a:lnTo>
                    <a:pt x="2031530" y="683907"/>
                  </a:lnTo>
                  <a:lnTo>
                    <a:pt x="2032546" y="684923"/>
                  </a:lnTo>
                  <a:lnTo>
                    <a:pt x="2032546" y="771385"/>
                  </a:lnTo>
                  <a:lnTo>
                    <a:pt x="2051646" y="771385"/>
                  </a:lnTo>
                  <a:lnTo>
                    <a:pt x="2053056" y="770775"/>
                  </a:lnTo>
                  <a:lnTo>
                    <a:pt x="2055469" y="768337"/>
                  </a:lnTo>
                  <a:lnTo>
                    <a:pt x="2056079" y="766914"/>
                  </a:lnTo>
                  <a:lnTo>
                    <a:pt x="2056079" y="677100"/>
                  </a:lnTo>
                  <a:close/>
                </a:path>
                <a:path w="5307330" h="1246504">
                  <a:moveTo>
                    <a:pt x="2056676" y="478777"/>
                  </a:moveTo>
                  <a:lnTo>
                    <a:pt x="2032838" y="478777"/>
                  </a:lnTo>
                  <a:lnTo>
                    <a:pt x="2032838" y="541870"/>
                  </a:lnTo>
                  <a:lnTo>
                    <a:pt x="1965248" y="541870"/>
                  </a:lnTo>
                  <a:lnTo>
                    <a:pt x="1965248" y="562292"/>
                  </a:lnTo>
                  <a:lnTo>
                    <a:pt x="2032838" y="562292"/>
                  </a:lnTo>
                  <a:lnTo>
                    <a:pt x="2032838" y="647331"/>
                  </a:lnTo>
                  <a:lnTo>
                    <a:pt x="2052053" y="647331"/>
                  </a:lnTo>
                  <a:lnTo>
                    <a:pt x="2053361" y="646874"/>
                  </a:lnTo>
                  <a:lnTo>
                    <a:pt x="2055774" y="645045"/>
                  </a:lnTo>
                  <a:lnTo>
                    <a:pt x="2056472" y="643470"/>
                  </a:lnTo>
                  <a:lnTo>
                    <a:pt x="2056536" y="642759"/>
                  </a:lnTo>
                  <a:lnTo>
                    <a:pt x="2056676" y="641235"/>
                  </a:lnTo>
                  <a:lnTo>
                    <a:pt x="2056676" y="478777"/>
                  </a:lnTo>
                  <a:close/>
                </a:path>
                <a:path w="5307330" h="1246504">
                  <a:moveTo>
                    <a:pt x="2099398" y="5486"/>
                  </a:moveTo>
                  <a:lnTo>
                    <a:pt x="2075865" y="5486"/>
                  </a:lnTo>
                  <a:lnTo>
                    <a:pt x="2075865" y="295643"/>
                  </a:lnTo>
                  <a:lnTo>
                    <a:pt x="2094979" y="295643"/>
                  </a:lnTo>
                  <a:lnTo>
                    <a:pt x="2096389" y="295033"/>
                  </a:lnTo>
                  <a:lnTo>
                    <a:pt x="2098802" y="292595"/>
                  </a:lnTo>
                  <a:lnTo>
                    <a:pt x="2099398" y="291172"/>
                  </a:lnTo>
                  <a:lnTo>
                    <a:pt x="2099398" y="5486"/>
                  </a:lnTo>
                  <a:close/>
                </a:path>
                <a:path w="5307330" h="1246504">
                  <a:moveTo>
                    <a:pt x="2202370" y="969048"/>
                  </a:moveTo>
                  <a:lnTo>
                    <a:pt x="2200605" y="964679"/>
                  </a:lnTo>
                  <a:lnTo>
                    <a:pt x="2193569" y="957770"/>
                  </a:lnTo>
                  <a:lnTo>
                    <a:pt x="2189188" y="956043"/>
                  </a:lnTo>
                  <a:lnTo>
                    <a:pt x="2005939" y="956043"/>
                  </a:lnTo>
                  <a:lnTo>
                    <a:pt x="2005939" y="975855"/>
                  </a:lnTo>
                  <a:lnTo>
                    <a:pt x="2177821" y="975855"/>
                  </a:lnTo>
                  <a:lnTo>
                    <a:pt x="2178837" y="976871"/>
                  </a:lnTo>
                  <a:lnTo>
                    <a:pt x="2178837" y="1005827"/>
                  </a:lnTo>
                  <a:lnTo>
                    <a:pt x="2178380" y="1010551"/>
                  </a:lnTo>
                  <a:lnTo>
                    <a:pt x="2167623" y="1054277"/>
                  </a:lnTo>
                  <a:lnTo>
                    <a:pt x="2164651" y="1062710"/>
                  </a:lnTo>
                  <a:lnTo>
                    <a:pt x="2187587" y="1062710"/>
                  </a:lnTo>
                  <a:lnTo>
                    <a:pt x="2200262" y="1024318"/>
                  </a:lnTo>
                  <a:lnTo>
                    <a:pt x="2202307" y="1005827"/>
                  </a:lnTo>
                  <a:lnTo>
                    <a:pt x="2202370" y="969048"/>
                  </a:lnTo>
                  <a:close/>
                </a:path>
                <a:path w="5307330" h="1246504">
                  <a:moveTo>
                    <a:pt x="2203881" y="1184630"/>
                  </a:moveTo>
                  <a:lnTo>
                    <a:pt x="2185581" y="1146073"/>
                  </a:lnTo>
                  <a:lnTo>
                    <a:pt x="2178532" y="1141069"/>
                  </a:lnTo>
                  <a:lnTo>
                    <a:pt x="2178532" y="1177112"/>
                  </a:lnTo>
                  <a:lnTo>
                    <a:pt x="2178532" y="1192149"/>
                  </a:lnTo>
                  <a:lnTo>
                    <a:pt x="2148814" y="1219022"/>
                  </a:lnTo>
                  <a:lnTo>
                    <a:pt x="2111171" y="1224432"/>
                  </a:lnTo>
                  <a:lnTo>
                    <a:pt x="2096820" y="1224432"/>
                  </a:lnTo>
                  <a:lnTo>
                    <a:pt x="2045246" y="1212672"/>
                  </a:lnTo>
                  <a:lnTo>
                    <a:pt x="2029472" y="1192149"/>
                  </a:lnTo>
                  <a:lnTo>
                    <a:pt x="2029472" y="1177112"/>
                  </a:lnTo>
                  <a:lnTo>
                    <a:pt x="2059190" y="1149934"/>
                  </a:lnTo>
                  <a:lnTo>
                    <a:pt x="2096820" y="1144524"/>
                  </a:lnTo>
                  <a:lnTo>
                    <a:pt x="2111171" y="1144524"/>
                  </a:lnTo>
                  <a:lnTo>
                    <a:pt x="2162695" y="1156233"/>
                  </a:lnTo>
                  <a:lnTo>
                    <a:pt x="2178532" y="1177112"/>
                  </a:lnTo>
                  <a:lnTo>
                    <a:pt x="2178532" y="1141069"/>
                  </a:lnTo>
                  <a:lnTo>
                    <a:pt x="2140966" y="1127480"/>
                  </a:lnTo>
                  <a:lnTo>
                    <a:pt x="2103996" y="1124280"/>
                  </a:lnTo>
                  <a:lnTo>
                    <a:pt x="2094699" y="1124483"/>
                  </a:lnTo>
                  <a:lnTo>
                    <a:pt x="2050364" y="1131671"/>
                  </a:lnTo>
                  <a:lnTo>
                    <a:pt x="2017356" y="1150988"/>
                  </a:lnTo>
                  <a:lnTo>
                    <a:pt x="2004631" y="1177112"/>
                  </a:lnTo>
                  <a:lnTo>
                    <a:pt x="2004123" y="1184630"/>
                  </a:lnTo>
                  <a:lnTo>
                    <a:pt x="2022678" y="1223111"/>
                  </a:lnTo>
                  <a:lnTo>
                    <a:pt x="2058606" y="1239634"/>
                  </a:lnTo>
                  <a:lnTo>
                    <a:pt x="2103996" y="1244676"/>
                  </a:lnTo>
                  <a:lnTo>
                    <a:pt x="2113445" y="1244473"/>
                  </a:lnTo>
                  <a:lnTo>
                    <a:pt x="2157933" y="1237322"/>
                  </a:lnTo>
                  <a:lnTo>
                    <a:pt x="2195423" y="1212672"/>
                  </a:lnTo>
                  <a:lnTo>
                    <a:pt x="2203373" y="1192149"/>
                  </a:lnTo>
                  <a:lnTo>
                    <a:pt x="2203881" y="1184630"/>
                  </a:lnTo>
                  <a:close/>
                </a:path>
                <a:path w="5307330" h="1246504">
                  <a:moveTo>
                    <a:pt x="2239175" y="1083437"/>
                  </a:moveTo>
                  <a:lnTo>
                    <a:pt x="2102497" y="1083437"/>
                  </a:lnTo>
                  <a:lnTo>
                    <a:pt x="2102497" y="1017612"/>
                  </a:lnTo>
                  <a:lnTo>
                    <a:pt x="2078659" y="1017612"/>
                  </a:lnTo>
                  <a:lnTo>
                    <a:pt x="2078659" y="1083437"/>
                  </a:lnTo>
                  <a:lnTo>
                    <a:pt x="1969427" y="1083437"/>
                  </a:lnTo>
                  <a:lnTo>
                    <a:pt x="1969427" y="1103553"/>
                  </a:lnTo>
                  <a:lnTo>
                    <a:pt x="2234755" y="1103553"/>
                  </a:lnTo>
                  <a:lnTo>
                    <a:pt x="2236165" y="1102944"/>
                  </a:lnTo>
                  <a:lnTo>
                    <a:pt x="2238578" y="1100505"/>
                  </a:lnTo>
                  <a:lnTo>
                    <a:pt x="2239175" y="1099083"/>
                  </a:lnTo>
                  <a:lnTo>
                    <a:pt x="2239175" y="1083437"/>
                  </a:lnTo>
                  <a:close/>
                </a:path>
                <a:path w="5307330" h="1246504">
                  <a:moveTo>
                    <a:pt x="2338501" y="562597"/>
                  </a:moveTo>
                  <a:lnTo>
                    <a:pt x="2325459" y="521296"/>
                  </a:lnTo>
                  <a:lnTo>
                    <a:pt x="2314067" y="508876"/>
                  </a:lnTo>
                  <a:lnTo>
                    <a:pt x="2314067" y="562597"/>
                  </a:lnTo>
                  <a:lnTo>
                    <a:pt x="2313673" y="569290"/>
                  </a:lnTo>
                  <a:lnTo>
                    <a:pt x="2290534" y="606183"/>
                  </a:lnTo>
                  <a:lnTo>
                    <a:pt x="2249487" y="621004"/>
                  </a:lnTo>
                  <a:lnTo>
                    <a:pt x="2232901" y="622033"/>
                  </a:lnTo>
                  <a:lnTo>
                    <a:pt x="2224443" y="621779"/>
                  </a:lnTo>
                  <a:lnTo>
                    <a:pt x="2187105" y="612927"/>
                  </a:lnTo>
                  <a:lnTo>
                    <a:pt x="2158060" y="587438"/>
                  </a:lnTo>
                  <a:lnTo>
                    <a:pt x="2151723" y="562597"/>
                  </a:lnTo>
                  <a:lnTo>
                    <a:pt x="2152129" y="555917"/>
                  </a:lnTo>
                  <a:lnTo>
                    <a:pt x="2175268" y="519315"/>
                  </a:lnTo>
                  <a:lnTo>
                    <a:pt x="2216302" y="504494"/>
                  </a:lnTo>
                  <a:lnTo>
                    <a:pt x="2232901" y="503466"/>
                  </a:lnTo>
                  <a:lnTo>
                    <a:pt x="2241346" y="503732"/>
                  </a:lnTo>
                  <a:lnTo>
                    <a:pt x="2278684" y="512572"/>
                  </a:lnTo>
                  <a:lnTo>
                    <a:pt x="2307729" y="537908"/>
                  </a:lnTo>
                  <a:lnTo>
                    <a:pt x="2314067" y="562597"/>
                  </a:lnTo>
                  <a:lnTo>
                    <a:pt x="2314067" y="508876"/>
                  </a:lnTo>
                  <a:lnTo>
                    <a:pt x="2273630" y="488073"/>
                  </a:lnTo>
                  <a:lnTo>
                    <a:pt x="2233498" y="482739"/>
                  </a:lnTo>
                  <a:lnTo>
                    <a:pt x="2222919" y="483082"/>
                  </a:lnTo>
                  <a:lnTo>
                    <a:pt x="2183409" y="491045"/>
                  </a:lnTo>
                  <a:lnTo>
                    <a:pt x="2145957" y="514743"/>
                  </a:lnTo>
                  <a:lnTo>
                    <a:pt x="2127821" y="553262"/>
                  </a:lnTo>
                  <a:lnTo>
                    <a:pt x="2127288" y="562597"/>
                  </a:lnTo>
                  <a:lnTo>
                    <a:pt x="2127821" y="571931"/>
                  </a:lnTo>
                  <a:lnTo>
                    <a:pt x="2145957" y="610489"/>
                  </a:lnTo>
                  <a:lnTo>
                    <a:pt x="2183409" y="634453"/>
                  </a:lnTo>
                  <a:lnTo>
                    <a:pt x="2222919" y="642429"/>
                  </a:lnTo>
                  <a:lnTo>
                    <a:pt x="2233498" y="642759"/>
                  </a:lnTo>
                  <a:lnTo>
                    <a:pt x="2243925" y="642429"/>
                  </a:lnTo>
                  <a:lnTo>
                    <a:pt x="2282850" y="634453"/>
                  </a:lnTo>
                  <a:lnTo>
                    <a:pt x="2320099" y="610489"/>
                  </a:lnTo>
                  <a:lnTo>
                    <a:pt x="2337981" y="571931"/>
                  </a:lnTo>
                  <a:lnTo>
                    <a:pt x="2338501" y="562597"/>
                  </a:lnTo>
                  <a:close/>
                </a:path>
                <a:path w="5307330" h="1246504">
                  <a:moveTo>
                    <a:pt x="2355189" y="13106"/>
                  </a:moveTo>
                  <a:lnTo>
                    <a:pt x="2331948" y="13106"/>
                  </a:lnTo>
                  <a:lnTo>
                    <a:pt x="2331948" y="69799"/>
                  </a:lnTo>
                  <a:lnTo>
                    <a:pt x="2331948" y="89916"/>
                  </a:lnTo>
                  <a:lnTo>
                    <a:pt x="2331948" y="153517"/>
                  </a:lnTo>
                  <a:lnTo>
                    <a:pt x="2330945" y="154533"/>
                  </a:lnTo>
                  <a:lnTo>
                    <a:pt x="2240927" y="154533"/>
                  </a:lnTo>
                  <a:lnTo>
                    <a:pt x="2239924" y="153517"/>
                  </a:lnTo>
                  <a:lnTo>
                    <a:pt x="2239924" y="89916"/>
                  </a:lnTo>
                  <a:lnTo>
                    <a:pt x="2331948" y="89916"/>
                  </a:lnTo>
                  <a:lnTo>
                    <a:pt x="2331948" y="69799"/>
                  </a:lnTo>
                  <a:lnTo>
                    <a:pt x="2239924" y="69799"/>
                  </a:lnTo>
                  <a:lnTo>
                    <a:pt x="2239924" y="13106"/>
                  </a:lnTo>
                  <a:lnTo>
                    <a:pt x="2216683" y="13106"/>
                  </a:lnTo>
                  <a:lnTo>
                    <a:pt x="2216683" y="161340"/>
                  </a:lnTo>
                  <a:lnTo>
                    <a:pt x="2218448" y="165709"/>
                  </a:lnTo>
                  <a:lnTo>
                    <a:pt x="2225484" y="172618"/>
                  </a:lnTo>
                  <a:lnTo>
                    <a:pt x="2229866" y="174345"/>
                  </a:lnTo>
                  <a:lnTo>
                    <a:pt x="2341816" y="174345"/>
                  </a:lnTo>
                  <a:lnTo>
                    <a:pt x="2346134" y="172618"/>
                  </a:lnTo>
                  <a:lnTo>
                    <a:pt x="2353373" y="165709"/>
                  </a:lnTo>
                  <a:lnTo>
                    <a:pt x="2355189" y="161340"/>
                  </a:lnTo>
                  <a:lnTo>
                    <a:pt x="2355189" y="154533"/>
                  </a:lnTo>
                  <a:lnTo>
                    <a:pt x="2355189" y="89916"/>
                  </a:lnTo>
                  <a:lnTo>
                    <a:pt x="2355189" y="69799"/>
                  </a:lnTo>
                  <a:lnTo>
                    <a:pt x="2355189" y="13106"/>
                  </a:lnTo>
                  <a:close/>
                </a:path>
                <a:path w="5307330" h="1246504">
                  <a:moveTo>
                    <a:pt x="2367178" y="704634"/>
                  </a:moveTo>
                  <a:lnTo>
                    <a:pt x="2097112" y="704634"/>
                  </a:lnTo>
                  <a:lnTo>
                    <a:pt x="2097112" y="724750"/>
                  </a:lnTo>
                  <a:lnTo>
                    <a:pt x="2362746" y="724750"/>
                  </a:lnTo>
                  <a:lnTo>
                    <a:pt x="2364155" y="724141"/>
                  </a:lnTo>
                  <a:lnTo>
                    <a:pt x="2366568" y="721702"/>
                  </a:lnTo>
                  <a:lnTo>
                    <a:pt x="2367178" y="720280"/>
                  </a:lnTo>
                  <a:lnTo>
                    <a:pt x="2367178" y="704634"/>
                  </a:lnTo>
                  <a:close/>
                </a:path>
                <a:path w="5307330" h="1246504">
                  <a:moveTo>
                    <a:pt x="2445105" y="274307"/>
                  </a:moveTo>
                  <a:lnTo>
                    <a:pt x="2281364" y="274307"/>
                  </a:lnTo>
                  <a:lnTo>
                    <a:pt x="2280361" y="273291"/>
                  </a:lnTo>
                  <a:lnTo>
                    <a:pt x="2280361" y="205435"/>
                  </a:lnTo>
                  <a:lnTo>
                    <a:pt x="2255913" y="205435"/>
                  </a:lnTo>
                  <a:lnTo>
                    <a:pt x="2255913" y="281419"/>
                  </a:lnTo>
                  <a:lnTo>
                    <a:pt x="2257729" y="285838"/>
                  </a:lnTo>
                  <a:lnTo>
                    <a:pt x="2264968" y="292950"/>
                  </a:lnTo>
                  <a:lnTo>
                    <a:pt x="2269286" y="294728"/>
                  </a:lnTo>
                  <a:lnTo>
                    <a:pt x="2443302" y="294728"/>
                  </a:lnTo>
                  <a:lnTo>
                    <a:pt x="2445105" y="292798"/>
                  </a:lnTo>
                  <a:lnTo>
                    <a:pt x="2445105" y="274307"/>
                  </a:lnTo>
                  <a:close/>
                </a:path>
                <a:path w="5307330" h="1246504">
                  <a:moveTo>
                    <a:pt x="2478900" y="84734"/>
                  </a:moveTo>
                  <a:lnTo>
                    <a:pt x="2433345" y="84734"/>
                  </a:lnTo>
                  <a:lnTo>
                    <a:pt x="2433345" y="6400"/>
                  </a:lnTo>
                  <a:lnTo>
                    <a:pt x="2409507" y="6400"/>
                  </a:lnTo>
                  <a:lnTo>
                    <a:pt x="2409507" y="216103"/>
                  </a:lnTo>
                  <a:lnTo>
                    <a:pt x="2428913" y="216103"/>
                  </a:lnTo>
                  <a:lnTo>
                    <a:pt x="2430322" y="215493"/>
                  </a:lnTo>
                  <a:lnTo>
                    <a:pt x="2432735" y="213055"/>
                  </a:lnTo>
                  <a:lnTo>
                    <a:pt x="2433345" y="211632"/>
                  </a:lnTo>
                  <a:lnTo>
                    <a:pt x="2433345" y="104851"/>
                  </a:lnTo>
                  <a:lnTo>
                    <a:pt x="2478900" y="104851"/>
                  </a:lnTo>
                  <a:lnTo>
                    <a:pt x="2478900" y="84734"/>
                  </a:lnTo>
                  <a:close/>
                </a:path>
                <a:path w="5307330" h="1246504">
                  <a:moveTo>
                    <a:pt x="2495054" y="965796"/>
                  </a:moveTo>
                  <a:lnTo>
                    <a:pt x="2274786" y="965796"/>
                  </a:lnTo>
                  <a:lnTo>
                    <a:pt x="2274786" y="985913"/>
                  </a:lnTo>
                  <a:lnTo>
                    <a:pt x="2313762" y="985913"/>
                  </a:lnTo>
                  <a:lnTo>
                    <a:pt x="2313762" y="1087513"/>
                  </a:lnTo>
                  <a:lnTo>
                    <a:pt x="2313965" y="1087513"/>
                  </a:lnTo>
                  <a:lnTo>
                    <a:pt x="2313965" y="1091336"/>
                  </a:lnTo>
                  <a:lnTo>
                    <a:pt x="2314422" y="1091336"/>
                  </a:lnTo>
                  <a:lnTo>
                    <a:pt x="2314422" y="1093889"/>
                  </a:lnTo>
                  <a:lnTo>
                    <a:pt x="2314956" y="1093889"/>
                  </a:lnTo>
                  <a:lnTo>
                    <a:pt x="2314956" y="1095171"/>
                  </a:lnTo>
                  <a:lnTo>
                    <a:pt x="2337765" y="1095171"/>
                  </a:lnTo>
                  <a:lnTo>
                    <a:pt x="2337765" y="1093889"/>
                  </a:lnTo>
                  <a:lnTo>
                    <a:pt x="2337549" y="1093889"/>
                  </a:lnTo>
                  <a:lnTo>
                    <a:pt x="2337549" y="1091336"/>
                  </a:lnTo>
                  <a:lnTo>
                    <a:pt x="2337549" y="1087513"/>
                  </a:lnTo>
                  <a:lnTo>
                    <a:pt x="2337549" y="985913"/>
                  </a:lnTo>
                  <a:lnTo>
                    <a:pt x="2431694" y="985913"/>
                  </a:lnTo>
                  <a:lnTo>
                    <a:pt x="2431694" y="1087513"/>
                  </a:lnTo>
                  <a:lnTo>
                    <a:pt x="2431694" y="1091336"/>
                  </a:lnTo>
                  <a:lnTo>
                    <a:pt x="2431694" y="1093889"/>
                  </a:lnTo>
                  <a:lnTo>
                    <a:pt x="2431478" y="1093889"/>
                  </a:lnTo>
                  <a:lnTo>
                    <a:pt x="2431478" y="1095171"/>
                  </a:lnTo>
                  <a:lnTo>
                    <a:pt x="2454262" y="1095171"/>
                  </a:lnTo>
                  <a:lnTo>
                    <a:pt x="2454262" y="1093889"/>
                  </a:lnTo>
                  <a:lnTo>
                    <a:pt x="2454770" y="1093889"/>
                  </a:lnTo>
                  <a:lnTo>
                    <a:pt x="2454770" y="1091336"/>
                  </a:lnTo>
                  <a:lnTo>
                    <a:pt x="2455265" y="1091336"/>
                  </a:lnTo>
                  <a:lnTo>
                    <a:pt x="2455265" y="1087513"/>
                  </a:lnTo>
                  <a:lnTo>
                    <a:pt x="2455481" y="1087513"/>
                  </a:lnTo>
                  <a:lnTo>
                    <a:pt x="2455481" y="985913"/>
                  </a:lnTo>
                  <a:lnTo>
                    <a:pt x="2495054" y="985913"/>
                  </a:lnTo>
                  <a:lnTo>
                    <a:pt x="2495054" y="965796"/>
                  </a:lnTo>
                  <a:close/>
                </a:path>
                <a:path w="5307330" h="1246504">
                  <a:moveTo>
                    <a:pt x="2520099" y="1180680"/>
                  </a:moveTo>
                  <a:lnTo>
                    <a:pt x="2397595" y="1180680"/>
                  </a:lnTo>
                  <a:lnTo>
                    <a:pt x="2397595" y="1115136"/>
                  </a:lnTo>
                  <a:lnTo>
                    <a:pt x="2501392" y="1115136"/>
                  </a:lnTo>
                  <a:lnTo>
                    <a:pt x="2501392" y="1095324"/>
                  </a:lnTo>
                  <a:lnTo>
                    <a:pt x="2269058" y="1095324"/>
                  </a:lnTo>
                  <a:lnTo>
                    <a:pt x="2269058" y="1115136"/>
                  </a:lnTo>
                  <a:lnTo>
                    <a:pt x="2373452" y="1115136"/>
                  </a:lnTo>
                  <a:lnTo>
                    <a:pt x="2373452" y="1180680"/>
                  </a:lnTo>
                  <a:lnTo>
                    <a:pt x="2250046" y="1180680"/>
                  </a:lnTo>
                  <a:lnTo>
                    <a:pt x="2250046" y="1197279"/>
                  </a:lnTo>
                  <a:lnTo>
                    <a:pt x="2250046" y="1198549"/>
                  </a:lnTo>
                  <a:lnTo>
                    <a:pt x="2250046" y="1201102"/>
                  </a:lnTo>
                  <a:lnTo>
                    <a:pt x="2518422" y="1201102"/>
                  </a:lnTo>
                  <a:lnTo>
                    <a:pt x="2518422" y="1198549"/>
                  </a:lnTo>
                  <a:lnTo>
                    <a:pt x="2519946" y="1198549"/>
                  </a:lnTo>
                  <a:lnTo>
                    <a:pt x="2519946" y="1197279"/>
                  </a:lnTo>
                  <a:lnTo>
                    <a:pt x="2520099" y="1197279"/>
                  </a:lnTo>
                  <a:lnTo>
                    <a:pt x="2520099" y="1180680"/>
                  </a:lnTo>
                  <a:close/>
                </a:path>
                <a:path w="5307330" h="1246504">
                  <a:moveTo>
                    <a:pt x="2647797" y="709206"/>
                  </a:moveTo>
                  <a:lnTo>
                    <a:pt x="2525280" y="709206"/>
                  </a:lnTo>
                  <a:lnTo>
                    <a:pt x="2525280" y="648855"/>
                  </a:lnTo>
                  <a:lnTo>
                    <a:pt x="2613698" y="648855"/>
                  </a:lnTo>
                  <a:lnTo>
                    <a:pt x="2613698" y="628738"/>
                  </a:lnTo>
                  <a:lnTo>
                    <a:pt x="2439695" y="628738"/>
                  </a:lnTo>
                  <a:lnTo>
                    <a:pt x="2438692" y="627722"/>
                  </a:lnTo>
                  <a:lnTo>
                    <a:pt x="2438692" y="579056"/>
                  </a:lnTo>
                  <a:lnTo>
                    <a:pt x="2595994" y="579056"/>
                  </a:lnTo>
                  <a:lnTo>
                    <a:pt x="2600375" y="577380"/>
                  </a:lnTo>
                  <a:lnTo>
                    <a:pt x="2607411" y="570674"/>
                  </a:lnTo>
                  <a:lnTo>
                    <a:pt x="2609164" y="566254"/>
                  </a:lnTo>
                  <a:lnTo>
                    <a:pt x="2609164" y="492798"/>
                  </a:lnTo>
                  <a:lnTo>
                    <a:pt x="2414244" y="492798"/>
                  </a:lnTo>
                  <a:lnTo>
                    <a:pt x="2414244" y="513219"/>
                  </a:lnTo>
                  <a:lnTo>
                    <a:pt x="2584119" y="513219"/>
                  </a:lnTo>
                  <a:lnTo>
                    <a:pt x="2584119" y="558533"/>
                  </a:lnTo>
                  <a:lnTo>
                    <a:pt x="2583116" y="559549"/>
                  </a:lnTo>
                  <a:lnTo>
                    <a:pt x="2414244" y="559549"/>
                  </a:lnTo>
                  <a:lnTo>
                    <a:pt x="2414244" y="635850"/>
                  </a:lnTo>
                  <a:lnTo>
                    <a:pt x="2416010" y="640219"/>
                  </a:lnTo>
                  <a:lnTo>
                    <a:pt x="2423045" y="647128"/>
                  </a:lnTo>
                  <a:lnTo>
                    <a:pt x="2427414" y="648855"/>
                  </a:lnTo>
                  <a:lnTo>
                    <a:pt x="2501150" y="648855"/>
                  </a:lnTo>
                  <a:lnTo>
                    <a:pt x="2501150" y="709206"/>
                  </a:lnTo>
                  <a:lnTo>
                    <a:pt x="2377732" y="709206"/>
                  </a:lnTo>
                  <a:lnTo>
                    <a:pt x="2377732" y="728713"/>
                  </a:lnTo>
                  <a:lnTo>
                    <a:pt x="2643365" y="728713"/>
                  </a:lnTo>
                  <a:lnTo>
                    <a:pt x="2644775" y="728103"/>
                  </a:lnTo>
                  <a:lnTo>
                    <a:pt x="2647188" y="725665"/>
                  </a:lnTo>
                  <a:lnTo>
                    <a:pt x="2647797" y="724242"/>
                  </a:lnTo>
                  <a:lnTo>
                    <a:pt x="2647797" y="709206"/>
                  </a:lnTo>
                  <a:close/>
                </a:path>
                <a:path w="5307330" h="1246504">
                  <a:moveTo>
                    <a:pt x="2648178" y="163677"/>
                  </a:moveTo>
                  <a:lnTo>
                    <a:pt x="2642527" y="135178"/>
                  </a:lnTo>
                  <a:lnTo>
                    <a:pt x="2639530" y="128828"/>
                  </a:lnTo>
                  <a:lnTo>
                    <a:pt x="2624645" y="109651"/>
                  </a:lnTo>
                  <a:lnTo>
                    <a:pt x="2624645" y="171094"/>
                  </a:lnTo>
                  <a:lnTo>
                    <a:pt x="2623337" y="178155"/>
                  </a:lnTo>
                  <a:lnTo>
                    <a:pt x="2623210" y="178460"/>
                  </a:lnTo>
                  <a:lnTo>
                    <a:pt x="2618105" y="190957"/>
                  </a:lnTo>
                  <a:lnTo>
                    <a:pt x="2614485" y="196545"/>
                  </a:lnTo>
                  <a:lnTo>
                    <a:pt x="2605227" y="206095"/>
                  </a:lnTo>
                  <a:lnTo>
                    <a:pt x="2599702" y="209804"/>
                  </a:lnTo>
                  <a:lnTo>
                    <a:pt x="2586952" y="215036"/>
                  </a:lnTo>
                  <a:lnTo>
                    <a:pt x="2587091" y="215036"/>
                  </a:lnTo>
                  <a:lnTo>
                    <a:pt x="2579890" y="216408"/>
                  </a:lnTo>
                  <a:lnTo>
                    <a:pt x="2565006" y="216408"/>
                  </a:lnTo>
                  <a:lnTo>
                    <a:pt x="2530703" y="196240"/>
                  </a:lnTo>
                  <a:lnTo>
                    <a:pt x="2520581" y="171094"/>
                  </a:lnTo>
                  <a:lnTo>
                    <a:pt x="2520581" y="156286"/>
                  </a:lnTo>
                  <a:lnTo>
                    <a:pt x="2539403" y="121920"/>
                  </a:lnTo>
                  <a:lnTo>
                    <a:pt x="2564803" y="110947"/>
                  </a:lnTo>
                  <a:lnTo>
                    <a:pt x="2580284" y="110947"/>
                  </a:lnTo>
                  <a:lnTo>
                    <a:pt x="2614841" y="131673"/>
                  </a:lnTo>
                  <a:lnTo>
                    <a:pt x="2624645" y="171094"/>
                  </a:lnTo>
                  <a:lnTo>
                    <a:pt x="2624645" y="109651"/>
                  </a:lnTo>
                  <a:lnTo>
                    <a:pt x="2588361" y="91097"/>
                  </a:lnTo>
                  <a:lnTo>
                    <a:pt x="2572448" y="89611"/>
                  </a:lnTo>
                  <a:lnTo>
                    <a:pt x="2564320" y="89979"/>
                  </a:lnTo>
                  <a:lnTo>
                    <a:pt x="2523274" y="106781"/>
                  </a:lnTo>
                  <a:lnTo>
                    <a:pt x="2499842" y="142036"/>
                  </a:lnTo>
                  <a:lnTo>
                    <a:pt x="2497048" y="156286"/>
                  </a:lnTo>
                  <a:lnTo>
                    <a:pt x="2497048" y="156464"/>
                  </a:lnTo>
                  <a:lnTo>
                    <a:pt x="2496705" y="163677"/>
                  </a:lnTo>
                  <a:lnTo>
                    <a:pt x="2508961" y="205168"/>
                  </a:lnTo>
                  <a:lnTo>
                    <a:pt x="2541663" y="231952"/>
                  </a:lnTo>
                  <a:lnTo>
                    <a:pt x="2564117" y="237363"/>
                  </a:lnTo>
                  <a:lnTo>
                    <a:pt x="2563965" y="237363"/>
                  </a:lnTo>
                  <a:lnTo>
                    <a:pt x="2572448" y="237744"/>
                  </a:lnTo>
                  <a:lnTo>
                    <a:pt x="2580576" y="237363"/>
                  </a:lnTo>
                  <a:lnTo>
                    <a:pt x="2588399" y="236258"/>
                  </a:lnTo>
                  <a:lnTo>
                    <a:pt x="2626385" y="216408"/>
                  </a:lnTo>
                  <a:lnTo>
                    <a:pt x="2627058" y="215798"/>
                  </a:lnTo>
                  <a:lnTo>
                    <a:pt x="2646781" y="178460"/>
                  </a:lnTo>
                  <a:lnTo>
                    <a:pt x="2647848" y="170891"/>
                  </a:lnTo>
                  <a:lnTo>
                    <a:pt x="2648178" y="163677"/>
                  </a:lnTo>
                  <a:close/>
                </a:path>
                <a:path w="5307330" h="1246504">
                  <a:moveTo>
                    <a:pt x="2658745" y="50901"/>
                  </a:moveTo>
                  <a:lnTo>
                    <a:pt x="2584818" y="50901"/>
                  </a:lnTo>
                  <a:lnTo>
                    <a:pt x="2584818" y="6096"/>
                  </a:lnTo>
                  <a:lnTo>
                    <a:pt x="2560370" y="6096"/>
                  </a:lnTo>
                  <a:lnTo>
                    <a:pt x="2560370" y="50901"/>
                  </a:lnTo>
                  <a:lnTo>
                    <a:pt x="2487345" y="50901"/>
                  </a:lnTo>
                  <a:lnTo>
                    <a:pt x="2487345" y="71018"/>
                  </a:lnTo>
                  <a:lnTo>
                    <a:pt x="2658745" y="71018"/>
                  </a:lnTo>
                  <a:lnTo>
                    <a:pt x="2658745" y="50901"/>
                  </a:lnTo>
                  <a:close/>
                </a:path>
                <a:path w="5307330" h="1246504">
                  <a:moveTo>
                    <a:pt x="2704769" y="1085570"/>
                  </a:moveTo>
                  <a:lnTo>
                    <a:pt x="2665133" y="1064044"/>
                  </a:lnTo>
                  <a:lnTo>
                    <a:pt x="2642451" y="1045337"/>
                  </a:lnTo>
                  <a:lnTo>
                    <a:pt x="2641511" y="1044422"/>
                  </a:lnTo>
                  <a:lnTo>
                    <a:pt x="2636761" y="1039088"/>
                  </a:lnTo>
                  <a:lnTo>
                    <a:pt x="2632506" y="1033614"/>
                  </a:lnTo>
                  <a:lnTo>
                    <a:pt x="2627172" y="1026198"/>
                  </a:lnTo>
                  <a:lnTo>
                    <a:pt x="2624505" y="1018730"/>
                  </a:lnTo>
                  <a:lnTo>
                    <a:pt x="2624505" y="954824"/>
                  </a:lnTo>
                  <a:lnTo>
                    <a:pt x="2600363" y="954824"/>
                  </a:lnTo>
                  <a:lnTo>
                    <a:pt x="2600325" y="1011212"/>
                  </a:lnTo>
                  <a:lnTo>
                    <a:pt x="2585504" y="1048080"/>
                  </a:lnTo>
                  <a:lnTo>
                    <a:pt x="2557716" y="1075550"/>
                  </a:lnTo>
                  <a:lnTo>
                    <a:pt x="2523718" y="1096238"/>
                  </a:lnTo>
                  <a:lnTo>
                    <a:pt x="2540012" y="1111478"/>
                  </a:lnTo>
                  <a:lnTo>
                    <a:pt x="2574658" y="1089075"/>
                  </a:lnTo>
                  <a:lnTo>
                    <a:pt x="2608669" y="1053947"/>
                  </a:lnTo>
                  <a:lnTo>
                    <a:pt x="2614549" y="1045337"/>
                  </a:lnTo>
                  <a:lnTo>
                    <a:pt x="2617762" y="1050620"/>
                  </a:lnTo>
                  <a:lnTo>
                    <a:pt x="2648039" y="1077798"/>
                  </a:lnTo>
                  <a:lnTo>
                    <a:pt x="2684653" y="1099286"/>
                  </a:lnTo>
                  <a:lnTo>
                    <a:pt x="2690888" y="1101725"/>
                  </a:lnTo>
                  <a:lnTo>
                    <a:pt x="2704769" y="1085570"/>
                  </a:lnTo>
                  <a:close/>
                </a:path>
                <a:path w="5307330" h="1246504">
                  <a:moveTo>
                    <a:pt x="2760129" y="125882"/>
                  </a:moveTo>
                  <a:lnTo>
                    <a:pt x="2714866" y="125882"/>
                  </a:lnTo>
                  <a:lnTo>
                    <a:pt x="2714866" y="5486"/>
                  </a:lnTo>
                  <a:lnTo>
                    <a:pt x="2691333" y="5486"/>
                  </a:lnTo>
                  <a:lnTo>
                    <a:pt x="2691333" y="295643"/>
                  </a:lnTo>
                  <a:lnTo>
                    <a:pt x="2710434" y="295643"/>
                  </a:lnTo>
                  <a:lnTo>
                    <a:pt x="2711843" y="295033"/>
                  </a:lnTo>
                  <a:lnTo>
                    <a:pt x="2714256" y="292595"/>
                  </a:lnTo>
                  <a:lnTo>
                    <a:pt x="2714866" y="291172"/>
                  </a:lnTo>
                  <a:lnTo>
                    <a:pt x="2714866" y="146304"/>
                  </a:lnTo>
                  <a:lnTo>
                    <a:pt x="2760129" y="146304"/>
                  </a:lnTo>
                  <a:lnTo>
                    <a:pt x="2760129" y="125882"/>
                  </a:lnTo>
                  <a:close/>
                </a:path>
                <a:path w="5307330" h="1246504">
                  <a:moveTo>
                    <a:pt x="2762707" y="1134643"/>
                  </a:moveTo>
                  <a:lnTo>
                    <a:pt x="2739466" y="1134643"/>
                  </a:lnTo>
                  <a:lnTo>
                    <a:pt x="2739466" y="1154760"/>
                  </a:lnTo>
                  <a:lnTo>
                    <a:pt x="2739466" y="1219276"/>
                  </a:lnTo>
                  <a:lnTo>
                    <a:pt x="2738463" y="1220292"/>
                  </a:lnTo>
                  <a:lnTo>
                    <a:pt x="2598356" y="1220292"/>
                  </a:lnTo>
                  <a:lnTo>
                    <a:pt x="2597353" y="1219276"/>
                  </a:lnTo>
                  <a:lnTo>
                    <a:pt x="2597353" y="1154760"/>
                  </a:lnTo>
                  <a:lnTo>
                    <a:pt x="2739466" y="1154760"/>
                  </a:lnTo>
                  <a:lnTo>
                    <a:pt x="2739466" y="1134643"/>
                  </a:lnTo>
                  <a:lnTo>
                    <a:pt x="2573807" y="1134643"/>
                  </a:lnTo>
                  <a:lnTo>
                    <a:pt x="2573807" y="1227201"/>
                  </a:lnTo>
                  <a:lnTo>
                    <a:pt x="2575572" y="1231519"/>
                  </a:lnTo>
                  <a:lnTo>
                    <a:pt x="2582608" y="1238631"/>
                  </a:lnTo>
                  <a:lnTo>
                    <a:pt x="2586990" y="1240409"/>
                  </a:lnTo>
                  <a:lnTo>
                    <a:pt x="2749321" y="1240409"/>
                  </a:lnTo>
                  <a:lnTo>
                    <a:pt x="2753918" y="1238631"/>
                  </a:lnTo>
                  <a:lnTo>
                    <a:pt x="2753766" y="1238631"/>
                  </a:lnTo>
                  <a:lnTo>
                    <a:pt x="2760891" y="1232027"/>
                  </a:lnTo>
                  <a:lnTo>
                    <a:pt x="2762707" y="1227607"/>
                  </a:lnTo>
                  <a:lnTo>
                    <a:pt x="2762707" y="1220292"/>
                  </a:lnTo>
                  <a:lnTo>
                    <a:pt x="2762707" y="1154760"/>
                  </a:lnTo>
                  <a:lnTo>
                    <a:pt x="2762707" y="1134643"/>
                  </a:lnTo>
                  <a:close/>
                </a:path>
                <a:path w="5307330" h="1246504">
                  <a:moveTo>
                    <a:pt x="2764218" y="950556"/>
                  </a:moveTo>
                  <a:lnTo>
                    <a:pt x="2740672" y="950556"/>
                  </a:lnTo>
                  <a:lnTo>
                    <a:pt x="2740672" y="1116050"/>
                  </a:lnTo>
                  <a:lnTo>
                    <a:pt x="2759786" y="1116050"/>
                  </a:lnTo>
                  <a:lnTo>
                    <a:pt x="2761196" y="1115441"/>
                  </a:lnTo>
                  <a:lnTo>
                    <a:pt x="2763609" y="1113002"/>
                  </a:lnTo>
                  <a:lnTo>
                    <a:pt x="2764218" y="1111580"/>
                  </a:lnTo>
                  <a:lnTo>
                    <a:pt x="2764218" y="950556"/>
                  </a:lnTo>
                  <a:close/>
                </a:path>
                <a:path w="5307330" h="1246504">
                  <a:moveTo>
                    <a:pt x="2912643" y="608012"/>
                  </a:moveTo>
                  <a:lnTo>
                    <a:pt x="2877108" y="588619"/>
                  </a:lnTo>
                  <a:lnTo>
                    <a:pt x="2854172" y="568998"/>
                  </a:lnTo>
                  <a:lnTo>
                    <a:pt x="2850858" y="565137"/>
                  </a:lnTo>
                  <a:lnTo>
                    <a:pt x="2846857" y="559701"/>
                  </a:lnTo>
                  <a:lnTo>
                    <a:pt x="2841828" y="552284"/>
                  </a:lnTo>
                  <a:lnTo>
                    <a:pt x="2839313" y="544410"/>
                  </a:lnTo>
                  <a:lnTo>
                    <a:pt x="2839313" y="507428"/>
                  </a:lnTo>
                  <a:lnTo>
                    <a:pt x="2900870" y="507428"/>
                  </a:lnTo>
                  <a:lnTo>
                    <a:pt x="2900921" y="500621"/>
                  </a:lnTo>
                  <a:lnTo>
                    <a:pt x="2901023" y="497370"/>
                  </a:lnTo>
                  <a:lnTo>
                    <a:pt x="2901124" y="494118"/>
                  </a:lnTo>
                  <a:lnTo>
                    <a:pt x="2901175" y="487616"/>
                  </a:lnTo>
                  <a:lnTo>
                    <a:pt x="2754223" y="487616"/>
                  </a:lnTo>
                  <a:lnTo>
                    <a:pt x="2754223" y="507428"/>
                  </a:lnTo>
                  <a:lnTo>
                    <a:pt x="2815475" y="507428"/>
                  </a:lnTo>
                  <a:lnTo>
                    <a:pt x="2815475" y="543394"/>
                  </a:lnTo>
                  <a:lnTo>
                    <a:pt x="2802191" y="568998"/>
                  </a:lnTo>
                  <a:lnTo>
                    <a:pt x="2797937" y="574217"/>
                  </a:lnTo>
                  <a:lnTo>
                    <a:pt x="2768562" y="599478"/>
                  </a:lnTo>
                  <a:lnTo>
                    <a:pt x="2738844" y="615937"/>
                  </a:lnTo>
                  <a:lnTo>
                    <a:pt x="2741257" y="618578"/>
                  </a:lnTo>
                  <a:lnTo>
                    <a:pt x="2743670" y="621118"/>
                  </a:lnTo>
                  <a:lnTo>
                    <a:pt x="2748496" y="625995"/>
                  </a:lnTo>
                  <a:lnTo>
                    <a:pt x="2750909" y="628535"/>
                  </a:lnTo>
                  <a:lnTo>
                    <a:pt x="2753322" y="631177"/>
                  </a:lnTo>
                  <a:lnTo>
                    <a:pt x="2759964" y="628535"/>
                  </a:lnTo>
                  <a:lnTo>
                    <a:pt x="2766999" y="624928"/>
                  </a:lnTo>
                  <a:lnTo>
                    <a:pt x="2801112" y="600646"/>
                  </a:lnTo>
                  <a:lnTo>
                    <a:pt x="2828150" y="568998"/>
                  </a:lnTo>
                  <a:lnTo>
                    <a:pt x="2831376" y="574484"/>
                  </a:lnTo>
                  <a:lnTo>
                    <a:pt x="2865374" y="605320"/>
                  </a:lnTo>
                  <a:lnTo>
                    <a:pt x="2898152" y="623862"/>
                  </a:lnTo>
                  <a:lnTo>
                    <a:pt x="2900464" y="621118"/>
                  </a:lnTo>
                  <a:lnTo>
                    <a:pt x="2902788" y="618578"/>
                  </a:lnTo>
                  <a:lnTo>
                    <a:pt x="2907766" y="613549"/>
                  </a:lnTo>
                  <a:lnTo>
                    <a:pt x="2910230" y="610857"/>
                  </a:lnTo>
                  <a:lnTo>
                    <a:pt x="2912643" y="608012"/>
                  </a:lnTo>
                  <a:close/>
                </a:path>
                <a:path w="5307330" h="1246504">
                  <a:moveTo>
                    <a:pt x="2979623" y="649770"/>
                  </a:moveTo>
                  <a:lnTo>
                    <a:pt x="2956090" y="649770"/>
                  </a:lnTo>
                  <a:lnTo>
                    <a:pt x="2956090" y="683907"/>
                  </a:lnTo>
                  <a:lnTo>
                    <a:pt x="2956090" y="703719"/>
                  </a:lnTo>
                  <a:lnTo>
                    <a:pt x="2956090" y="746899"/>
                  </a:lnTo>
                  <a:lnTo>
                    <a:pt x="2955086" y="747915"/>
                  </a:lnTo>
                  <a:lnTo>
                    <a:pt x="2823121" y="747915"/>
                  </a:lnTo>
                  <a:lnTo>
                    <a:pt x="2822117" y="746899"/>
                  </a:lnTo>
                  <a:lnTo>
                    <a:pt x="2822117" y="703719"/>
                  </a:lnTo>
                  <a:lnTo>
                    <a:pt x="2956090" y="703719"/>
                  </a:lnTo>
                  <a:lnTo>
                    <a:pt x="2956090" y="683907"/>
                  </a:lnTo>
                  <a:lnTo>
                    <a:pt x="2822117" y="683907"/>
                  </a:lnTo>
                  <a:lnTo>
                    <a:pt x="2822117" y="649770"/>
                  </a:lnTo>
                  <a:lnTo>
                    <a:pt x="2798280" y="649770"/>
                  </a:lnTo>
                  <a:lnTo>
                    <a:pt x="2798280" y="754722"/>
                  </a:lnTo>
                  <a:lnTo>
                    <a:pt x="2800096" y="759091"/>
                  </a:lnTo>
                  <a:lnTo>
                    <a:pt x="2807335" y="766000"/>
                  </a:lnTo>
                  <a:lnTo>
                    <a:pt x="2811665" y="767727"/>
                  </a:lnTo>
                  <a:lnTo>
                    <a:pt x="2966453" y="767727"/>
                  </a:lnTo>
                  <a:lnTo>
                    <a:pt x="2970834" y="766000"/>
                  </a:lnTo>
                  <a:lnTo>
                    <a:pt x="2977870" y="759091"/>
                  </a:lnTo>
                  <a:lnTo>
                    <a:pt x="2979623" y="754722"/>
                  </a:lnTo>
                  <a:lnTo>
                    <a:pt x="2979623" y="747915"/>
                  </a:lnTo>
                  <a:lnTo>
                    <a:pt x="2979623" y="703719"/>
                  </a:lnTo>
                  <a:lnTo>
                    <a:pt x="2979623" y="683907"/>
                  </a:lnTo>
                  <a:lnTo>
                    <a:pt x="2979623" y="649770"/>
                  </a:lnTo>
                  <a:close/>
                </a:path>
                <a:path w="5307330" h="1246504">
                  <a:moveTo>
                    <a:pt x="2980842" y="478472"/>
                  </a:moveTo>
                  <a:lnTo>
                    <a:pt x="2957296" y="478472"/>
                  </a:lnTo>
                  <a:lnTo>
                    <a:pt x="2957296" y="538213"/>
                  </a:lnTo>
                  <a:lnTo>
                    <a:pt x="2890316" y="538213"/>
                  </a:lnTo>
                  <a:lnTo>
                    <a:pt x="2890316" y="558330"/>
                  </a:lnTo>
                  <a:lnTo>
                    <a:pt x="2957296" y="558330"/>
                  </a:lnTo>
                  <a:lnTo>
                    <a:pt x="2957296" y="634225"/>
                  </a:lnTo>
                  <a:lnTo>
                    <a:pt x="2976207" y="634225"/>
                  </a:lnTo>
                  <a:lnTo>
                    <a:pt x="2977565" y="633768"/>
                  </a:lnTo>
                  <a:lnTo>
                    <a:pt x="2980182" y="631939"/>
                  </a:lnTo>
                  <a:lnTo>
                    <a:pt x="2980842" y="630364"/>
                  </a:lnTo>
                  <a:lnTo>
                    <a:pt x="2980842" y="478472"/>
                  </a:lnTo>
                  <a:close/>
                </a:path>
                <a:path w="5307330" h="1246504">
                  <a:moveTo>
                    <a:pt x="3013291" y="5486"/>
                  </a:moveTo>
                  <a:lnTo>
                    <a:pt x="2989148" y="5486"/>
                  </a:lnTo>
                  <a:lnTo>
                    <a:pt x="2989148" y="61874"/>
                  </a:lnTo>
                  <a:lnTo>
                    <a:pt x="2989148" y="81686"/>
                  </a:lnTo>
                  <a:lnTo>
                    <a:pt x="2989148" y="170078"/>
                  </a:lnTo>
                  <a:lnTo>
                    <a:pt x="2935135" y="170078"/>
                  </a:lnTo>
                  <a:lnTo>
                    <a:pt x="2937776" y="158699"/>
                  </a:lnTo>
                  <a:lnTo>
                    <a:pt x="2939669" y="147142"/>
                  </a:lnTo>
                  <a:lnTo>
                    <a:pt x="2940799" y="135382"/>
                  </a:lnTo>
                  <a:lnTo>
                    <a:pt x="2940913" y="131597"/>
                  </a:lnTo>
                  <a:lnTo>
                    <a:pt x="2941167" y="123444"/>
                  </a:lnTo>
                  <a:lnTo>
                    <a:pt x="2941167" y="123139"/>
                  </a:lnTo>
                  <a:lnTo>
                    <a:pt x="2940850" y="113169"/>
                  </a:lnTo>
                  <a:lnTo>
                    <a:pt x="2939885" y="102793"/>
                  </a:lnTo>
                  <a:lnTo>
                    <a:pt x="2938284" y="92290"/>
                  </a:lnTo>
                  <a:lnTo>
                    <a:pt x="2936036" y="81686"/>
                  </a:lnTo>
                  <a:lnTo>
                    <a:pt x="2989148" y="81686"/>
                  </a:lnTo>
                  <a:lnTo>
                    <a:pt x="2989148" y="61874"/>
                  </a:lnTo>
                  <a:lnTo>
                    <a:pt x="2929712" y="61874"/>
                  </a:lnTo>
                  <a:lnTo>
                    <a:pt x="2924860" y="52108"/>
                  </a:lnTo>
                  <a:lnTo>
                    <a:pt x="2919069" y="43243"/>
                  </a:lnTo>
                  <a:lnTo>
                    <a:pt x="2917037" y="40843"/>
                  </a:lnTo>
                  <a:lnTo>
                    <a:pt x="2917037" y="123139"/>
                  </a:lnTo>
                  <a:lnTo>
                    <a:pt x="2917025" y="123444"/>
                  </a:lnTo>
                  <a:lnTo>
                    <a:pt x="2912287" y="163753"/>
                  </a:lnTo>
                  <a:lnTo>
                    <a:pt x="2892831" y="199936"/>
                  </a:lnTo>
                  <a:lnTo>
                    <a:pt x="2873476" y="211226"/>
                  </a:lnTo>
                  <a:lnTo>
                    <a:pt x="2854769" y="211226"/>
                  </a:lnTo>
                  <a:lnTo>
                    <a:pt x="2823641" y="184251"/>
                  </a:lnTo>
                  <a:lnTo>
                    <a:pt x="2812707" y="147142"/>
                  </a:lnTo>
                  <a:lnTo>
                    <a:pt x="2811119" y="123139"/>
                  </a:lnTo>
                  <a:lnTo>
                    <a:pt x="2811310" y="115633"/>
                  </a:lnTo>
                  <a:lnTo>
                    <a:pt x="2817990" y="77876"/>
                  </a:lnTo>
                  <a:lnTo>
                    <a:pt x="2839936" y="44043"/>
                  </a:lnTo>
                  <a:lnTo>
                    <a:pt x="2864231" y="35966"/>
                  </a:lnTo>
                  <a:lnTo>
                    <a:pt x="2873476" y="35966"/>
                  </a:lnTo>
                  <a:lnTo>
                    <a:pt x="2904667" y="64617"/>
                  </a:lnTo>
                  <a:lnTo>
                    <a:pt x="2916275" y="108051"/>
                  </a:lnTo>
                  <a:lnTo>
                    <a:pt x="2917037" y="123139"/>
                  </a:lnTo>
                  <a:lnTo>
                    <a:pt x="2917037" y="40843"/>
                  </a:lnTo>
                  <a:lnTo>
                    <a:pt x="2912922" y="35966"/>
                  </a:lnTo>
                  <a:lnTo>
                    <a:pt x="2912338" y="35267"/>
                  </a:lnTo>
                  <a:lnTo>
                    <a:pt x="2904667" y="28194"/>
                  </a:lnTo>
                  <a:lnTo>
                    <a:pt x="2896019" y="22390"/>
                  </a:lnTo>
                  <a:lnTo>
                    <a:pt x="2886405" y="18249"/>
                  </a:lnTo>
                  <a:lnTo>
                    <a:pt x="2875813" y="15760"/>
                  </a:lnTo>
                  <a:lnTo>
                    <a:pt x="2864231" y="14935"/>
                  </a:lnTo>
                  <a:lnTo>
                    <a:pt x="2854350" y="15532"/>
                  </a:lnTo>
                  <a:lnTo>
                    <a:pt x="2816034" y="35267"/>
                  </a:lnTo>
                  <a:lnTo>
                    <a:pt x="2794152" y="74333"/>
                  </a:lnTo>
                  <a:lnTo>
                    <a:pt x="2787573" y="113169"/>
                  </a:lnTo>
                  <a:lnTo>
                    <a:pt x="2787281" y="123444"/>
                  </a:lnTo>
                  <a:lnTo>
                    <a:pt x="2787561" y="134010"/>
                  </a:lnTo>
                  <a:lnTo>
                    <a:pt x="2787675" y="135382"/>
                  </a:lnTo>
                  <a:lnTo>
                    <a:pt x="2788412" y="144360"/>
                  </a:lnTo>
                  <a:lnTo>
                    <a:pt x="2797543" y="182956"/>
                  </a:lnTo>
                  <a:lnTo>
                    <a:pt x="2822600" y="218389"/>
                  </a:lnTo>
                  <a:lnTo>
                    <a:pt x="2864231" y="232257"/>
                  </a:lnTo>
                  <a:lnTo>
                    <a:pt x="2875229" y="231546"/>
                  </a:lnTo>
                  <a:lnTo>
                    <a:pt x="2910078" y="214845"/>
                  </a:lnTo>
                  <a:lnTo>
                    <a:pt x="2927591" y="190500"/>
                  </a:lnTo>
                  <a:lnTo>
                    <a:pt x="2989148" y="190500"/>
                  </a:lnTo>
                  <a:lnTo>
                    <a:pt x="2989148" y="295643"/>
                  </a:lnTo>
                  <a:lnTo>
                    <a:pt x="3008858" y="295643"/>
                  </a:lnTo>
                  <a:lnTo>
                    <a:pt x="3010268" y="295033"/>
                  </a:lnTo>
                  <a:lnTo>
                    <a:pt x="3012681" y="292595"/>
                  </a:lnTo>
                  <a:lnTo>
                    <a:pt x="3013291" y="291172"/>
                  </a:lnTo>
                  <a:lnTo>
                    <a:pt x="3013291" y="190500"/>
                  </a:lnTo>
                  <a:lnTo>
                    <a:pt x="3013291" y="170078"/>
                  </a:lnTo>
                  <a:lnTo>
                    <a:pt x="3013291" y="81686"/>
                  </a:lnTo>
                  <a:lnTo>
                    <a:pt x="3013291" y="61874"/>
                  </a:lnTo>
                  <a:lnTo>
                    <a:pt x="3013291" y="5486"/>
                  </a:lnTo>
                  <a:close/>
                </a:path>
                <a:path w="5307330" h="1246504">
                  <a:moveTo>
                    <a:pt x="3046044" y="1005420"/>
                  </a:moveTo>
                  <a:lnTo>
                    <a:pt x="3027743" y="971321"/>
                  </a:lnTo>
                  <a:lnTo>
                    <a:pt x="3021292" y="967155"/>
                  </a:lnTo>
                  <a:lnTo>
                    <a:pt x="3021292" y="999528"/>
                  </a:lnTo>
                  <a:lnTo>
                    <a:pt x="3021292" y="1011516"/>
                  </a:lnTo>
                  <a:lnTo>
                    <a:pt x="2984182" y="1036853"/>
                  </a:lnTo>
                  <a:lnTo>
                    <a:pt x="2962414" y="1039545"/>
                  </a:lnTo>
                  <a:lnTo>
                    <a:pt x="2963367" y="1039545"/>
                  </a:lnTo>
                  <a:lnTo>
                    <a:pt x="2953740" y="1040041"/>
                  </a:lnTo>
                  <a:lnTo>
                    <a:pt x="2938576" y="1040041"/>
                  </a:lnTo>
                  <a:lnTo>
                    <a:pt x="2928912" y="1039545"/>
                  </a:lnTo>
                  <a:lnTo>
                    <a:pt x="2929864" y="1039545"/>
                  </a:lnTo>
                  <a:lnTo>
                    <a:pt x="2924010" y="1039050"/>
                  </a:lnTo>
                  <a:lnTo>
                    <a:pt x="2886214" y="1029093"/>
                  </a:lnTo>
                  <a:lnTo>
                    <a:pt x="2870733" y="1011516"/>
                  </a:lnTo>
                  <a:lnTo>
                    <a:pt x="2870733" y="999528"/>
                  </a:lnTo>
                  <a:lnTo>
                    <a:pt x="2907893" y="974280"/>
                  </a:lnTo>
                  <a:lnTo>
                    <a:pt x="2938576" y="971092"/>
                  </a:lnTo>
                  <a:lnTo>
                    <a:pt x="2953740" y="971092"/>
                  </a:lnTo>
                  <a:lnTo>
                    <a:pt x="2992132" y="976363"/>
                  </a:lnTo>
                  <a:lnTo>
                    <a:pt x="3021292" y="999528"/>
                  </a:lnTo>
                  <a:lnTo>
                    <a:pt x="3021292" y="967155"/>
                  </a:lnTo>
                  <a:lnTo>
                    <a:pt x="2983128" y="954519"/>
                  </a:lnTo>
                  <a:lnTo>
                    <a:pt x="2946158" y="951471"/>
                  </a:lnTo>
                  <a:lnTo>
                    <a:pt x="2936710" y="951661"/>
                  </a:lnTo>
                  <a:lnTo>
                    <a:pt x="2892107" y="958405"/>
                  </a:lnTo>
                  <a:lnTo>
                    <a:pt x="2854439" y="980884"/>
                  </a:lnTo>
                  <a:lnTo>
                    <a:pt x="2845981" y="1005420"/>
                  </a:lnTo>
                  <a:lnTo>
                    <a:pt x="2846514" y="1012456"/>
                  </a:lnTo>
                  <a:lnTo>
                    <a:pt x="2870250" y="1043508"/>
                  </a:lnTo>
                  <a:lnTo>
                    <a:pt x="2909049" y="1056614"/>
                  </a:lnTo>
                  <a:lnTo>
                    <a:pt x="2946158" y="1059662"/>
                  </a:lnTo>
                  <a:lnTo>
                    <a:pt x="2955607" y="1059472"/>
                  </a:lnTo>
                  <a:lnTo>
                    <a:pt x="3000210" y="1052690"/>
                  </a:lnTo>
                  <a:lnTo>
                    <a:pt x="3037586" y="1030414"/>
                  </a:lnTo>
                  <a:lnTo>
                    <a:pt x="3045587" y="1011516"/>
                  </a:lnTo>
                  <a:lnTo>
                    <a:pt x="3046044" y="1005420"/>
                  </a:lnTo>
                  <a:close/>
                </a:path>
                <a:path w="5307330" h="1246504">
                  <a:moveTo>
                    <a:pt x="3047847" y="1222425"/>
                  </a:moveTo>
                  <a:lnTo>
                    <a:pt x="2877464" y="1222425"/>
                  </a:lnTo>
                  <a:lnTo>
                    <a:pt x="2876461" y="1221409"/>
                  </a:lnTo>
                  <a:lnTo>
                    <a:pt x="2876461" y="1191945"/>
                  </a:lnTo>
                  <a:lnTo>
                    <a:pt x="3028442" y="1191945"/>
                  </a:lnTo>
                  <a:lnTo>
                    <a:pt x="3032760" y="1190371"/>
                  </a:lnTo>
                  <a:lnTo>
                    <a:pt x="3040011" y="1184071"/>
                  </a:lnTo>
                  <a:lnTo>
                    <a:pt x="3041815" y="1179652"/>
                  </a:lnTo>
                  <a:lnTo>
                    <a:pt x="3041815" y="1124585"/>
                  </a:lnTo>
                  <a:lnTo>
                    <a:pt x="2852318" y="1124585"/>
                  </a:lnTo>
                  <a:lnTo>
                    <a:pt x="2852318" y="1144701"/>
                  </a:lnTo>
                  <a:lnTo>
                    <a:pt x="3017672" y="1144701"/>
                  </a:lnTo>
                  <a:lnTo>
                    <a:pt x="3017672" y="1171727"/>
                  </a:lnTo>
                  <a:lnTo>
                    <a:pt x="3016669" y="1172743"/>
                  </a:lnTo>
                  <a:lnTo>
                    <a:pt x="2852318" y="1172743"/>
                  </a:lnTo>
                  <a:lnTo>
                    <a:pt x="2852318" y="1229842"/>
                  </a:lnTo>
                  <a:lnTo>
                    <a:pt x="2854134" y="1234363"/>
                  </a:lnTo>
                  <a:lnTo>
                    <a:pt x="2861373" y="1240663"/>
                  </a:lnTo>
                  <a:lnTo>
                    <a:pt x="2865704" y="1242237"/>
                  </a:lnTo>
                  <a:lnTo>
                    <a:pt x="3043428" y="1242237"/>
                  </a:lnTo>
                  <a:lnTo>
                    <a:pt x="3044837" y="1241628"/>
                  </a:lnTo>
                  <a:lnTo>
                    <a:pt x="3047250" y="1239189"/>
                  </a:lnTo>
                  <a:lnTo>
                    <a:pt x="3047847" y="1237767"/>
                  </a:lnTo>
                  <a:lnTo>
                    <a:pt x="3047847" y="1222425"/>
                  </a:lnTo>
                  <a:close/>
                </a:path>
                <a:path w="5307330" h="1246504">
                  <a:moveTo>
                    <a:pt x="3081045" y="1079474"/>
                  </a:moveTo>
                  <a:lnTo>
                    <a:pt x="2811284" y="1079474"/>
                  </a:lnTo>
                  <a:lnTo>
                    <a:pt x="2811284" y="1099591"/>
                  </a:lnTo>
                  <a:lnTo>
                    <a:pt x="3076613" y="1099591"/>
                  </a:lnTo>
                  <a:lnTo>
                    <a:pt x="3078022" y="1098981"/>
                  </a:lnTo>
                  <a:lnTo>
                    <a:pt x="3080435" y="1096543"/>
                  </a:lnTo>
                  <a:lnTo>
                    <a:pt x="3081045" y="1095121"/>
                  </a:lnTo>
                  <a:lnTo>
                    <a:pt x="3081045" y="1079474"/>
                  </a:lnTo>
                  <a:close/>
                </a:path>
                <a:path w="5307330" h="1246504">
                  <a:moveTo>
                    <a:pt x="3257537" y="746696"/>
                  </a:moveTo>
                  <a:lnTo>
                    <a:pt x="3082925" y="746696"/>
                  </a:lnTo>
                  <a:lnTo>
                    <a:pt x="3081921" y="745680"/>
                  </a:lnTo>
                  <a:lnTo>
                    <a:pt x="3081921" y="664705"/>
                  </a:lnTo>
                  <a:lnTo>
                    <a:pt x="3057779" y="664705"/>
                  </a:lnTo>
                  <a:lnTo>
                    <a:pt x="3057779" y="753503"/>
                  </a:lnTo>
                  <a:lnTo>
                    <a:pt x="3059595" y="757923"/>
                  </a:lnTo>
                  <a:lnTo>
                    <a:pt x="3066783" y="764984"/>
                  </a:lnTo>
                  <a:lnTo>
                    <a:pt x="3071152" y="766813"/>
                  </a:lnTo>
                  <a:lnTo>
                    <a:pt x="3255822" y="766813"/>
                  </a:lnTo>
                  <a:lnTo>
                    <a:pt x="3257537" y="764984"/>
                  </a:lnTo>
                  <a:lnTo>
                    <a:pt x="3257537" y="746696"/>
                  </a:lnTo>
                  <a:close/>
                </a:path>
                <a:path w="5307330" h="1246504">
                  <a:moveTo>
                    <a:pt x="3288919" y="611670"/>
                  </a:moveTo>
                  <a:lnTo>
                    <a:pt x="3237623" y="611670"/>
                  </a:lnTo>
                  <a:lnTo>
                    <a:pt x="3239630" y="606996"/>
                  </a:lnTo>
                  <a:lnTo>
                    <a:pt x="3241446" y="601713"/>
                  </a:lnTo>
                  <a:lnTo>
                    <a:pt x="3250590" y="552030"/>
                  </a:lnTo>
                  <a:lnTo>
                    <a:pt x="3250895" y="498081"/>
                  </a:lnTo>
                  <a:lnTo>
                    <a:pt x="3249130" y="493763"/>
                  </a:lnTo>
                  <a:lnTo>
                    <a:pt x="3242094" y="486651"/>
                  </a:lnTo>
                  <a:lnTo>
                    <a:pt x="3237725" y="484873"/>
                  </a:lnTo>
                  <a:lnTo>
                    <a:pt x="3055061" y="484873"/>
                  </a:lnTo>
                  <a:lnTo>
                    <a:pt x="3055061" y="504685"/>
                  </a:lnTo>
                  <a:lnTo>
                    <a:pt x="3226054" y="504685"/>
                  </a:lnTo>
                  <a:lnTo>
                    <a:pt x="3227057" y="505701"/>
                  </a:lnTo>
                  <a:lnTo>
                    <a:pt x="3227057" y="547966"/>
                  </a:lnTo>
                  <a:lnTo>
                    <a:pt x="3226701" y="553808"/>
                  </a:lnTo>
                  <a:lnTo>
                    <a:pt x="3217849" y="602119"/>
                  </a:lnTo>
                  <a:lnTo>
                    <a:pt x="3214687" y="611670"/>
                  </a:lnTo>
                  <a:lnTo>
                    <a:pt x="3019158" y="611670"/>
                  </a:lnTo>
                  <a:lnTo>
                    <a:pt x="3019158" y="632396"/>
                  </a:lnTo>
                  <a:lnTo>
                    <a:pt x="3284486" y="632396"/>
                  </a:lnTo>
                  <a:lnTo>
                    <a:pt x="3285896" y="631786"/>
                  </a:lnTo>
                  <a:lnTo>
                    <a:pt x="3288309" y="629348"/>
                  </a:lnTo>
                  <a:lnTo>
                    <a:pt x="3288919" y="627926"/>
                  </a:lnTo>
                  <a:lnTo>
                    <a:pt x="3288919" y="611670"/>
                  </a:lnTo>
                  <a:close/>
                </a:path>
                <a:path w="5307330" h="1246504">
                  <a:moveTo>
                    <a:pt x="3305581" y="143865"/>
                  </a:moveTo>
                  <a:lnTo>
                    <a:pt x="3270656" y="124091"/>
                  </a:lnTo>
                  <a:lnTo>
                    <a:pt x="3240862" y="94030"/>
                  </a:lnTo>
                  <a:lnTo>
                    <a:pt x="3233470" y="78435"/>
                  </a:lnTo>
                  <a:lnTo>
                    <a:pt x="3233470" y="35966"/>
                  </a:lnTo>
                  <a:lnTo>
                    <a:pt x="3294723" y="35966"/>
                  </a:lnTo>
                  <a:lnTo>
                    <a:pt x="3294773" y="29464"/>
                  </a:lnTo>
                  <a:lnTo>
                    <a:pt x="3294875" y="26212"/>
                  </a:lnTo>
                  <a:lnTo>
                    <a:pt x="3294977" y="22961"/>
                  </a:lnTo>
                  <a:lnTo>
                    <a:pt x="3295027" y="16154"/>
                  </a:lnTo>
                  <a:lnTo>
                    <a:pt x="3148076" y="16154"/>
                  </a:lnTo>
                  <a:lnTo>
                    <a:pt x="3148076" y="35966"/>
                  </a:lnTo>
                  <a:lnTo>
                    <a:pt x="3209328" y="35966"/>
                  </a:lnTo>
                  <a:lnTo>
                    <a:pt x="3209328" y="77419"/>
                  </a:lnTo>
                  <a:lnTo>
                    <a:pt x="3186849" y="114604"/>
                  </a:lnTo>
                  <a:lnTo>
                    <a:pt x="3155264" y="140017"/>
                  </a:lnTo>
                  <a:lnTo>
                    <a:pt x="3132378" y="151790"/>
                  </a:lnTo>
                  <a:lnTo>
                    <a:pt x="3134995" y="154432"/>
                  </a:lnTo>
                  <a:lnTo>
                    <a:pt x="3137509" y="157073"/>
                  </a:lnTo>
                  <a:lnTo>
                    <a:pt x="3142335" y="162356"/>
                  </a:lnTo>
                  <a:lnTo>
                    <a:pt x="3144761" y="164896"/>
                  </a:lnTo>
                  <a:lnTo>
                    <a:pt x="3184614" y="144894"/>
                  </a:lnTo>
                  <a:lnTo>
                    <a:pt x="3214611" y="116230"/>
                  </a:lnTo>
                  <a:lnTo>
                    <a:pt x="3222002" y="104241"/>
                  </a:lnTo>
                  <a:lnTo>
                    <a:pt x="3225215" y="109728"/>
                  </a:lnTo>
                  <a:lnTo>
                    <a:pt x="3258413" y="141122"/>
                  </a:lnTo>
                  <a:lnTo>
                    <a:pt x="3290798" y="160020"/>
                  </a:lnTo>
                  <a:lnTo>
                    <a:pt x="3293503" y="157073"/>
                  </a:lnTo>
                  <a:lnTo>
                    <a:pt x="3295980" y="154432"/>
                  </a:lnTo>
                  <a:lnTo>
                    <a:pt x="3300755" y="149402"/>
                  </a:lnTo>
                  <a:lnTo>
                    <a:pt x="3303168" y="146710"/>
                  </a:lnTo>
                  <a:lnTo>
                    <a:pt x="3305581" y="143865"/>
                  </a:lnTo>
                  <a:close/>
                </a:path>
                <a:path w="5307330" h="1246504">
                  <a:moveTo>
                    <a:pt x="3334181" y="1023404"/>
                  </a:moveTo>
                  <a:lnTo>
                    <a:pt x="3321354" y="982599"/>
                  </a:lnTo>
                  <a:lnTo>
                    <a:pt x="3310255" y="970838"/>
                  </a:lnTo>
                  <a:lnTo>
                    <a:pt x="3310255" y="1015657"/>
                  </a:lnTo>
                  <a:lnTo>
                    <a:pt x="3310242" y="1031290"/>
                  </a:lnTo>
                  <a:lnTo>
                    <a:pt x="3286404" y="1067028"/>
                  </a:lnTo>
                  <a:lnTo>
                    <a:pt x="3267087" y="1073378"/>
                  </a:lnTo>
                  <a:lnTo>
                    <a:pt x="3252203" y="1073378"/>
                  </a:lnTo>
                  <a:lnTo>
                    <a:pt x="3244723" y="1072108"/>
                  </a:lnTo>
                  <a:lnTo>
                    <a:pt x="3245040" y="1072108"/>
                  </a:lnTo>
                  <a:lnTo>
                    <a:pt x="3232645" y="1067536"/>
                  </a:lnTo>
                  <a:lnTo>
                    <a:pt x="3208642" y="1037412"/>
                  </a:lnTo>
                  <a:lnTo>
                    <a:pt x="3207474" y="1031290"/>
                  </a:lnTo>
                  <a:lnTo>
                    <a:pt x="3207524" y="1016088"/>
                  </a:lnTo>
                  <a:lnTo>
                    <a:pt x="3207613" y="1015657"/>
                  </a:lnTo>
                  <a:lnTo>
                    <a:pt x="3208705" y="1010043"/>
                  </a:lnTo>
                  <a:lnTo>
                    <a:pt x="3244964" y="975550"/>
                  </a:lnTo>
                  <a:lnTo>
                    <a:pt x="3252000" y="974331"/>
                  </a:lnTo>
                  <a:lnTo>
                    <a:pt x="3266897" y="974331"/>
                  </a:lnTo>
                  <a:lnTo>
                    <a:pt x="3300539" y="992314"/>
                  </a:lnTo>
                  <a:lnTo>
                    <a:pt x="3309201" y="1010043"/>
                  </a:lnTo>
                  <a:lnTo>
                    <a:pt x="3310255" y="1015657"/>
                  </a:lnTo>
                  <a:lnTo>
                    <a:pt x="3310255" y="970838"/>
                  </a:lnTo>
                  <a:lnTo>
                    <a:pt x="3307029" y="968197"/>
                  </a:lnTo>
                  <a:lnTo>
                    <a:pt x="3267227" y="953909"/>
                  </a:lnTo>
                  <a:lnTo>
                    <a:pt x="3259645" y="953604"/>
                  </a:lnTo>
                  <a:lnTo>
                    <a:pt x="3251784" y="953909"/>
                  </a:lnTo>
                  <a:lnTo>
                    <a:pt x="3210991" y="968197"/>
                  </a:lnTo>
                  <a:lnTo>
                    <a:pt x="3186925" y="1001255"/>
                  </a:lnTo>
                  <a:lnTo>
                    <a:pt x="3183940" y="1016495"/>
                  </a:lnTo>
                  <a:lnTo>
                    <a:pt x="3183610" y="1023404"/>
                  </a:lnTo>
                  <a:lnTo>
                    <a:pt x="3196742" y="1064768"/>
                  </a:lnTo>
                  <a:lnTo>
                    <a:pt x="3230080" y="1089075"/>
                  </a:lnTo>
                  <a:lnTo>
                    <a:pt x="3251847" y="1093787"/>
                  </a:lnTo>
                  <a:lnTo>
                    <a:pt x="3251682" y="1093787"/>
                  </a:lnTo>
                  <a:lnTo>
                    <a:pt x="3259645" y="1094105"/>
                  </a:lnTo>
                  <a:lnTo>
                    <a:pt x="3267367" y="1093787"/>
                  </a:lnTo>
                  <a:lnTo>
                    <a:pt x="3274809" y="1092809"/>
                  </a:lnTo>
                  <a:lnTo>
                    <a:pt x="3312604" y="1074445"/>
                  </a:lnTo>
                  <a:lnTo>
                    <a:pt x="3313646" y="1073378"/>
                  </a:lnTo>
                  <a:lnTo>
                    <a:pt x="3317392" y="1069568"/>
                  </a:lnTo>
                  <a:lnTo>
                    <a:pt x="3332886" y="1037412"/>
                  </a:lnTo>
                  <a:lnTo>
                    <a:pt x="3333788" y="1031290"/>
                  </a:lnTo>
                  <a:lnTo>
                    <a:pt x="3333839" y="1030719"/>
                  </a:lnTo>
                  <a:lnTo>
                    <a:pt x="3334181" y="1023404"/>
                  </a:lnTo>
                  <a:close/>
                </a:path>
                <a:path w="5307330" h="1246504">
                  <a:moveTo>
                    <a:pt x="3372269" y="6096"/>
                  </a:moveTo>
                  <a:lnTo>
                    <a:pt x="3348736" y="6096"/>
                  </a:lnTo>
                  <a:lnTo>
                    <a:pt x="3348736" y="71628"/>
                  </a:lnTo>
                  <a:lnTo>
                    <a:pt x="3280841" y="71628"/>
                  </a:lnTo>
                  <a:lnTo>
                    <a:pt x="3280841" y="91744"/>
                  </a:lnTo>
                  <a:lnTo>
                    <a:pt x="3348736" y="91744"/>
                  </a:lnTo>
                  <a:lnTo>
                    <a:pt x="3348736" y="174650"/>
                  </a:lnTo>
                  <a:lnTo>
                    <a:pt x="3367646" y="174650"/>
                  </a:lnTo>
                  <a:lnTo>
                    <a:pt x="3368954" y="174193"/>
                  </a:lnTo>
                  <a:lnTo>
                    <a:pt x="3371367" y="172364"/>
                  </a:lnTo>
                  <a:lnTo>
                    <a:pt x="3372066" y="170789"/>
                  </a:lnTo>
                  <a:lnTo>
                    <a:pt x="3372269" y="168554"/>
                  </a:lnTo>
                  <a:lnTo>
                    <a:pt x="3372269" y="6096"/>
                  </a:lnTo>
                  <a:close/>
                </a:path>
                <a:path w="5307330" h="1246504">
                  <a:moveTo>
                    <a:pt x="3374682" y="241096"/>
                  </a:moveTo>
                  <a:lnTo>
                    <a:pt x="3361029" y="205511"/>
                  </a:lnTo>
                  <a:lnTo>
                    <a:pt x="3350844" y="197040"/>
                  </a:lnTo>
                  <a:lnTo>
                    <a:pt x="3350844" y="233375"/>
                  </a:lnTo>
                  <a:lnTo>
                    <a:pt x="3350844" y="248805"/>
                  </a:lnTo>
                  <a:lnTo>
                    <a:pt x="3321329" y="275526"/>
                  </a:lnTo>
                  <a:lnTo>
                    <a:pt x="3290049" y="280898"/>
                  </a:lnTo>
                  <a:lnTo>
                    <a:pt x="3273895" y="280898"/>
                  </a:lnTo>
                  <a:lnTo>
                    <a:pt x="3225114" y="269430"/>
                  </a:lnTo>
                  <a:lnTo>
                    <a:pt x="3209023" y="248805"/>
                  </a:lnTo>
                  <a:lnTo>
                    <a:pt x="3209023" y="233375"/>
                  </a:lnTo>
                  <a:lnTo>
                    <a:pt x="3238792" y="206095"/>
                  </a:lnTo>
                  <a:lnTo>
                    <a:pt x="3276015" y="200558"/>
                  </a:lnTo>
                  <a:lnTo>
                    <a:pt x="3288487" y="200558"/>
                  </a:lnTo>
                  <a:lnTo>
                    <a:pt x="3334804" y="212394"/>
                  </a:lnTo>
                  <a:lnTo>
                    <a:pt x="3350844" y="233375"/>
                  </a:lnTo>
                  <a:lnTo>
                    <a:pt x="3350844" y="197040"/>
                  </a:lnTo>
                  <a:lnTo>
                    <a:pt x="3312528" y="183032"/>
                  </a:lnTo>
                  <a:lnTo>
                    <a:pt x="3279940" y="180441"/>
                  </a:lnTo>
                  <a:lnTo>
                    <a:pt x="3272434" y="180594"/>
                  </a:lnTo>
                  <a:lnTo>
                    <a:pt x="3232594" y="186690"/>
                  </a:lnTo>
                  <a:lnTo>
                    <a:pt x="3194545" y="211074"/>
                  </a:lnTo>
                  <a:lnTo>
                    <a:pt x="3185706" y="233375"/>
                  </a:lnTo>
                  <a:lnTo>
                    <a:pt x="3185185" y="241096"/>
                  </a:lnTo>
                  <a:lnTo>
                    <a:pt x="3204197" y="281279"/>
                  </a:lnTo>
                  <a:lnTo>
                    <a:pt x="3239008" y="296989"/>
                  </a:lnTo>
                  <a:lnTo>
                    <a:pt x="3279940" y="301129"/>
                  </a:lnTo>
                  <a:lnTo>
                    <a:pt x="3287852" y="300977"/>
                  </a:lnTo>
                  <a:lnTo>
                    <a:pt x="3328632" y="294919"/>
                  </a:lnTo>
                  <a:lnTo>
                    <a:pt x="3365779" y="270802"/>
                  </a:lnTo>
                  <a:lnTo>
                    <a:pt x="3374186" y="248805"/>
                  </a:lnTo>
                  <a:lnTo>
                    <a:pt x="3374682" y="241096"/>
                  </a:lnTo>
                  <a:close/>
                </a:path>
                <a:path w="5307330" h="1246504">
                  <a:moveTo>
                    <a:pt x="3409315" y="950556"/>
                  </a:moveTo>
                  <a:lnTo>
                    <a:pt x="3385782" y="950556"/>
                  </a:lnTo>
                  <a:lnTo>
                    <a:pt x="3385782" y="1099896"/>
                  </a:lnTo>
                  <a:lnTo>
                    <a:pt x="3404882" y="1099896"/>
                  </a:lnTo>
                  <a:lnTo>
                    <a:pt x="3406292" y="1099286"/>
                  </a:lnTo>
                  <a:lnTo>
                    <a:pt x="3408705" y="1096848"/>
                  </a:lnTo>
                  <a:lnTo>
                    <a:pt x="3409315" y="1095425"/>
                  </a:lnTo>
                  <a:lnTo>
                    <a:pt x="3409315" y="950556"/>
                  </a:lnTo>
                  <a:close/>
                </a:path>
                <a:path w="5307330" h="1246504">
                  <a:moveTo>
                    <a:pt x="3413544" y="1222425"/>
                  </a:moveTo>
                  <a:lnTo>
                    <a:pt x="3249485" y="1222425"/>
                  </a:lnTo>
                  <a:lnTo>
                    <a:pt x="3248482" y="1221409"/>
                  </a:lnTo>
                  <a:lnTo>
                    <a:pt x="3248482" y="1187373"/>
                  </a:lnTo>
                  <a:lnTo>
                    <a:pt x="3393821" y="1187373"/>
                  </a:lnTo>
                  <a:lnTo>
                    <a:pt x="3398151" y="1186154"/>
                  </a:lnTo>
                  <a:lnTo>
                    <a:pt x="3405390" y="1181277"/>
                  </a:lnTo>
                  <a:lnTo>
                    <a:pt x="3407206" y="1177213"/>
                  </a:lnTo>
                  <a:lnTo>
                    <a:pt x="3407206" y="1115745"/>
                  </a:lnTo>
                  <a:lnTo>
                    <a:pt x="3224047" y="1115745"/>
                  </a:lnTo>
                  <a:lnTo>
                    <a:pt x="3224047" y="1135862"/>
                  </a:lnTo>
                  <a:lnTo>
                    <a:pt x="3383064" y="1135862"/>
                  </a:lnTo>
                  <a:lnTo>
                    <a:pt x="3383064" y="1167155"/>
                  </a:lnTo>
                  <a:lnTo>
                    <a:pt x="3382060" y="1168171"/>
                  </a:lnTo>
                  <a:lnTo>
                    <a:pt x="3224047" y="1168171"/>
                  </a:lnTo>
                  <a:lnTo>
                    <a:pt x="3224047" y="1229842"/>
                  </a:lnTo>
                  <a:lnTo>
                    <a:pt x="3225800" y="1234363"/>
                  </a:lnTo>
                  <a:lnTo>
                    <a:pt x="3232848" y="1240663"/>
                  </a:lnTo>
                  <a:lnTo>
                    <a:pt x="3237217" y="1242237"/>
                  </a:lnTo>
                  <a:lnTo>
                    <a:pt x="3409111" y="1242237"/>
                  </a:lnTo>
                  <a:lnTo>
                    <a:pt x="3410521" y="1241628"/>
                  </a:lnTo>
                  <a:lnTo>
                    <a:pt x="3412934" y="1239189"/>
                  </a:lnTo>
                  <a:lnTo>
                    <a:pt x="3413544" y="1237767"/>
                  </a:lnTo>
                  <a:lnTo>
                    <a:pt x="3413544" y="1222425"/>
                  </a:lnTo>
                  <a:close/>
                </a:path>
                <a:path w="5307330" h="1246504">
                  <a:moveTo>
                    <a:pt x="3458197" y="636054"/>
                  </a:moveTo>
                  <a:lnTo>
                    <a:pt x="3452533" y="607555"/>
                  </a:lnTo>
                  <a:lnTo>
                    <a:pt x="3449536" y="601205"/>
                  </a:lnTo>
                  <a:lnTo>
                    <a:pt x="3434651" y="582028"/>
                  </a:lnTo>
                  <a:lnTo>
                    <a:pt x="3434651" y="643470"/>
                  </a:lnTo>
                  <a:lnTo>
                    <a:pt x="3433343" y="650532"/>
                  </a:lnTo>
                  <a:lnTo>
                    <a:pt x="3409708" y="682180"/>
                  </a:lnTo>
                  <a:lnTo>
                    <a:pt x="3396958" y="687412"/>
                  </a:lnTo>
                  <a:lnTo>
                    <a:pt x="3397110" y="687412"/>
                  </a:lnTo>
                  <a:lnTo>
                    <a:pt x="3389896" y="688784"/>
                  </a:lnTo>
                  <a:lnTo>
                    <a:pt x="3375012" y="688784"/>
                  </a:lnTo>
                  <a:lnTo>
                    <a:pt x="3340709" y="668616"/>
                  </a:lnTo>
                  <a:lnTo>
                    <a:pt x="3330587" y="628675"/>
                  </a:lnTo>
                  <a:lnTo>
                    <a:pt x="3331819" y="622236"/>
                  </a:lnTo>
                  <a:lnTo>
                    <a:pt x="3354895" y="590435"/>
                  </a:lnTo>
                  <a:lnTo>
                    <a:pt x="3374809" y="583323"/>
                  </a:lnTo>
                  <a:lnTo>
                    <a:pt x="3390303" y="583323"/>
                  </a:lnTo>
                  <a:lnTo>
                    <a:pt x="3424847" y="604050"/>
                  </a:lnTo>
                  <a:lnTo>
                    <a:pt x="3434651" y="643470"/>
                  </a:lnTo>
                  <a:lnTo>
                    <a:pt x="3434651" y="582028"/>
                  </a:lnTo>
                  <a:lnTo>
                    <a:pt x="3398367" y="563473"/>
                  </a:lnTo>
                  <a:lnTo>
                    <a:pt x="3382454" y="561987"/>
                  </a:lnTo>
                  <a:lnTo>
                    <a:pt x="3374326" y="562356"/>
                  </a:lnTo>
                  <a:lnTo>
                    <a:pt x="3333280" y="579158"/>
                  </a:lnTo>
                  <a:lnTo>
                    <a:pt x="3312249" y="607707"/>
                  </a:lnTo>
                  <a:lnTo>
                    <a:pt x="3309861" y="614426"/>
                  </a:lnTo>
                  <a:lnTo>
                    <a:pt x="3308108" y="621461"/>
                  </a:lnTo>
                  <a:lnTo>
                    <a:pt x="3308007" y="622236"/>
                  </a:lnTo>
                  <a:lnTo>
                    <a:pt x="3307067" y="628675"/>
                  </a:lnTo>
                  <a:lnTo>
                    <a:pt x="3307054" y="628840"/>
                  </a:lnTo>
                  <a:lnTo>
                    <a:pt x="3306724" y="636054"/>
                  </a:lnTo>
                  <a:lnTo>
                    <a:pt x="3307067" y="643470"/>
                  </a:lnTo>
                  <a:lnTo>
                    <a:pt x="3323132" y="683234"/>
                  </a:lnTo>
                  <a:lnTo>
                    <a:pt x="3358565" y="706780"/>
                  </a:lnTo>
                  <a:lnTo>
                    <a:pt x="3374123" y="709752"/>
                  </a:lnTo>
                  <a:lnTo>
                    <a:pt x="3373983" y="709752"/>
                  </a:lnTo>
                  <a:lnTo>
                    <a:pt x="3382454" y="710120"/>
                  </a:lnTo>
                  <a:lnTo>
                    <a:pt x="3390595" y="709752"/>
                  </a:lnTo>
                  <a:lnTo>
                    <a:pt x="3398405" y="708634"/>
                  </a:lnTo>
                  <a:lnTo>
                    <a:pt x="3436404" y="688784"/>
                  </a:lnTo>
                  <a:lnTo>
                    <a:pt x="3437077" y="688174"/>
                  </a:lnTo>
                  <a:lnTo>
                    <a:pt x="3456800" y="650836"/>
                  </a:lnTo>
                  <a:lnTo>
                    <a:pt x="3457854" y="643470"/>
                  </a:lnTo>
                  <a:lnTo>
                    <a:pt x="3457854" y="643267"/>
                  </a:lnTo>
                  <a:lnTo>
                    <a:pt x="3458197" y="636054"/>
                  </a:lnTo>
                  <a:close/>
                </a:path>
                <a:path w="5307330" h="1246504">
                  <a:moveTo>
                    <a:pt x="3468751" y="523278"/>
                  </a:moveTo>
                  <a:lnTo>
                    <a:pt x="3394824" y="523278"/>
                  </a:lnTo>
                  <a:lnTo>
                    <a:pt x="3394824" y="478472"/>
                  </a:lnTo>
                  <a:lnTo>
                    <a:pt x="3370389" y="478472"/>
                  </a:lnTo>
                  <a:lnTo>
                    <a:pt x="3370389" y="523278"/>
                  </a:lnTo>
                  <a:lnTo>
                    <a:pt x="3297364" y="523278"/>
                  </a:lnTo>
                  <a:lnTo>
                    <a:pt x="3297364" y="543394"/>
                  </a:lnTo>
                  <a:lnTo>
                    <a:pt x="3468751" y="543394"/>
                  </a:lnTo>
                  <a:lnTo>
                    <a:pt x="3468751" y="523278"/>
                  </a:lnTo>
                  <a:close/>
                </a:path>
                <a:path w="5307330" h="1246504">
                  <a:moveTo>
                    <a:pt x="3570135" y="598258"/>
                  </a:moveTo>
                  <a:lnTo>
                    <a:pt x="3524872" y="598258"/>
                  </a:lnTo>
                  <a:lnTo>
                    <a:pt x="3524872" y="477862"/>
                  </a:lnTo>
                  <a:lnTo>
                    <a:pt x="3501339" y="477862"/>
                  </a:lnTo>
                  <a:lnTo>
                    <a:pt x="3501339" y="768032"/>
                  </a:lnTo>
                  <a:lnTo>
                    <a:pt x="3520452" y="768032"/>
                  </a:lnTo>
                  <a:lnTo>
                    <a:pt x="3521862" y="767422"/>
                  </a:lnTo>
                  <a:lnTo>
                    <a:pt x="3524275" y="764984"/>
                  </a:lnTo>
                  <a:lnTo>
                    <a:pt x="3524872" y="763562"/>
                  </a:lnTo>
                  <a:lnTo>
                    <a:pt x="3524872" y="618680"/>
                  </a:lnTo>
                  <a:lnTo>
                    <a:pt x="3570135" y="618680"/>
                  </a:lnTo>
                  <a:lnTo>
                    <a:pt x="3570135" y="598258"/>
                  </a:lnTo>
                  <a:close/>
                </a:path>
                <a:path w="5307330" h="1246504">
                  <a:moveTo>
                    <a:pt x="3588016" y="129844"/>
                  </a:moveTo>
                  <a:lnTo>
                    <a:pt x="3543173" y="134340"/>
                  </a:lnTo>
                  <a:lnTo>
                    <a:pt x="3494024" y="137007"/>
                  </a:lnTo>
                  <a:lnTo>
                    <a:pt x="3478072" y="137350"/>
                  </a:lnTo>
                  <a:lnTo>
                    <a:pt x="3448596" y="137350"/>
                  </a:lnTo>
                  <a:lnTo>
                    <a:pt x="3447999" y="136740"/>
                  </a:lnTo>
                  <a:lnTo>
                    <a:pt x="3447707" y="136398"/>
                  </a:lnTo>
                  <a:lnTo>
                    <a:pt x="3447707" y="36982"/>
                  </a:lnTo>
                  <a:lnTo>
                    <a:pt x="3448710" y="35966"/>
                  </a:lnTo>
                  <a:lnTo>
                    <a:pt x="3564178" y="35966"/>
                  </a:lnTo>
                  <a:lnTo>
                    <a:pt x="3564178" y="15849"/>
                  </a:lnTo>
                  <a:lnTo>
                    <a:pt x="3437039" y="15849"/>
                  </a:lnTo>
                  <a:lnTo>
                    <a:pt x="3432670" y="17627"/>
                  </a:lnTo>
                  <a:lnTo>
                    <a:pt x="3425621" y="24739"/>
                  </a:lnTo>
                  <a:lnTo>
                    <a:pt x="3423869" y="29057"/>
                  </a:lnTo>
                  <a:lnTo>
                    <a:pt x="3423869" y="144780"/>
                  </a:lnTo>
                  <a:lnTo>
                    <a:pt x="3425571" y="149047"/>
                  </a:lnTo>
                  <a:lnTo>
                    <a:pt x="3432416" y="156362"/>
                  </a:lnTo>
                  <a:lnTo>
                    <a:pt x="3436429" y="158013"/>
                  </a:lnTo>
                  <a:lnTo>
                    <a:pt x="3463658" y="158013"/>
                  </a:lnTo>
                  <a:lnTo>
                    <a:pt x="3511524" y="156667"/>
                  </a:lnTo>
                  <a:lnTo>
                    <a:pt x="3552406" y="154076"/>
                  </a:lnTo>
                  <a:lnTo>
                    <a:pt x="3588016" y="149656"/>
                  </a:lnTo>
                  <a:lnTo>
                    <a:pt x="3588016" y="137350"/>
                  </a:lnTo>
                  <a:lnTo>
                    <a:pt x="3588016" y="129844"/>
                  </a:lnTo>
                  <a:close/>
                </a:path>
                <a:path w="5307330" h="1246504">
                  <a:moveTo>
                    <a:pt x="3637800" y="240792"/>
                  </a:moveTo>
                  <a:lnTo>
                    <a:pt x="3623475" y="205206"/>
                  </a:lnTo>
                  <a:lnTo>
                    <a:pt x="3613962" y="197459"/>
                  </a:lnTo>
                  <a:lnTo>
                    <a:pt x="3613962" y="233070"/>
                  </a:lnTo>
                  <a:lnTo>
                    <a:pt x="3613962" y="248500"/>
                  </a:lnTo>
                  <a:lnTo>
                    <a:pt x="3583584" y="275526"/>
                  </a:lnTo>
                  <a:lnTo>
                    <a:pt x="3551199" y="281012"/>
                  </a:lnTo>
                  <a:lnTo>
                    <a:pt x="3535311" y="281012"/>
                  </a:lnTo>
                  <a:lnTo>
                    <a:pt x="3488842" y="269430"/>
                  </a:lnTo>
                  <a:lnTo>
                    <a:pt x="3472142" y="248500"/>
                  </a:lnTo>
                  <a:lnTo>
                    <a:pt x="3472142" y="233070"/>
                  </a:lnTo>
                  <a:lnTo>
                    <a:pt x="3502520" y="205790"/>
                  </a:lnTo>
                  <a:lnTo>
                    <a:pt x="3535311" y="200253"/>
                  </a:lnTo>
                  <a:lnTo>
                    <a:pt x="3551199" y="200253"/>
                  </a:lnTo>
                  <a:lnTo>
                    <a:pt x="3597262" y="212090"/>
                  </a:lnTo>
                  <a:lnTo>
                    <a:pt x="3613962" y="233070"/>
                  </a:lnTo>
                  <a:lnTo>
                    <a:pt x="3613962" y="197459"/>
                  </a:lnTo>
                  <a:lnTo>
                    <a:pt x="3574440" y="182727"/>
                  </a:lnTo>
                  <a:lnTo>
                    <a:pt x="3543058" y="180136"/>
                  </a:lnTo>
                  <a:lnTo>
                    <a:pt x="3535692" y="180289"/>
                  </a:lnTo>
                  <a:lnTo>
                    <a:pt x="3528390" y="180784"/>
                  </a:lnTo>
                  <a:lnTo>
                    <a:pt x="3528174" y="180784"/>
                  </a:lnTo>
                  <a:lnTo>
                    <a:pt x="3520656" y="181584"/>
                  </a:lnTo>
                  <a:lnTo>
                    <a:pt x="3520440" y="181584"/>
                  </a:lnTo>
                  <a:lnTo>
                    <a:pt x="3511677" y="182880"/>
                  </a:lnTo>
                  <a:lnTo>
                    <a:pt x="3474326" y="196215"/>
                  </a:lnTo>
                  <a:lnTo>
                    <a:pt x="3448926" y="232054"/>
                  </a:lnTo>
                  <a:lnTo>
                    <a:pt x="3448304" y="240792"/>
                  </a:lnTo>
                  <a:lnTo>
                    <a:pt x="3448888" y="249389"/>
                  </a:lnTo>
                  <a:lnTo>
                    <a:pt x="3450602" y="257200"/>
                  </a:lnTo>
                  <a:lnTo>
                    <a:pt x="3450691" y="257390"/>
                  </a:lnTo>
                  <a:lnTo>
                    <a:pt x="3453485" y="264248"/>
                  </a:lnTo>
                  <a:lnTo>
                    <a:pt x="3487915" y="292252"/>
                  </a:lnTo>
                  <a:lnTo>
                    <a:pt x="3527590" y="300482"/>
                  </a:lnTo>
                  <a:lnTo>
                    <a:pt x="3543058" y="301129"/>
                  </a:lnTo>
                  <a:lnTo>
                    <a:pt x="3550564" y="300977"/>
                  </a:lnTo>
                  <a:lnTo>
                    <a:pt x="3590391" y="294881"/>
                  </a:lnTo>
                  <a:lnTo>
                    <a:pt x="3623551" y="276059"/>
                  </a:lnTo>
                  <a:lnTo>
                    <a:pt x="3632619" y="264248"/>
                  </a:lnTo>
                  <a:lnTo>
                    <a:pt x="3635464" y="257390"/>
                  </a:lnTo>
                  <a:lnTo>
                    <a:pt x="3635502" y="257200"/>
                  </a:lnTo>
                  <a:lnTo>
                    <a:pt x="3637229" y="249389"/>
                  </a:lnTo>
                  <a:lnTo>
                    <a:pt x="3637280" y="248500"/>
                  </a:lnTo>
                  <a:lnTo>
                    <a:pt x="3637800" y="240792"/>
                  </a:lnTo>
                  <a:close/>
                </a:path>
                <a:path w="5307330" h="1246504">
                  <a:moveTo>
                    <a:pt x="3681552" y="71323"/>
                  </a:moveTo>
                  <a:lnTo>
                    <a:pt x="3634790" y="71323"/>
                  </a:lnTo>
                  <a:lnTo>
                    <a:pt x="3634790" y="6400"/>
                  </a:lnTo>
                  <a:lnTo>
                    <a:pt x="3610953" y="6400"/>
                  </a:lnTo>
                  <a:lnTo>
                    <a:pt x="3610953" y="173126"/>
                  </a:lnTo>
                  <a:lnTo>
                    <a:pt x="3630358" y="173126"/>
                  </a:lnTo>
                  <a:lnTo>
                    <a:pt x="3631768" y="172516"/>
                  </a:lnTo>
                  <a:lnTo>
                    <a:pt x="3634181" y="170078"/>
                  </a:lnTo>
                  <a:lnTo>
                    <a:pt x="3634790" y="168656"/>
                  </a:lnTo>
                  <a:lnTo>
                    <a:pt x="3634790" y="91440"/>
                  </a:lnTo>
                  <a:lnTo>
                    <a:pt x="3681552" y="91440"/>
                  </a:lnTo>
                  <a:lnTo>
                    <a:pt x="3681552" y="71323"/>
                  </a:lnTo>
                  <a:close/>
                </a:path>
                <a:path w="5307330" h="1246504">
                  <a:moveTo>
                    <a:pt x="3694760" y="1034986"/>
                  </a:moveTo>
                  <a:lnTo>
                    <a:pt x="3681717" y="993686"/>
                  </a:lnTo>
                  <a:lnTo>
                    <a:pt x="3670325" y="981265"/>
                  </a:lnTo>
                  <a:lnTo>
                    <a:pt x="3670325" y="1034986"/>
                  </a:lnTo>
                  <a:lnTo>
                    <a:pt x="3669919" y="1041679"/>
                  </a:lnTo>
                  <a:lnTo>
                    <a:pt x="3646779" y="1078560"/>
                  </a:lnTo>
                  <a:lnTo>
                    <a:pt x="3605746" y="1093381"/>
                  </a:lnTo>
                  <a:lnTo>
                    <a:pt x="3589147" y="1094409"/>
                  </a:lnTo>
                  <a:lnTo>
                    <a:pt x="3580701" y="1094155"/>
                  </a:lnTo>
                  <a:lnTo>
                    <a:pt x="3543363" y="1085303"/>
                  </a:lnTo>
                  <a:lnTo>
                    <a:pt x="3514318" y="1059815"/>
                  </a:lnTo>
                  <a:lnTo>
                    <a:pt x="3507981" y="1034986"/>
                  </a:lnTo>
                  <a:lnTo>
                    <a:pt x="3508375" y="1028293"/>
                  </a:lnTo>
                  <a:lnTo>
                    <a:pt x="3531514" y="991704"/>
                  </a:lnTo>
                  <a:lnTo>
                    <a:pt x="3572560" y="976884"/>
                  </a:lnTo>
                  <a:lnTo>
                    <a:pt x="3589147" y="975855"/>
                  </a:lnTo>
                  <a:lnTo>
                    <a:pt x="3597605" y="976109"/>
                  </a:lnTo>
                  <a:lnTo>
                    <a:pt x="3634943" y="984961"/>
                  </a:lnTo>
                  <a:lnTo>
                    <a:pt x="3663988" y="1010297"/>
                  </a:lnTo>
                  <a:lnTo>
                    <a:pt x="3670325" y="1034986"/>
                  </a:lnTo>
                  <a:lnTo>
                    <a:pt x="3670325" y="981265"/>
                  </a:lnTo>
                  <a:lnTo>
                    <a:pt x="3629888" y="960462"/>
                  </a:lnTo>
                  <a:lnTo>
                    <a:pt x="3589756" y="955128"/>
                  </a:lnTo>
                  <a:lnTo>
                    <a:pt x="3579177" y="955459"/>
                  </a:lnTo>
                  <a:lnTo>
                    <a:pt x="3539667" y="963422"/>
                  </a:lnTo>
                  <a:lnTo>
                    <a:pt x="3502215" y="987132"/>
                  </a:lnTo>
                  <a:lnTo>
                    <a:pt x="3484080" y="1025652"/>
                  </a:lnTo>
                  <a:lnTo>
                    <a:pt x="3483546" y="1034986"/>
                  </a:lnTo>
                  <a:lnTo>
                    <a:pt x="3484080" y="1044308"/>
                  </a:lnTo>
                  <a:lnTo>
                    <a:pt x="3502215" y="1082865"/>
                  </a:lnTo>
                  <a:lnTo>
                    <a:pt x="3539667" y="1106830"/>
                  </a:lnTo>
                  <a:lnTo>
                    <a:pt x="3579177" y="1114806"/>
                  </a:lnTo>
                  <a:lnTo>
                    <a:pt x="3589756" y="1115136"/>
                  </a:lnTo>
                  <a:lnTo>
                    <a:pt x="3600183" y="1114806"/>
                  </a:lnTo>
                  <a:lnTo>
                    <a:pt x="3639108" y="1106830"/>
                  </a:lnTo>
                  <a:lnTo>
                    <a:pt x="3676358" y="1082865"/>
                  </a:lnTo>
                  <a:lnTo>
                    <a:pt x="3694239" y="1044308"/>
                  </a:lnTo>
                  <a:lnTo>
                    <a:pt x="3694760" y="1034986"/>
                  </a:lnTo>
                  <a:close/>
                </a:path>
                <a:path w="5307330" h="1246504">
                  <a:moveTo>
                    <a:pt x="3723424" y="1177010"/>
                  </a:moveTo>
                  <a:lnTo>
                    <a:pt x="3453371" y="1177010"/>
                  </a:lnTo>
                  <a:lnTo>
                    <a:pt x="3453371" y="1197127"/>
                  </a:lnTo>
                  <a:lnTo>
                    <a:pt x="3719004" y="1197127"/>
                  </a:lnTo>
                  <a:lnTo>
                    <a:pt x="3720414" y="1196517"/>
                  </a:lnTo>
                  <a:lnTo>
                    <a:pt x="3722827" y="1194079"/>
                  </a:lnTo>
                  <a:lnTo>
                    <a:pt x="3723424" y="1192657"/>
                  </a:lnTo>
                  <a:lnTo>
                    <a:pt x="3723424" y="1177010"/>
                  </a:lnTo>
                  <a:close/>
                </a:path>
                <a:path w="5307330" h="1246504">
                  <a:moveTo>
                    <a:pt x="3824503" y="479996"/>
                  </a:moveTo>
                  <a:lnTo>
                    <a:pt x="3800970" y="479996"/>
                  </a:lnTo>
                  <a:lnTo>
                    <a:pt x="3800970" y="575094"/>
                  </a:lnTo>
                  <a:lnTo>
                    <a:pt x="3738511" y="575094"/>
                  </a:lnTo>
                  <a:lnTo>
                    <a:pt x="3738511" y="507733"/>
                  </a:lnTo>
                  <a:lnTo>
                    <a:pt x="3736695" y="503313"/>
                  </a:lnTo>
                  <a:lnTo>
                    <a:pt x="3729456" y="496608"/>
                  </a:lnTo>
                  <a:lnTo>
                    <a:pt x="3725138" y="494931"/>
                  </a:lnTo>
                  <a:lnTo>
                    <a:pt x="3600018" y="494931"/>
                  </a:lnTo>
                  <a:lnTo>
                    <a:pt x="3600018" y="515048"/>
                  </a:lnTo>
                  <a:lnTo>
                    <a:pt x="3713670" y="515048"/>
                  </a:lnTo>
                  <a:lnTo>
                    <a:pt x="3714673" y="516064"/>
                  </a:lnTo>
                  <a:lnTo>
                    <a:pt x="3714673" y="591858"/>
                  </a:lnTo>
                  <a:lnTo>
                    <a:pt x="3714331" y="601192"/>
                  </a:lnTo>
                  <a:lnTo>
                    <a:pt x="3702532" y="640092"/>
                  </a:lnTo>
                  <a:lnTo>
                    <a:pt x="3672281" y="672477"/>
                  </a:lnTo>
                  <a:lnTo>
                    <a:pt x="3633470" y="692899"/>
                  </a:lnTo>
                  <a:lnTo>
                    <a:pt x="3594887" y="705548"/>
                  </a:lnTo>
                  <a:lnTo>
                    <a:pt x="3608159" y="722922"/>
                  </a:lnTo>
                  <a:lnTo>
                    <a:pt x="3652672" y="708139"/>
                  </a:lnTo>
                  <a:lnTo>
                    <a:pt x="3694760" y="683298"/>
                  </a:lnTo>
                  <a:lnTo>
                    <a:pt x="3725989" y="646417"/>
                  </a:lnTo>
                  <a:lnTo>
                    <a:pt x="3737445" y="609498"/>
                  </a:lnTo>
                  <a:lnTo>
                    <a:pt x="3738207" y="595210"/>
                  </a:lnTo>
                  <a:lnTo>
                    <a:pt x="3800970" y="595210"/>
                  </a:lnTo>
                  <a:lnTo>
                    <a:pt x="3800970" y="768032"/>
                  </a:lnTo>
                  <a:lnTo>
                    <a:pt x="3820083" y="768032"/>
                  </a:lnTo>
                  <a:lnTo>
                    <a:pt x="3821493" y="767422"/>
                  </a:lnTo>
                  <a:lnTo>
                    <a:pt x="3823906" y="764984"/>
                  </a:lnTo>
                  <a:lnTo>
                    <a:pt x="3824503" y="763562"/>
                  </a:lnTo>
                  <a:lnTo>
                    <a:pt x="3824503" y="479996"/>
                  </a:lnTo>
                  <a:close/>
                </a:path>
                <a:path w="5307330" h="1246504">
                  <a:moveTo>
                    <a:pt x="3840569" y="121310"/>
                  </a:moveTo>
                  <a:lnTo>
                    <a:pt x="3817035" y="84709"/>
                  </a:lnTo>
                  <a:lnTo>
                    <a:pt x="3817035" y="123748"/>
                  </a:lnTo>
                  <a:lnTo>
                    <a:pt x="3817035" y="135940"/>
                  </a:lnTo>
                  <a:lnTo>
                    <a:pt x="3783596" y="167386"/>
                  </a:lnTo>
                  <a:lnTo>
                    <a:pt x="3777805" y="168249"/>
                  </a:lnTo>
                  <a:lnTo>
                    <a:pt x="3765537" y="168249"/>
                  </a:lnTo>
                  <a:lnTo>
                    <a:pt x="3727970" y="141325"/>
                  </a:lnTo>
                  <a:lnTo>
                    <a:pt x="3726815" y="135940"/>
                  </a:lnTo>
                  <a:lnTo>
                    <a:pt x="3726815" y="123748"/>
                  </a:lnTo>
                  <a:lnTo>
                    <a:pt x="3759708" y="91998"/>
                  </a:lnTo>
                  <a:lnTo>
                    <a:pt x="3765537" y="91135"/>
                  </a:lnTo>
                  <a:lnTo>
                    <a:pt x="3777805" y="91135"/>
                  </a:lnTo>
                  <a:lnTo>
                    <a:pt x="3815804" y="118262"/>
                  </a:lnTo>
                  <a:lnTo>
                    <a:pt x="3817035" y="123748"/>
                  </a:lnTo>
                  <a:lnTo>
                    <a:pt x="3817035" y="84709"/>
                  </a:lnTo>
                  <a:lnTo>
                    <a:pt x="3778897" y="71589"/>
                  </a:lnTo>
                  <a:lnTo>
                    <a:pt x="3771773" y="71323"/>
                  </a:lnTo>
                  <a:lnTo>
                    <a:pt x="3764788" y="71589"/>
                  </a:lnTo>
                  <a:lnTo>
                    <a:pt x="3716959" y="92811"/>
                  </a:lnTo>
                  <a:lnTo>
                    <a:pt x="3702977" y="121310"/>
                  </a:lnTo>
                  <a:lnTo>
                    <a:pt x="3702977" y="138582"/>
                  </a:lnTo>
                  <a:lnTo>
                    <a:pt x="3729431" y="177241"/>
                  </a:lnTo>
                  <a:lnTo>
                    <a:pt x="3751148" y="185877"/>
                  </a:lnTo>
                  <a:lnTo>
                    <a:pt x="3751008" y="185877"/>
                  </a:lnTo>
                  <a:lnTo>
                    <a:pt x="3757815" y="187261"/>
                  </a:lnTo>
                  <a:lnTo>
                    <a:pt x="3757688" y="187261"/>
                  </a:lnTo>
                  <a:lnTo>
                    <a:pt x="3764711" y="188087"/>
                  </a:lnTo>
                  <a:lnTo>
                    <a:pt x="3764534" y="188087"/>
                  </a:lnTo>
                  <a:lnTo>
                    <a:pt x="3771773" y="188366"/>
                  </a:lnTo>
                  <a:lnTo>
                    <a:pt x="3778758" y="188087"/>
                  </a:lnTo>
                  <a:lnTo>
                    <a:pt x="3824579" y="168249"/>
                  </a:lnTo>
                  <a:lnTo>
                    <a:pt x="3840480" y="138582"/>
                  </a:lnTo>
                  <a:lnTo>
                    <a:pt x="3840569" y="121310"/>
                  </a:lnTo>
                  <a:close/>
                </a:path>
                <a:path w="5307330" h="1246504">
                  <a:moveTo>
                    <a:pt x="3848417" y="37185"/>
                  </a:moveTo>
                  <a:lnTo>
                    <a:pt x="3783241" y="37185"/>
                  </a:lnTo>
                  <a:lnTo>
                    <a:pt x="3783241" y="0"/>
                  </a:lnTo>
                  <a:lnTo>
                    <a:pt x="3758806" y="0"/>
                  </a:lnTo>
                  <a:lnTo>
                    <a:pt x="3758806" y="37185"/>
                  </a:lnTo>
                  <a:lnTo>
                    <a:pt x="3693630" y="37185"/>
                  </a:lnTo>
                  <a:lnTo>
                    <a:pt x="3693630" y="56997"/>
                  </a:lnTo>
                  <a:lnTo>
                    <a:pt x="3848417" y="56997"/>
                  </a:lnTo>
                  <a:lnTo>
                    <a:pt x="3848417" y="37185"/>
                  </a:lnTo>
                  <a:close/>
                </a:path>
                <a:path w="5307330" h="1246504">
                  <a:moveTo>
                    <a:pt x="3895115" y="980935"/>
                  </a:moveTo>
                  <a:lnTo>
                    <a:pt x="3893413" y="976718"/>
                  </a:lnTo>
                  <a:lnTo>
                    <a:pt x="3886568" y="969200"/>
                  </a:lnTo>
                  <a:lnTo>
                    <a:pt x="3882148" y="967320"/>
                  </a:lnTo>
                  <a:lnTo>
                    <a:pt x="3756012" y="967320"/>
                  </a:lnTo>
                  <a:lnTo>
                    <a:pt x="3756012" y="987437"/>
                  </a:lnTo>
                  <a:lnTo>
                    <a:pt x="3869677" y="987437"/>
                  </a:lnTo>
                  <a:lnTo>
                    <a:pt x="3870680" y="988453"/>
                  </a:lnTo>
                  <a:lnTo>
                    <a:pt x="3870680" y="1052652"/>
                  </a:lnTo>
                  <a:lnTo>
                    <a:pt x="3754513" y="1052652"/>
                  </a:lnTo>
                  <a:lnTo>
                    <a:pt x="3754513" y="1072769"/>
                  </a:lnTo>
                  <a:lnTo>
                    <a:pt x="3869779" y="1072769"/>
                  </a:lnTo>
                  <a:lnTo>
                    <a:pt x="3869118" y="1083818"/>
                  </a:lnTo>
                  <a:lnTo>
                    <a:pt x="3853523" y="1120508"/>
                  </a:lnTo>
                  <a:lnTo>
                    <a:pt x="3822801" y="1147673"/>
                  </a:lnTo>
                  <a:lnTo>
                    <a:pt x="3782403" y="1167282"/>
                  </a:lnTo>
                  <a:lnTo>
                    <a:pt x="3749979" y="1178534"/>
                  </a:lnTo>
                  <a:lnTo>
                    <a:pt x="3764470" y="1194993"/>
                  </a:lnTo>
                  <a:lnTo>
                    <a:pt x="3805478" y="1181735"/>
                  </a:lnTo>
                  <a:lnTo>
                    <a:pt x="3840276" y="1163218"/>
                  </a:lnTo>
                  <a:lnTo>
                    <a:pt x="3874452" y="1131595"/>
                  </a:lnTo>
                  <a:lnTo>
                    <a:pt x="3892778" y="1092885"/>
                  </a:lnTo>
                  <a:lnTo>
                    <a:pt x="3895052" y="1072769"/>
                  </a:lnTo>
                  <a:lnTo>
                    <a:pt x="3895115" y="980935"/>
                  </a:lnTo>
                  <a:close/>
                </a:path>
                <a:path w="5307330" h="1246504">
                  <a:moveTo>
                    <a:pt x="3922953" y="274002"/>
                  </a:moveTo>
                  <a:lnTo>
                    <a:pt x="3759403" y="274002"/>
                  </a:lnTo>
                  <a:lnTo>
                    <a:pt x="3758501" y="272986"/>
                  </a:lnTo>
                  <a:lnTo>
                    <a:pt x="3758501" y="209702"/>
                  </a:lnTo>
                  <a:lnTo>
                    <a:pt x="3734358" y="209702"/>
                  </a:lnTo>
                  <a:lnTo>
                    <a:pt x="3734358" y="281419"/>
                  </a:lnTo>
                  <a:lnTo>
                    <a:pt x="3736124" y="285788"/>
                  </a:lnTo>
                  <a:lnTo>
                    <a:pt x="3743160" y="292696"/>
                  </a:lnTo>
                  <a:lnTo>
                    <a:pt x="3747541" y="294424"/>
                  </a:lnTo>
                  <a:lnTo>
                    <a:pt x="3921137" y="294424"/>
                  </a:lnTo>
                  <a:lnTo>
                    <a:pt x="3922953" y="292493"/>
                  </a:lnTo>
                  <a:lnTo>
                    <a:pt x="3922953" y="274002"/>
                  </a:lnTo>
                  <a:close/>
                </a:path>
                <a:path w="5307330" h="1246504">
                  <a:moveTo>
                    <a:pt x="3957040" y="98450"/>
                  </a:moveTo>
                  <a:lnTo>
                    <a:pt x="3911485" y="98450"/>
                  </a:lnTo>
                  <a:lnTo>
                    <a:pt x="3911485" y="6400"/>
                  </a:lnTo>
                  <a:lnTo>
                    <a:pt x="3887647" y="6400"/>
                  </a:lnTo>
                  <a:lnTo>
                    <a:pt x="3887647" y="219151"/>
                  </a:lnTo>
                  <a:lnTo>
                    <a:pt x="3907053" y="219151"/>
                  </a:lnTo>
                  <a:lnTo>
                    <a:pt x="3908463" y="218541"/>
                  </a:lnTo>
                  <a:lnTo>
                    <a:pt x="3910876" y="216103"/>
                  </a:lnTo>
                  <a:lnTo>
                    <a:pt x="3911485" y="214680"/>
                  </a:lnTo>
                  <a:lnTo>
                    <a:pt x="3911485" y="118567"/>
                  </a:lnTo>
                  <a:lnTo>
                    <a:pt x="3957040" y="118567"/>
                  </a:lnTo>
                  <a:lnTo>
                    <a:pt x="3957040" y="98450"/>
                  </a:lnTo>
                  <a:close/>
                </a:path>
                <a:path w="5307330" h="1246504">
                  <a:moveTo>
                    <a:pt x="3976293" y="950556"/>
                  </a:moveTo>
                  <a:lnTo>
                    <a:pt x="3952748" y="950556"/>
                  </a:lnTo>
                  <a:lnTo>
                    <a:pt x="3952748" y="1240409"/>
                  </a:lnTo>
                  <a:lnTo>
                    <a:pt x="3971861" y="1240409"/>
                  </a:lnTo>
                  <a:lnTo>
                    <a:pt x="3973271" y="1239799"/>
                  </a:lnTo>
                  <a:lnTo>
                    <a:pt x="3975684" y="1237361"/>
                  </a:lnTo>
                  <a:lnTo>
                    <a:pt x="3976293" y="1235938"/>
                  </a:lnTo>
                  <a:lnTo>
                    <a:pt x="3976293" y="950556"/>
                  </a:lnTo>
                  <a:close/>
                </a:path>
                <a:path w="5307330" h="1246504">
                  <a:moveTo>
                    <a:pt x="4035120" y="665314"/>
                  </a:moveTo>
                  <a:lnTo>
                    <a:pt x="3988587" y="671169"/>
                  </a:lnTo>
                  <a:lnTo>
                    <a:pt x="3941013" y="674192"/>
                  </a:lnTo>
                  <a:lnTo>
                    <a:pt x="3911409" y="674763"/>
                  </a:lnTo>
                  <a:lnTo>
                    <a:pt x="3897325" y="674763"/>
                  </a:lnTo>
                  <a:lnTo>
                    <a:pt x="3896322" y="673747"/>
                  </a:lnTo>
                  <a:lnTo>
                    <a:pt x="3896322" y="487921"/>
                  </a:lnTo>
                  <a:lnTo>
                    <a:pt x="3872788" y="487921"/>
                  </a:lnTo>
                  <a:lnTo>
                    <a:pt x="3872788" y="682180"/>
                  </a:lnTo>
                  <a:lnTo>
                    <a:pt x="3874541" y="686549"/>
                  </a:lnTo>
                  <a:lnTo>
                    <a:pt x="3881590" y="693458"/>
                  </a:lnTo>
                  <a:lnTo>
                    <a:pt x="3885958" y="695185"/>
                  </a:lnTo>
                  <a:lnTo>
                    <a:pt x="3891191" y="695185"/>
                  </a:lnTo>
                  <a:lnTo>
                    <a:pt x="3964965" y="692899"/>
                  </a:lnTo>
                  <a:lnTo>
                    <a:pt x="4018407" y="688073"/>
                  </a:lnTo>
                  <a:lnTo>
                    <a:pt x="4035120" y="685431"/>
                  </a:lnTo>
                  <a:lnTo>
                    <a:pt x="4035120" y="674763"/>
                  </a:lnTo>
                  <a:lnTo>
                    <a:pt x="4035120" y="665314"/>
                  </a:lnTo>
                  <a:close/>
                </a:path>
                <a:path w="5307330" h="1246504">
                  <a:moveTo>
                    <a:pt x="4125049" y="566254"/>
                  </a:moveTo>
                  <a:lnTo>
                    <a:pt x="4083100" y="566254"/>
                  </a:lnTo>
                  <a:lnTo>
                    <a:pt x="4083100" y="479386"/>
                  </a:lnTo>
                  <a:lnTo>
                    <a:pt x="4058958" y="479386"/>
                  </a:lnTo>
                  <a:lnTo>
                    <a:pt x="4058958" y="768032"/>
                  </a:lnTo>
                  <a:lnTo>
                    <a:pt x="4078681" y="768032"/>
                  </a:lnTo>
                  <a:lnTo>
                    <a:pt x="4080091" y="767422"/>
                  </a:lnTo>
                  <a:lnTo>
                    <a:pt x="4082504" y="764984"/>
                  </a:lnTo>
                  <a:lnTo>
                    <a:pt x="4083100" y="763562"/>
                  </a:lnTo>
                  <a:lnTo>
                    <a:pt x="4083100" y="586371"/>
                  </a:lnTo>
                  <a:lnTo>
                    <a:pt x="4125049" y="586371"/>
                  </a:lnTo>
                  <a:lnTo>
                    <a:pt x="4125049" y="566254"/>
                  </a:lnTo>
                  <a:close/>
                </a:path>
                <a:path w="5307330" h="1246504">
                  <a:moveTo>
                    <a:pt x="4225353" y="123748"/>
                  </a:moveTo>
                  <a:lnTo>
                    <a:pt x="4220984" y="84429"/>
                  </a:lnTo>
                  <a:lnTo>
                    <a:pt x="4202239" y="42418"/>
                  </a:lnTo>
                  <a:lnTo>
                    <a:pt x="4201515" y="41592"/>
                  </a:lnTo>
                  <a:lnTo>
                    <a:pt x="4201515" y="123748"/>
                  </a:lnTo>
                  <a:lnTo>
                    <a:pt x="4201515" y="124053"/>
                  </a:lnTo>
                  <a:lnTo>
                    <a:pt x="4196778" y="164363"/>
                  </a:lnTo>
                  <a:lnTo>
                    <a:pt x="4177309" y="200545"/>
                  </a:lnTo>
                  <a:lnTo>
                    <a:pt x="4157967" y="211836"/>
                  </a:lnTo>
                  <a:lnTo>
                    <a:pt x="4139260" y="211836"/>
                  </a:lnTo>
                  <a:lnTo>
                    <a:pt x="4108132" y="184861"/>
                  </a:lnTo>
                  <a:lnTo>
                    <a:pt x="4096359" y="140512"/>
                  </a:lnTo>
                  <a:lnTo>
                    <a:pt x="4095610" y="123748"/>
                  </a:lnTo>
                  <a:lnTo>
                    <a:pt x="4095800" y="116243"/>
                  </a:lnTo>
                  <a:lnTo>
                    <a:pt x="4102468" y="78486"/>
                  </a:lnTo>
                  <a:lnTo>
                    <a:pt x="4124426" y="44653"/>
                  </a:lnTo>
                  <a:lnTo>
                    <a:pt x="4148709" y="36576"/>
                  </a:lnTo>
                  <a:lnTo>
                    <a:pt x="4157967" y="36576"/>
                  </a:lnTo>
                  <a:lnTo>
                    <a:pt x="4189145" y="65227"/>
                  </a:lnTo>
                  <a:lnTo>
                    <a:pt x="4200766" y="108661"/>
                  </a:lnTo>
                  <a:lnTo>
                    <a:pt x="4201515" y="123748"/>
                  </a:lnTo>
                  <a:lnTo>
                    <a:pt x="4201515" y="41592"/>
                  </a:lnTo>
                  <a:lnTo>
                    <a:pt x="4167238" y="17907"/>
                  </a:lnTo>
                  <a:lnTo>
                    <a:pt x="4148417" y="15544"/>
                  </a:lnTo>
                  <a:lnTo>
                    <a:pt x="4138663" y="16141"/>
                  </a:lnTo>
                  <a:lnTo>
                    <a:pt x="4100512" y="35890"/>
                  </a:lnTo>
                  <a:lnTo>
                    <a:pt x="4078554" y="74942"/>
                  </a:lnTo>
                  <a:lnTo>
                    <a:pt x="4071747" y="114033"/>
                  </a:lnTo>
                  <a:lnTo>
                    <a:pt x="4071467" y="124053"/>
                  </a:lnTo>
                  <a:lnTo>
                    <a:pt x="4071747" y="134747"/>
                  </a:lnTo>
                  <a:lnTo>
                    <a:pt x="4078554" y="174891"/>
                  </a:lnTo>
                  <a:lnTo>
                    <a:pt x="4100512" y="213664"/>
                  </a:lnTo>
                  <a:lnTo>
                    <a:pt x="4138663" y="232600"/>
                  </a:lnTo>
                  <a:lnTo>
                    <a:pt x="4148417" y="233172"/>
                  </a:lnTo>
                  <a:lnTo>
                    <a:pt x="4158157" y="232600"/>
                  </a:lnTo>
                  <a:lnTo>
                    <a:pt x="4196308" y="213664"/>
                  </a:lnTo>
                  <a:lnTo>
                    <a:pt x="4218267" y="174891"/>
                  </a:lnTo>
                  <a:lnTo>
                    <a:pt x="4225074" y="134747"/>
                  </a:lnTo>
                  <a:lnTo>
                    <a:pt x="4225137" y="132207"/>
                  </a:lnTo>
                  <a:lnTo>
                    <a:pt x="4225353" y="124053"/>
                  </a:lnTo>
                  <a:lnTo>
                    <a:pt x="4225353" y="123748"/>
                  </a:lnTo>
                  <a:close/>
                </a:path>
                <a:path w="5307330" h="1246504">
                  <a:moveTo>
                    <a:pt x="4251782" y="1041984"/>
                  </a:moveTo>
                  <a:lnTo>
                    <a:pt x="4079278" y="1041984"/>
                  </a:lnTo>
                  <a:lnTo>
                    <a:pt x="4078274" y="1040968"/>
                  </a:lnTo>
                  <a:lnTo>
                    <a:pt x="4078274" y="947508"/>
                  </a:lnTo>
                  <a:lnTo>
                    <a:pt x="4054437" y="947508"/>
                  </a:lnTo>
                  <a:lnTo>
                    <a:pt x="4054437" y="1048588"/>
                  </a:lnTo>
                  <a:lnTo>
                    <a:pt x="4056202" y="1052906"/>
                  </a:lnTo>
                  <a:lnTo>
                    <a:pt x="4063238" y="1060018"/>
                  </a:lnTo>
                  <a:lnTo>
                    <a:pt x="4067619" y="1061796"/>
                  </a:lnTo>
                  <a:lnTo>
                    <a:pt x="4251782" y="1061796"/>
                  </a:lnTo>
                  <a:lnTo>
                    <a:pt x="4251782" y="1041984"/>
                  </a:lnTo>
                  <a:close/>
                </a:path>
                <a:path w="5307330" h="1246504">
                  <a:moveTo>
                    <a:pt x="4252988" y="1219073"/>
                  </a:moveTo>
                  <a:lnTo>
                    <a:pt x="4077474" y="1219073"/>
                  </a:lnTo>
                  <a:lnTo>
                    <a:pt x="4076471" y="1218057"/>
                  </a:lnTo>
                  <a:lnTo>
                    <a:pt x="4076471" y="1152017"/>
                  </a:lnTo>
                  <a:lnTo>
                    <a:pt x="4052328" y="1152017"/>
                  </a:lnTo>
                  <a:lnTo>
                    <a:pt x="4052328" y="1226185"/>
                  </a:lnTo>
                  <a:lnTo>
                    <a:pt x="4054183" y="1230604"/>
                  </a:lnTo>
                  <a:lnTo>
                    <a:pt x="4061574" y="1237665"/>
                  </a:lnTo>
                  <a:lnTo>
                    <a:pt x="4065905" y="1239494"/>
                  </a:lnTo>
                  <a:lnTo>
                    <a:pt x="4251172" y="1239494"/>
                  </a:lnTo>
                  <a:lnTo>
                    <a:pt x="4252988" y="1237665"/>
                  </a:lnTo>
                  <a:lnTo>
                    <a:pt x="4252988" y="1219073"/>
                  </a:lnTo>
                  <a:close/>
                </a:path>
                <a:path w="5307330" h="1246504">
                  <a:moveTo>
                    <a:pt x="4284370" y="1098372"/>
                  </a:moveTo>
                  <a:lnTo>
                    <a:pt x="4014609" y="1098372"/>
                  </a:lnTo>
                  <a:lnTo>
                    <a:pt x="4014609" y="1119098"/>
                  </a:lnTo>
                  <a:lnTo>
                    <a:pt x="4279938" y="1119098"/>
                  </a:lnTo>
                  <a:lnTo>
                    <a:pt x="4281348" y="1118489"/>
                  </a:lnTo>
                  <a:lnTo>
                    <a:pt x="4283761" y="1116050"/>
                  </a:lnTo>
                  <a:lnTo>
                    <a:pt x="4284370" y="1114628"/>
                  </a:lnTo>
                  <a:lnTo>
                    <a:pt x="4284370" y="1098372"/>
                  </a:lnTo>
                  <a:close/>
                </a:path>
                <a:path w="5307330" h="1246504">
                  <a:moveTo>
                    <a:pt x="4294149" y="5486"/>
                  </a:moveTo>
                  <a:lnTo>
                    <a:pt x="4270616" y="5486"/>
                  </a:lnTo>
                  <a:lnTo>
                    <a:pt x="4270616" y="295643"/>
                  </a:lnTo>
                  <a:lnTo>
                    <a:pt x="4289730" y="295643"/>
                  </a:lnTo>
                  <a:lnTo>
                    <a:pt x="4291139" y="295033"/>
                  </a:lnTo>
                  <a:lnTo>
                    <a:pt x="4293552" y="292595"/>
                  </a:lnTo>
                  <a:lnTo>
                    <a:pt x="4294149" y="291172"/>
                  </a:lnTo>
                  <a:lnTo>
                    <a:pt x="4294149" y="5486"/>
                  </a:lnTo>
                  <a:close/>
                </a:path>
                <a:path w="5307330" h="1246504">
                  <a:moveTo>
                    <a:pt x="4458957" y="478167"/>
                  </a:moveTo>
                  <a:lnTo>
                    <a:pt x="4435424" y="478167"/>
                  </a:lnTo>
                  <a:lnTo>
                    <a:pt x="4435424" y="512000"/>
                  </a:lnTo>
                  <a:lnTo>
                    <a:pt x="4435424" y="532117"/>
                  </a:lnTo>
                  <a:lnTo>
                    <a:pt x="4435424" y="593991"/>
                  </a:lnTo>
                  <a:lnTo>
                    <a:pt x="4381716" y="593991"/>
                  </a:lnTo>
                  <a:lnTo>
                    <a:pt x="4384091" y="586905"/>
                  </a:lnTo>
                  <a:lnTo>
                    <a:pt x="4385792" y="579361"/>
                  </a:lnTo>
                  <a:lnTo>
                    <a:pt x="4385856" y="578853"/>
                  </a:lnTo>
                  <a:lnTo>
                    <a:pt x="4386808" y="571233"/>
                  </a:lnTo>
                  <a:lnTo>
                    <a:pt x="4387151" y="562902"/>
                  </a:lnTo>
                  <a:lnTo>
                    <a:pt x="4381716" y="532117"/>
                  </a:lnTo>
                  <a:lnTo>
                    <a:pt x="4435424" y="532117"/>
                  </a:lnTo>
                  <a:lnTo>
                    <a:pt x="4435424" y="512000"/>
                  </a:lnTo>
                  <a:lnTo>
                    <a:pt x="4370552" y="512000"/>
                  </a:lnTo>
                  <a:lnTo>
                    <a:pt x="4365256" y="505968"/>
                  </a:lnTo>
                  <a:lnTo>
                    <a:pt x="4364850" y="505599"/>
                  </a:lnTo>
                  <a:lnTo>
                    <a:pt x="4363821" y="504685"/>
                  </a:lnTo>
                  <a:lnTo>
                    <a:pt x="4363821" y="571804"/>
                  </a:lnTo>
                  <a:lnTo>
                    <a:pt x="4362704" y="578853"/>
                  </a:lnTo>
                  <a:lnTo>
                    <a:pt x="4362602" y="579158"/>
                  </a:lnTo>
                  <a:lnTo>
                    <a:pt x="4362526" y="579361"/>
                  </a:lnTo>
                  <a:lnTo>
                    <a:pt x="4357878" y="592670"/>
                  </a:lnTo>
                  <a:lnTo>
                    <a:pt x="4325950" y="618477"/>
                  </a:lnTo>
                  <a:lnTo>
                    <a:pt x="4318559" y="619848"/>
                  </a:lnTo>
                  <a:lnTo>
                    <a:pt x="4301452" y="619848"/>
                  </a:lnTo>
                  <a:lnTo>
                    <a:pt x="4294352" y="618477"/>
                  </a:lnTo>
                  <a:lnTo>
                    <a:pt x="4294492" y="618477"/>
                  </a:lnTo>
                  <a:lnTo>
                    <a:pt x="4281741" y="613041"/>
                  </a:lnTo>
                  <a:lnTo>
                    <a:pt x="4258132" y="579361"/>
                  </a:lnTo>
                  <a:lnTo>
                    <a:pt x="4256849" y="571804"/>
                  </a:lnTo>
                  <a:lnTo>
                    <a:pt x="4256938" y="554278"/>
                  </a:lnTo>
                  <a:lnTo>
                    <a:pt x="4258005" y="547814"/>
                  </a:lnTo>
                  <a:lnTo>
                    <a:pt x="4258094" y="547560"/>
                  </a:lnTo>
                  <a:lnTo>
                    <a:pt x="4262856" y="533742"/>
                  </a:lnTo>
                  <a:lnTo>
                    <a:pt x="4294213" y="507123"/>
                  </a:lnTo>
                  <a:lnTo>
                    <a:pt x="4301756" y="505599"/>
                  </a:lnTo>
                  <a:lnTo>
                    <a:pt x="4318647" y="505599"/>
                  </a:lnTo>
                  <a:lnTo>
                    <a:pt x="4354411" y="527697"/>
                  </a:lnTo>
                  <a:lnTo>
                    <a:pt x="4362742" y="547814"/>
                  </a:lnTo>
                  <a:lnTo>
                    <a:pt x="4363796" y="554278"/>
                  </a:lnTo>
                  <a:lnTo>
                    <a:pt x="4363821" y="571804"/>
                  </a:lnTo>
                  <a:lnTo>
                    <a:pt x="4363821" y="504685"/>
                  </a:lnTo>
                  <a:lnTo>
                    <a:pt x="4329214" y="486930"/>
                  </a:lnTo>
                  <a:lnTo>
                    <a:pt x="4319511" y="485521"/>
                  </a:lnTo>
                  <a:lnTo>
                    <a:pt x="4318063" y="485521"/>
                  </a:lnTo>
                  <a:lnTo>
                    <a:pt x="4310507" y="485178"/>
                  </a:lnTo>
                  <a:lnTo>
                    <a:pt x="4273169" y="493712"/>
                  </a:lnTo>
                  <a:lnTo>
                    <a:pt x="4242282" y="524002"/>
                  </a:lnTo>
                  <a:lnTo>
                    <a:pt x="4234231" y="547814"/>
                  </a:lnTo>
                  <a:lnTo>
                    <a:pt x="4233329" y="554278"/>
                  </a:lnTo>
                  <a:lnTo>
                    <a:pt x="4233291" y="555180"/>
                  </a:lnTo>
                  <a:lnTo>
                    <a:pt x="4232961" y="562902"/>
                  </a:lnTo>
                  <a:lnTo>
                    <a:pt x="4233342" y="571804"/>
                  </a:lnTo>
                  <a:lnTo>
                    <a:pt x="4246423" y="608774"/>
                  </a:lnTo>
                  <a:lnTo>
                    <a:pt x="4280484" y="635292"/>
                  </a:lnTo>
                  <a:lnTo>
                    <a:pt x="4301833" y="640181"/>
                  </a:lnTo>
                  <a:lnTo>
                    <a:pt x="4300156" y="640181"/>
                  </a:lnTo>
                  <a:lnTo>
                    <a:pt x="4310507" y="640626"/>
                  </a:lnTo>
                  <a:lnTo>
                    <a:pt x="4319778" y="640181"/>
                  </a:lnTo>
                  <a:lnTo>
                    <a:pt x="4328604" y="638873"/>
                  </a:lnTo>
                  <a:lnTo>
                    <a:pt x="4365104" y="619848"/>
                  </a:lnTo>
                  <a:lnTo>
                    <a:pt x="4370552" y="613803"/>
                  </a:lnTo>
                  <a:lnTo>
                    <a:pt x="4435424" y="613803"/>
                  </a:lnTo>
                  <a:lnTo>
                    <a:pt x="4435424" y="688174"/>
                  </a:lnTo>
                  <a:lnTo>
                    <a:pt x="4454537" y="688174"/>
                  </a:lnTo>
                  <a:lnTo>
                    <a:pt x="4455947" y="687616"/>
                  </a:lnTo>
                  <a:lnTo>
                    <a:pt x="4458360" y="685380"/>
                  </a:lnTo>
                  <a:lnTo>
                    <a:pt x="4458957" y="683907"/>
                  </a:lnTo>
                  <a:lnTo>
                    <a:pt x="4458957" y="613803"/>
                  </a:lnTo>
                  <a:lnTo>
                    <a:pt x="4458957" y="593991"/>
                  </a:lnTo>
                  <a:lnTo>
                    <a:pt x="4458957" y="532117"/>
                  </a:lnTo>
                  <a:lnTo>
                    <a:pt x="4458957" y="512000"/>
                  </a:lnTo>
                  <a:lnTo>
                    <a:pt x="4458957" y="478167"/>
                  </a:lnTo>
                  <a:close/>
                </a:path>
                <a:path w="5307330" h="1246504">
                  <a:moveTo>
                    <a:pt x="4469219" y="746696"/>
                  </a:moveTo>
                  <a:lnTo>
                    <a:pt x="4301452" y="746696"/>
                  </a:lnTo>
                  <a:lnTo>
                    <a:pt x="4300550" y="745680"/>
                  </a:lnTo>
                  <a:lnTo>
                    <a:pt x="4300550" y="676592"/>
                  </a:lnTo>
                  <a:lnTo>
                    <a:pt x="4276407" y="676592"/>
                  </a:lnTo>
                  <a:lnTo>
                    <a:pt x="4276407" y="753503"/>
                  </a:lnTo>
                  <a:lnTo>
                    <a:pt x="4278223" y="757923"/>
                  </a:lnTo>
                  <a:lnTo>
                    <a:pt x="4285462" y="765035"/>
                  </a:lnTo>
                  <a:lnTo>
                    <a:pt x="4289780" y="766813"/>
                  </a:lnTo>
                  <a:lnTo>
                    <a:pt x="4467415" y="766813"/>
                  </a:lnTo>
                  <a:lnTo>
                    <a:pt x="4469219" y="764882"/>
                  </a:lnTo>
                  <a:lnTo>
                    <a:pt x="4469219" y="746696"/>
                  </a:lnTo>
                  <a:close/>
                </a:path>
                <a:path w="5307330" h="1246504">
                  <a:moveTo>
                    <a:pt x="4518342" y="1061593"/>
                  </a:moveTo>
                  <a:lnTo>
                    <a:pt x="4516679" y="1053820"/>
                  </a:lnTo>
                  <a:lnTo>
                    <a:pt x="4510036" y="1040206"/>
                  </a:lnTo>
                  <a:lnTo>
                    <a:pt x="4505960" y="1034986"/>
                  </a:lnTo>
                  <a:lnTo>
                    <a:pt x="4505566" y="1034478"/>
                  </a:lnTo>
                  <a:lnTo>
                    <a:pt x="4495101" y="1025804"/>
                  </a:lnTo>
                  <a:lnTo>
                    <a:pt x="4495101" y="1064641"/>
                  </a:lnTo>
                  <a:lnTo>
                    <a:pt x="4495101" y="1076020"/>
                  </a:lnTo>
                  <a:lnTo>
                    <a:pt x="4465840" y="1104620"/>
                  </a:lnTo>
                  <a:lnTo>
                    <a:pt x="4460710" y="1105382"/>
                  </a:lnTo>
                  <a:lnTo>
                    <a:pt x="4449838" y="1105382"/>
                  </a:lnTo>
                  <a:lnTo>
                    <a:pt x="4416196" y="1081049"/>
                  </a:lnTo>
                  <a:lnTo>
                    <a:pt x="4415142" y="1076020"/>
                  </a:lnTo>
                  <a:lnTo>
                    <a:pt x="4415142" y="1064641"/>
                  </a:lnTo>
                  <a:lnTo>
                    <a:pt x="4444670" y="1035748"/>
                  </a:lnTo>
                  <a:lnTo>
                    <a:pt x="4449838" y="1034986"/>
                  </a:lnTo>
                  <a:lnTo>
                    <a:pt x="4460710" y="1034986"/>
                  </a:lnTo>
                  <a:lnTo>
                    <a:pt x="4494047" y="1059611"/>
                  </a:lnTo>
                  <a:lnTo>
                    <a:pt x="4495101" y="1064641"/>
                  </a:lnTo>
                  <a:lnTo>
                    <a:pt x="4495101" y="1025804"/>
                  </a:lnTo>
                  <a:lnTo>
                    <a:pt x="4494301" y="1025131"/>
                  </a:lnTo>
                  <a:lnTo>
                    <a:pt x="4487608" y="1021524"/>
                  </a:lnTo>
                  <a:lnTo>
                    <a:pt x="4472127" y="1016444"/>
                  </a:lnTo>
                  <a:lnTo>
                    <a:pt x="4463923" y="1015174"/>
                  </a:lnTo>
                  <a:lnTo>
                    <a:pt x="4446422" y="1015174"/>
                  </a:lnTo>
                  <a:lnTo>
                    <a:pt x="4404728" y="1034478"/>
                  </a:lnTo>
                  <a:lnTo>
                    <a:pt x="4391914" y="1079068"/>
                  </a:lnTo>
                  <a:lnTo>
                    <a:pt x="4393616" y="1086840"/>
                  </a:lnTo>
                  <a:lnTo>
                    <a:pt x="4423245" y="1119403"/>
                  </a:lnTo>
                  <a:lnTo>
                    <a:pt x="4438574" y="1124229"/>
                  </a:lnTo>
                  <a:lnTo>
                    <a:pt x="4438396" y="1124229"/>
                  </a:lnTo>
                  <a:lnTo>
                    <a:pt x="4446829" y="1125499"/>
                  </a:lnTo>
                  <a:lnTo>
                    <a:pt x="4463923" y="1125499"/>
                  </a:lnTo>
                  <a:lnTo>
                    <a:pt x="4505515" y="1105941"/>
                  </a:lnTo>
                  <a:lnTo>
                    <a:pt x="4505947" y="1105382"/>
                  </a:lnTo>
                  <a:lnTo>
                    <a:pt x="4510036" y="1100150"/>
                  </a:lnTo>
                  <a:lnTo>
                    <a:pt x="4516679" y="1086535"/>
                  </a:lnTo>
                  <a:lnTo>
                    <a:pt x="4518291" y="1079068"/>
                  </a:lnTo>
                  <a:lnTo>
                    <a:pt x="4518342" y="1061593"/>
                  </a:lnTo>
                  <a:close/>
                </a:path>
                <a:path w="5307330" h="1246504">
                  <a:moveTo>
                    <a:pt x="4524680" y="981036"/>
                  </a:moveTo>
                  <a:lnTo>
                    <a:pt x="4466133" y="981036"/>
                  </a:lnTo>
                  <a:lnTo>
                    <a:pt x="4466133" y="944765"/>
                  </a:lnTo>
                  <a:lnTo>
                    <a:pt x="4442295" y="944765"/>
                  </a:lnTo>
                  <a:lnTo>
                    <a:pt x="4442295" y="981036"/>
                  </a:lnTo>
                  <a:lnTo>
                    <a:pt x="4383456" y="981036"/>
                  </a:lnTo>
                  <a:lnTo>
                    <a:pt x="4383456" y="1000848"/>
                  </a:lnTo>
                  <a:lnTo>
                    <a:pt x="4524680" y="1000848"/>
                  </a:lnTo>
                  <a:lnTo>
                    <a:pt x="4524680" y="981036"/>
                  </a:lnTo>
                  <a:close/>
                </a:path>
                <a:path w="5307330" h="1246504">
                  <a:moveTo>
                    <a:pt x="4574476" y="74371"/>
                  </a:moveTo>
                  <a:lnTo>
                    <a:pt x="4556277" y="34163"/>
                  </a:lnTo>
                  <a:lnTo>
                    <a:pt x="4549610" y="28917"/>
                  </a:lnTo>
                  <a:lnTo>
                    <a:pt x="4549610" y="66268"/>
                  </a:lnTo>
                  <a:lnTo>
                    <a:pt x="4549572" y="82600"/>
                  </a:lnTo>
                  <a:lnTo>
                    <a:pt x="4520755" y="110769"/>
                  </a:lnTo>
                  <a:lnTo>
                    <a:pt x="4478871" y="118706"/>
                  </a:lnTo>
                  <a:lnTo>
                    <a:pt x="4470971" y="118872"/>
                  </a:lnTo>
                  <a:lnTo>
                    <a:pt x="4462945" y="118706"/>
                  </a:lnTo>
                  <a:lnTo>
                    <a:pt x="4420501" y="110769"/>
                  </a:lnTo>
                  <a:lnTo>
                    <a:pt x="4391774" y="82600"/>
                  </a:lnTo>
                  <a:lnTo>
                    <a:pt x="4391799" y="66268"/>
                  </a:lnTo>
                  <a:lnTo>
                    <a:pt x="4420501" y="38277"/>
                  </a:lnTo>
                  <a:lnTo>
                    <a:pt x="4448073" y="31330"/>
                  </a:lnTo>
                  <a:lnTo>
                    <a:pt x="4448314" y="31330"/>
                  </a:lnTo>
                  <a:lnTo>
                    <a:pt x="4455465" y="30518"/>
                  </a:lnTo>
                  <a:lnTo>
                    <a:pt x="4455706" y="30518"/>
                  </a:lnTo>
                  <a:lnTo>
                    <a:pt x="4463085" y="30035"/>
                  </a:lnTo>
                  <a:lnTo>
                    <a:pt x="4463389" y="30035"/>
                  </a:lnTo>
                  <a:lnTo>
                    <a:pt x="4470971" y="29870"/>
                  </a:lnTo>
                  <a:lnTo>
                    <a:pt x="4478998" y="30035"/>
                  </a:lnTo>
                  <a:lnTo>
                    <a:pt x="4486783" y="30518"/>
                  </a:lnTo>
                  <a:lnTo>
                    <a:pt x="4526648" y="40538"/>
                  </a:lnTo>
                  <a:lnTo>
                    <a:pt x="4547755" y="60299"/>
                  </a:lnTo>
                  <a:lnTo>
                    <a:pt x="4549610" y="66268"/>
                  </a:lnTo>
                  <a:lnTo>
                    <a:pt x="4549610" y="28917"/>
                  </a:lnTo>
                  <a:lnTo>
                    <a:pt x="4543387" y="24993"/>
                  </a:lnTo>
                  <a:lnTo>
                    <a:pt x="4501019" y="11595"/>
                  </a:lnTo>
                  <a:lnTo>
                    <a:pt x="4470971" y="9448"/>
                  </a:lnTo>
                  <a:lnTo>
                    <a:pt x="4460672" y="9690"/>
                  </a:lnTo>
                  <a:lnTo>
                    <a:pt x="4421937" y="15417"/>
                  </a:lnTo>
                  <a:lnTo>
                    <a:pt x="4385310" y="33934"/>
                  </a:lnTo>
                  <a:lnTo>
                    <a:pt x="4367365" y="66852"/>
                  </a:lnTo>
                  <a:lnTo>
                    <a:pt x="4366869" y="74371"/>
                  </a:lnTo>
                  <a:lnTo>
                    <a:pt x="4384980" y="114490"/>
                  </a:lnTo>
                  <a:lnTo>
                    <a:pt x="4421848" y="133311"/>
                  </a:lnTo>
                  <a:lnTo>
                    <a:pt x="4460557" y="139052"/>
                  </a:lnTo>
                  <a:lnTo>
                    <a:pt x="4470971" y="139293"/>
                  </a:lnTo>
                  <a:lnTo>
                    <a:pt x="4481258" y="139052"/>
                  </a:lnTo>
                  <a:lnTo>
                    <a:pt x="4519600" y="133311"/>
                  </a:lnTo>
                  <a:lnTo>
                    <a:pt x="4550943" y="118872"/>
                  </a:lnTo>
                  <a:lnTo>
                    <a:pt x="4556137" y="114757"/>
                  </a:lnTo>
                  <a:lnTo>
                    <a:pt x="4573981" y="82092"/>
                  </a:lnTo>
                  <a:lnTo>
                    <a:pt x="4574476" y="74371"/>
                  </a:lnTo>
                  <a:close/>
                </a:path>
                <a:path w="5307330" h="1246504">
                  <a:moveTo>
                    <a:pt x="4605858" y="170078"/>
                  </a:moveTo>
                  <a:lnTo>
                    <a:pt x="4335488" y="170078"/>
                  </a:lnTo>
                  <a:lnTo>
                    <a:pt x="4335488" y="190500"/>
                  </a:lnTo>
                  <a:lnTo>
                    <a:pt x="4402480" y="190500"/>
                  </a:lnTo>
                  <a:lnTo>
                    <a:pt x="4402480" y="295643"/>
                  </a:lnTo>
                  <a:lnTo>
                    <a:pt x="4421886" y="295643"/>
                  </a:lnTo>
                  <a:lnTo>
                    <a:pt x="4423295" y="295033"/>
                  </a:lnTo>
                  <a:lnTo>
                    <a:pt x="4425708" y="292595"/>
                  </a:lnTo>
                  <a:lnTo>
                    <a:pt x="4426318" y="291172"/>
                  </a:lnTo>
                  <a:lnTo>
                    <a:pt x="4426318" y="190500"/>
                  </a:lnTo>
                  <a:lnTo>
                    <a:pt x="4515332" y="190500"/>
                  </a:lnTo>
                  <a:lnTo>
                    <a:pt x="4515332" y="295643"/>
                  </a:lnTo>
                  <a:lnTo>
                    <a:pt x="4534738" y="295643"/>
                  </a:lnTo>
                  <a:lnTo>
                    <a:pt x="4536148" y="295033"/>
                  </a:lnTo>
                  <a:lnTo>
                    <a:pt x="4538561" y="292595"/>
                  </a:lnTo>
                  <a:lnTo>
                    <a:pt x="4539170" y="291172"/>
                  </a:lnTo>
                  <a:lnTo>
                    <a:pt x="4539170" y="190500"/>
                  </a:lnTo>
                  <a:lnTo>
                    <a:pt x="4601426" y="190500"/>
                  </a:lnTo>
                  <a:lnTo>
                    <a:pt x="4602835" y="189890"/>
                  </a:lnTo>
                  <a:lnTo>
                    <a:pt x="4605248" y="187452"/>
                  </a:lnTo>
                  <a:lnTo>
                    <a:pt x="4605858" y="186029"/>
                  </a:lnTo>
                  <a:lnTo>
                    <a:pt x="4605858" y="170078"/>
                  </a:lnTo>
                  <a:close/>
                </a:path>
                <a:path w="5307330" h="1246504">
                  <a:moveTo>
                    <a:pt x="4627270" y="1191031"/>
                  </a:moveTo>
                  <a:lnTo>
                    <a:pt x="4626864" y="1184935"/>
                  </a:lnTo>
                  <a:lnTo>
                    <a:pt x="4626775" y="1183855"/>
                  </a:lnTo>
                  <a:lnTo>
                    <a:pt x="4625416" y="1177467"/>
                  </a:lnTo>
                  <a:lnTo>
                    <a:pt x="4625327" y="1177239"/>
                  </a:lnTo>
                  <a:lnTo>
                    <a:pt x="4623105" y="1171486"/>
                  </a:lnTo>
                  <a:lnTo>
                    <a:pt x="4619879" y="1166037"/>
                  </a:lnTo>
                  <a:lnTo>
                    <a:pt x="4615827" y="1161097"/>
                  </a:lnTo>
                  <a:lnTo>
                    <a:pt x="4611497" y="1157020"/>
                  </a:lnTo>
                  <a:lnTo>
                    <a:pt x="4611090" y="1156627"/>
                  </a:lnTo>
                  <a:lnTo>
                    <a:pt x="4605642" y="1152639"/>
                  </a:lnTo>
                  <a:lnTo>
                    <a:pt x="4602531" y="1150861"/>
                  </a:lnTo>
                  <a:lnTo>
                    <a:pt x="4602531" y="1184935"/>
                  </a:lnTo>
                  <a:lnTo>
                    <a:pt x="4602531" y="1197127"/>
                  </a:lnTo>
                  <a:lnTo>
                    <a:pt x="4569485" y="1222171"/>
                  </a:lnTo>
                  <a:lnTo>
                    <a:pt x="4539437" y="1225346"/>
                  </a:lnTo>
                  <a:lnTo>
                    <a:pt x="4523943" y="1225346"/>
                  </a:lnTo>
                  <a:lnTo>
                    <a:pt x="4474388" y="1214653"/>
                  </a:lnTo>
                  <a:lnTo>
                    <a:pt x="4461014" y="1197127"/>
                  </a:lnTo>
                  <a:lnTo>
                    <a:pt x="4461014" y="1184935"/>
                  </a:lnTo>
                  <a:lnTo>
                    <a:pt x="4494301" y="1160195"/>
                  </a:lnTo>
                  <a:lnTo>
                    <a:pt x="4523943" y="1157020"/>
                  </a:lnTo>
                  <a:lnTo>
                    <a:pt x="4539437" y="1157020"/>
                  </a:lnTo>
                  <a:lnTo>
                    <a:pt x="4589196" y="1167714"/>
                  </a:lnTo>
                  <a:lnTo>
                    <a:pt x="4602531" y="1184935"/>
                  </a:lnTo>
                  <a:lnTo>
                    <a:pt x="4602531" y="1150861"/>
                  </a:lnTo>
                  <a:lnTo>
                    <a:pt x="4559782" y="1138097"/>
                  </a:lnTo>
                  <a:lnTo>
                    <a:pt x="4559528" y="1138097"/>
                  </a:lnTo>
                  <a:lnTo>
                    <a:pt x="4550829" y="1137196"/>
                  </a:lnTo>
                  <a:lnTo>
                    <a:pt x="4550562" y="1137196"/>
                  </a:lnTo>
                  <a:lnTo>
                    <a:pt x="4541558" y="1136662"/>
                  </a:lnTo>
                  <a:lnTo>
                    <a:pt x="4541228" y="1136662"/>
                  </a:lnTo>
                  <a:lnTo>
                    <a:pt x="4531919" y="1136472"/>
                  </a:lnTo>
                  <a:lnTo>
                    <a:pt x="4522114" y="1136662"/>
                  </a:lnTo>
                  <a:lnTo>
                    <a:pt x="4512602" y="1137196"/>
                  </a:lnTo>
                  <a:lnTo>
                    <a:pt x="4470793" y="1145768"/>
                  </a:lnTo>
                  <a:lnTo>
                    <a:pt x="4440428" y="1171206"/>
                  </a:lnTo>
                  <a:lnTo>
                    <a:pt x="4436262" y="1191031"/>
                  </a:lnTo>
                  <a:lnTo>
                    <a:pt x="4436732" y="1198219"/>
                  </a:lnTo>
                  <a:lnTo>
                    <a:pt x="4464024" y="1233246"/>
                  </a:lnTo>
                  <a:lnTo>
                    <a:pt x="4503407" y="1244180"/>
                  </a:lnTo>
                  <a:lnTo>
                    <a:pt x="4531919" y="1245895"/>
                  </a:lnTo>
                  <a:lnTo>
                    <a:pt x="4541710" y="1245704"/>
                  </a:lnTo>
                  <a:lnTo>
                    <a:pt x="4585436" y="1238923"/>
                  </a:lnTo>
                  <a:lnTo>
                    <a:pt x="4611497" y="1225346"/>
                  </a:lnTo>
                  <a:lnTo>
                    <a:pt x="4615827" y="1221270"/>
                  </a:lnTo>
                  <a:lnTo>
                    <a:pt x="4626876" y="1197127"/>
                  </a:lnTo>
                  <a:lnTo>
                    <a:pt x="4627270" y="1191031"/>
                  </a:lnTo>
                  <a:close/>
                </a:path>
                <a:path w="5307330" h="1246504">
                  <a:moveTo>
                    <a:pt x="4627270" y="950556"/>
                  </a:moveTo>
                  <a:lnTo>
                    <a:pt x="4603737" y="950556"/>
                  </a:lnTo>
                  <a:lnTo>
                    <a:pt x="4603737" y="1026147"/>
                  </a:lnTo>
                  <a:lnTo>
                    <a:pt x="4566615" y="1026147"/>
                  </a:lnTo>
                  <a:lnTo>
                    <a:pt x="4566615" y="950556"/>
                  </a:lnTo>
                  <a:lnTo>
                    <a:pt x="4543082" y="950556"/>
                  </a:lnTo>
                  <a:lnTo>
                    <a:pt x="4543082" y="1119098"/>
                  </a:lnTo>
                  <a:lnTo>
                    <a:pt x="4561992" y="1119098"/>
                  </a:lnTo>
                  <a:lnTo>
                    <a:pt x="4563351" y="1118641"/>
                  </a:lnTo>
                  <a:lnTo>
                    <a:pt x="4565967" y="1116812"/>
                  </a:lnTo>
                  <a:lnTo>
                    <a:pt x="4566615" y="1115237"/>
                  </a:lnTo>
                  <a:lnTo>
                    <a:pt x="4566615" y="1046556"/>
                  </a:lnTo>
                  <a:lnTo>
                    <a:pt x="4603737" y="1046556"/>
                  </a:lnTo>
                  <a:lnTo>
                    <a:pt x="4603737" y="1129157"/>
                  </a:lnTo>
                  <a:lnTo>
                    <a:pt x="4622647" y="1129157"/>
                  </a:lnTo>
                  <a:lnTo>
                    <a:pt x="4624006" y="1128699"/>
                  </a:lnTo>
                  <a:lnTo>
                    <a:pt x="4626610" y="1126871"/>
                  </a:lnTo>
                  <a:lnTo>
                    <a:pt x="4627270" y="1125296"/>
                  </a:lnTo>
                  <a:lnTo>
                    <a:pt x="4627270" y="1046556"/>
                  </a:lnTo>
                  <a:lnTo>
                    <a:pt x="4627270" y="1026147"/>
                  </a:lnTo>
                  <a:lnTo>
                    <a:pt x="4627270" y="950556"/>
                  </a:lnTo>
                  <a:close/>
                </a:path>
                <a:path w="5307330" h="1246504">
                  <a:moveTo>
                    <a:pt x="4675911" y="606793"/>
                  </a:moveTo>
                  <a:lnTo>
                    <a:pt x="4614062" y="612889"/>
                  </a:lnTo>
                  <a:lnTo>
                    <a:pt x="4589716" y="614311"/>
                  </a:lnTo>
                  <a:lnTo>
                    <a:pt x="4589996" y="614311"/>
                  </a:lnTo>
                  <a:lnTo>
                    <a:pt x="4571670" y="614984"/>
                  </a:lnTo>
                  <a:lnTo>
                    <a:pt x="4563669" y="615175"/>
                  </a:lnTo>
                  <a:lnTo>
                    <a:pt x="4537367" y="615175"/>
                  </a:lnTo>
                  <a:lnTo>
                    <a:pt x="4536516" y="614311"/>
                  </a:lnTo>
                  <a:lnTo>
                    <a:pt x="4536516" y="570217"/>
                  </a:lnTo>
                  <a:lnTo>
                    <a:pt x="4630458" y="570217"/>
                  </a:lnTo>
                  <a:lnTo>
                    <a:pt x="4634827" y="568490"/>
                  </a:lnTo>
                  <a:lnTo>
                    <a:pt x="4641875" y="561581"/>
                  </a:lnTo>
                  <a:lnTo>
                    <a:pt x="4643628" y="557212"/>
                  </a:lnTo>
                  <a:lnTo>
                    <a:pt x="4643628" y="488530"/>
                  </a:lnTo>
                  <a:lnTo>
                    <a:pt x="4512678" y="488530"/>
                  </a:lnTo>
                  <a:lnTo>
                    <a:pt x="4512678" y="508342"/>
                  </a:lnTo>
                  <a:lnTo>
                    <a:pt x="4620399" y="508342"/>
                  </a:lnTo>
                  <a:lnTo>
                    <a:pt x="4620399" y="549592"/>
                  </a:lnTo>
                  <a:lnTo>
                    <a:pt x="4619383" y="550710"/>
                  </a:lnTo>
                  <a:lnTo>
                    <a:pt x="4512678" y="550710"/>
                  </a:lnTo>
                  <a:lnTo>
                    <a:pt x="4512678" y="622846"/>
                  </a:lnTo>
                  <a:lnTo>
                    <a:pt x="4514431" y="627164"/>
                  </a:lnTo>
                  <a:lnTo>
                    <a:pt x="4521479" y="634276"/>
                  </a:lnTo>
                  <a:lnTo>
                    <a:pt x="4525734" y="636003"/>
                  </a:lnTo>
                  <a:lnTo>
                    <a:pt x="4540516" y="636003"/>
                  </a:lnTo>
                  <a:lnTo>
                    <a:pt x="4599444" y="633895"/>
                  </a:lnTo>
                  <a:lnTo>
                    <a:pt x="4653788" y="629564"/>
                  </a:lnTo>
                  <a:lnTo>
                    <a:pt x="4675911" y="626910"/>
                  </a:lnTo>
                  <a:lnTo>
                    <a:pt x="4675911" y="615175"/>
                  </a:lnTo>
                  <a:lnTo>
                    <a:pt x="4675911" y="606793"/>
                  </a:lnTo>
                  <a:close/>
                </a:path>
                <a:path w="5307330" h="1246504">
                  <a:moveTo>
                    <a:pt x="4729023" y="678014"/>
                  </a:moveTo>
                  <a:lnTo>
                    <a:pt x="4727206" y="673646"/>
                  </a:lnTo>
                  <a:lnTo>
                    <a:pt x="4719967" y="666737"/>
                  </a:lnTo>
                  <a:lnTo>
                    <a:pt x="4715649" y="665010"/>
                  </a:lnTo>
                  <a:lnTo>
                    <a:pt x="4539221" y="665010"/>
                  </a:lnTo>
                  <a:lnTo>
                    <a:pt x="4539221" y="685126"/>
                  </a:lnTo>
                  <a:lnTo>
                    <a:pt x="4704181" y="685126"/>
                  </a:lnTo>
                  <a:lnTo>
                    <a:pt x="4705185" y="686142"/>
                  </a:lnTo>
                  <a:lnTo>
                    <a:pt x="4705185" y="768337"/>
                  </a:lnTo>
                  <a:lnTo>
                    <a:pt x="4724603" y="768337"/>
                  </a:lnTo>
                  <a:lnTo>
                    <a:pt x="4726000" y="767727"/>
                  </a:lnTo>
                  <a:lnTo>
                    <a:pt x="4728413" y="765289"/>
                  </a:lnTo>
                  <a:lnTo>
                    <a:pt x="4729023" y="763866"/>
                  </a:lnTo>
                  <a:lnTo>
                    <a:pt x="4729023" y="678014"/>
                  </a:lnTo>
                  <a:close/>
                </a:path>
                <a:path w="5307330" h="1246504">
                  <a:moveTo>
                    <a:pt x="4771568" y="548271"/>
                  </a:moveTo>
                  <a:lnTo>
                    <a:pt x="4728413" y="548271"/>
                  </a:lnTo>
                  <a:lnTo>
                    <a:pt x="4728413" y="478777"/>
                  </a:lnTo>
                  <a:lnTo>
                    <a:pt x="4704575" y="478777"/>
                  </a:lnTo>
                  <a:lnTo>
                    <a:pt x="4704575" y="647331"/>
                  </a:lnTo>
                  <a:lnTo>
                    <a:pt x="4723993" y="647331"/>
                  </a:lnTo>
                  <a:lnTo>
                    <a:pt x="4725403" y="646722"/>
                  </a:lnTo>
                  <a:lnTo>
                    <a:pt x="4727816" y="644283"/>
                  </a:lnTo>
                  <a:lnTo>
                    <a:pt x="4728413" y="642861"/>
                  </a:lnTo>
                  <a:lnTo>
                    <a:pt x="4728413" y="568388"/>
                  </a:lnTo>
                  <a:lnTo>
                    <a:pt x="4771568" y="568388"/>
                  </a:lnTo>
                  <a:lnTo>
                    <a:pt x="4771568" y="548271"/>
                  </a:lnTo>
                  <a:close/>
                </a:path>
                <a:path w="5307330" h="1246504">
                  <a:moveTo>
                    <a:pt x="4836680" y="1020356"/>
                  </a:moveTo>
                  <a:lnTo>
                    <a:pt x="4823739" y="982484"/>
                  </a:lnTo>
                  <a:lnTo>
                    <a:pt x="4815992" y="974331"/>
                  </a:lnTo>
                  <a:lnTo>
                    <a:pt x="4814354" y="972807"/>
                  </a:lnTo>
                  <a:lnTo>
                    <a:pt x="4813147" y="971905"/>
                  </a:lnTo>
                  <a:lnTo>
                    <a:pt x="4813147" y="1020356"/>
                  </a:lnTo>
                  <a:lnTo>
                    <a:pt x="4813147" y="1026858"/>
                  </a:lnTo>
                  <a:lnTo>
                    <a:pt x="4787341" y="1059611"/>
                  </a:lnTo>
                  <a:lnTo>
                    <a:pt x="4765662" y="1065453"/>
                  </a:lnTo>
                  <a:lnTo>
                    <a:pt x="4757013" y="1065453"/>
                  </a:lnTo>
                  <a:lnTo>
                    <a:pt x="4715675" y="1052957"/>
                  </a:lnTo>
                  <a:lnTo>
                    <a:pt x="4700892" y="1020356"/>
                  </a:lnTo>
                  <a:lnTo>
                    <a:pt x="4700892" y="1014056"/>
                  </a:lnTo>
                  <a:lnTo>
                    <a:pt x="4726698" y="980427"/>
                  </a:lnTo>
                  <a:lnTo>
                    <a:pt x="4748365" y="974331"/>
                  </a:lnTo>
                  <a:lnTo>
                    <a:pt x="4757013" y="974331"/>
                  </a:lnTo>
                  <a:lnTo>
                    <a:pt x="4798352" y="987285"/>
                  </a:lnTo>
                  <a:lnTo>
                    <a:pt x="4813147" y="1020356"/>
                  </a:lnTo>
                  <a:lnTo>
                    <a:pt x="4813147" y="971905"/>
                  </a:lnTo>
                  <a:lnTo>
                    <a:pt x="4773803" y="955433"/>
                  </a:lnTo>
                  <a:lnTo>
                    <a:pt x="4757013" y="954214"/>
                  </a:lnTo>
                  <a:lnTo>
                    <a:pt x="4748441" y="954519"/>
                  </a:lnTo>
                  <a:lnTo>
                    <a:pt x="4711230" y="964958"/>
                  </a:lnTo>
                  <a:lnTo>
                    <a:pt x="4694364" y="977569"/>
                  </a:lnTo>
                  <a:lnTo>
                    <a:pt x="4690034" y="982484"/>
                  </a:lnTo>
                  <a:lnTo>
                    <a:pt x="4677384" y="1014056"/>
                  </a:lnTo>
                  <a:lnTo>
                    <a:pt x="4677054" y="1020356"/>
                  </a:lnTo>
                  <a:lnTo>
                    <a:pt x="4686058" y="1052957"/>
                  </a:lnTo>
                  <a:lnTo>
                    <a:pt x="4689729" y="1058176"/>
                  </a:lnTo>
                  <a:lnTo>
                    <a:pt x="4724425" y="1080846"/>
                  </a:lnTo>
                  <a:lnTo>
                    <a:pt x="4757013" y="1085570"/>
                  </a:lnTo>
                  <a:lnTo>
                    <a:pt x="4765332" y="1085278"/>
                  </a:lnTo>
                  <a:lnTo>
                    <a:pt x="4802200" y="1075169"/>
                  </a:lnTo>
                  <a:lnTo>
                    <a:pt x="4830648" y="1047013"/>
                  </a:lnTo>
                  <a:lnTo>
                    <a:pt x="4836338" y="1026858"/>
                  </a:lnTo>
                  <a:lnTo>
                    <a:pt x="4836680" y="1020356"/>
                  </a:lnTo>
                  <a:close/>
                </a:path>
                <a:path w="5307330" h="1246504">
                  <a:moveTo>
                    <a:pt x="4859312" y="1105382"/>
                  </a:moveTo>
                  <a:lnTo>
                    <a:pt x="4815040" y="1111211"/>
                  </a:lnTo>
                  <a:lnTo>
                    <a:pt x="4772177" y="1112837"/>
                  </a:lnTo>
                  <a:lnTo>
                    <a:pt x="4666196" y="1112837"/>
                  </a:lnTo>
                  <a:lnTo>
                    <a:pt x="4666196" y="1133424"/>
                  </a:lnTo>
                  <a:lnTo>
                    <a:pt x="4740719" y="1133424"/>
                  </a:lnTo>
                  <a:lnTo>
                    <a:pt x="4740719" y="1219987"/>
                  </a:lnTo>
                  <a:lnTo>
                    <a:pt x="4760138" y="1219987"/>
                  </a:lnTo>
                  <a:lnTo>
                    <a:pt x="4761547" y="1219377"/>
                  </a:lnTo>
                  <a:lnTo>
                    <a:pt x="4763960" y="1216939"/>
                  </a:lnTo>
                  <a:lnTo>
                    <a:pt x="4764557" y="1215517"/>
                  </a:lnTo>
                  <a:lnTo>
                    <a:pt x="4764557" y="1133424"/>
                  </a:lnTo>
                  <a:lnTo>
                    <a:pt x="4792586" y="1132624"/>
                  </a:lnTo>
                  <a:lnTo>
                    <a:pt x="4836642" y="1129423"/>
                  </a:lnTo>
                  <a:lnTo>
                    <a:pt x="4859312" y="1123162"/>
                  </a:lnTo>
                  <a:lnTo>
                    <a:pt x="4859312" y="1105382"/>
                  </a:lnTo>
                  <a:close/>
                </a:path>
                <a:path w="5307330" h="1246504">
                  <a:moveTo>
                    <a:pt x="4901552" y="950556"/>
                  </a:moveTo>
                  <a:lnTo>
                    <a:pt x="4877714" y="950556"/>
                  </a:lnTo>
                  <a:lnTo>
                    <a:pt x="4877714" y="1240409"/>
                  </a:lnTo>
                  <a:lnTo>
                    <a:pt x="4897132" y="1240409"/>
                  </a:lnTo>
                  <a:lnTo>
                    <a:pt x="4898529" y="1239799"/>
                  </a:lnTo>
                  <a:lnTo>
                    <a:pt x="4900955" y="1237361"/>
                  </a:lnTo>
                  <a:lnTo>
                    <a:pt x="4901552" y="1235938"/>
                  </a:lnTo>
                  <a:lnTo>
                    <a:pt x="4901552" y="950556"/>
                  </a:lnTo>
                  <a:close/>
                </a:path>
                <a:path w="5307330" h="1246504">
                  <a:moveTo>
                    <a:pt x="4934585" y="6096"/>
                  </a:moveTo>
                  <a:lnTo>
                    <a:pt x="4911052" y="6096"/>
                  </a:lnTo>
                  <a:lnTo>
                    <a:pt x="4911052" y="64922"/>
                  </a:lnTo>
                  <a:lnTo>
                    <a:pt x="4855235" y="64922"/>
                  </a:lnTo>
                  <a:lnTo>
                    <a:pt x="4855134" y="64503"/>
                  </a:lnTo>
                  <a:lnTo>
                    <a:pt x="4853419" y="56794"/>
                  </a:lnTo>
                  <a:lnTo>
                    <a:pt x="4850358" y="49326"/>
                  </a:lnTo>
                  <a:lnTo>
                    <a:pt x="4841710" y="35712"/>
                  </a:lnTo>
                  <a:lnTo>
                    <a:pt x="4837404" y="31089"/>
                  </a:lnTo>
                  <a:lnTo>
                    <a:pt x="4836376" y="29972"/>
                  </a:lnTo>
                  <a:lnTo>
                    <a:pt x="4833137" y="27584"/>
                  </a:lnTo>
                  <a:lnTo>
                    <a:pt x="4833137" y="71983"/>
                  </a:lnTo>
                  <a:lnTo>
                    <a:pt x="4833048" y="87985"/>
                  </a:lnTo>
                  <a:lnTo>
                    <a:pt x="4832985" y="88277"/>
                  </a:lnTo>
                  <a:lnTo>
                    <a:pt x="4831893" y="93878"/>
                  </a:lnTo>
                  <a:lnTo>
                    <a:pt x="4826660" y="106070"/>
                  </a:lnTo>
                  <a:lnTo>
                    <a:pt x="4789754" y="129540"/>
                  </a:lnTo>
                  <a:lnTo>
                    <a:pt x="4775670" y="129540"/>
                  </a:lnTo>
                  <a:lnTo>
                    <a:pt x="4741176" y="112725"/>
                  </a:lnTo>
                  <a:lnTo>
                    <a:pt x="4730064" y="88277"/>
                  </a:lnTo>
                  <a:lnTo>
                    <a:pt x="4730127" y="71983"/>
                  </a:lnTo>
                  <a:lnTo>
                    <a:pt x="4755502" y="36931"/>
                  </a:lnTo>
                  <a:lnTo>
                    <a:pt x="4768316" y="32207"/>
                  </a:lnTo>
                  <a:lnTo>
                    <a:pt x="4768481" y="32207"/>
                  </a:lnTo>
                  <a:lnTo>
                    <a:pt x="4775073" y="31089"/>
                  </a:lnTo>
                  <a:lnTo>
                    <a:pt x="4789551" y="31089"/>
                  </a:lnTo>
                  <a:lnTo>
                    <a:pt x="4796142" y="32207"/>
                  </a:lnTo>
                  <a:lnTo>
                    <a:pt x="4831893" y="65582"/>
                  </a:lnTo>
                  <a:lnTo>
                    <a:pt x="4833137" y="71983"/>
                  </a:lnTo>
                  <a:lnTo>
                    <a:pt x="4833137" y="27584"/>
                  </a:lnTo>
                  <a:lnTo>
                    <a:pt x="4795939" y="11353"/>
                  </a:lnTo>
                  <a:lnTo>
                    <a:pt x="4782515" y="10363"/>
                  </a:lnTo>
                  <a:lnTo>
                    <a:pt x="4775809" y="10617"/>
                  </a:lnTo>
                  <a:lnTo>
                    <a:pt x="4774933" y="10617"/>
                  </a:lnTo>
                  <a:lnTo>
                    <a:pt x="4733556" y="24574"/>
                  </a:lnTo>
                  <a:lnTo>
                    <a:pt x="4709477" y="57429"/>
                  </a:lnTo>
                  <a:lnTo>
                    <a:pt x="4707585" y="64922"/>
                  </a:lnTo>
                  <a:lnTo>
                    <a:pt x="4707483" y="65582"/>
                  </a:lnTo>
                  <a:lnTo>
                    <a:pt x="4707433" y="65887"/>
                  </a:lnTo>
                  <a:lnTo>
                    <a:pt x="4706544" y="71983"/>
                  </a:lnTo>
                  <a:lnTo>
                    <a:pt x="4706518" y="72542"/>
                  </a:lnTo>
                  <a:lnTo>
                    <a:pt x="4706175" y="79857"/>
                  </a:lnTo>
                  <a:lnTo>
                    <a:pt x="4719599" y="122377"/>
                  </a:lnTo>
                  <a:lnTo>
                    <a:pt x="4753241" y="145694"/>
                  </a:lnTo>
                  <a:lnTo>
                    <a:pt x="4782515" y="150266"/>
                  </a:lnTo>
                  <a:lnTo>
                    <a:pt x="4790046" y="149974"/>
                  </a:lnTo>
                  <a:lnTo>
                    <a:pt x="4789868" y="149974"/>
                  </a:lnTo>
                  <a:lnTo>
                    <a:pt x="4797171" y="149123"/>
                  </a:lnTo>
                  <a:lnTo>
                    <a:pt x="4797031" y="149123"/>
                  </a:lnTo>
                  <a:lnTo>
                    <a:pt x="4804092" y="147688"/>
                  </a:lnTo>
                  <a:lnTo>
                    <a:pt x="4803965" y="147688"/>
                  </a:lnTo>
                  <a:lnTo>
                    <a:pt x="4837950" y="128612"/>
                  </a:lnTo>
                  <a:lnTo>
                    <a:pt x="4855654" y="92290"/>
                  </a:lnTo>
                  <a:lnTo>
                    <a:pt x="4856442" y="84734"/>
                  </a:lnTo>
                  <a:lnTo>
                    <a:pt x="4911052" y="84734"/>
                  </a:lnTo>
                  <a:lnTo>
                    <a:pt x="4911052" y="161848"/>
                  </a:lnTo>
                  <a:lnTo>
                    <a:pt x="4930165" y="161848"/>
                  </a:lnTo>
                  <a:lnTo>
                    <a:pt x="4931575" y="161239"/>
                  </a:lnTo>
                  <a:lnTo>
                    <a:pt x="4933988" y="158800"/>
                  </a:lnTo>
                  <a:lnTo>
                    <a:pt x="4934585" y="157378"/>
                  </a:lnTo>
                  <a:lnTo>
                    <a:pt x="4934585" y="84734"/>
                  </a:lnTo>
                  <a:lnTo>
                    <a:pt x="4934585" y="64922"/>
                  </a:lnTo>
                  <a:lnTo>
                    <a:pt x="4934585" y="6096"/>
                  </a:lnTo>
                  <a:close/>
                </a:path>
                <a:path w="5307330" h="1246504">
                  <a:moveTo>
                    <a:pt x="4942052" y="636054"/>
                  </a:moveTo>
                  <a:lnTo>
                    <a:pt x="4929759" y="595096"/>
                  </a:lnTo>
                  <a:lnTo>
                    <a:pt x="4919942" y="583323"/>
                  </a:lnTo>
                  <a:lnTo>
                    <a:pt x="4918519" y="582028"/>
                  </a:lnTo>
                  <a:lnTo>
                    <a:pt x="4918519" y="643470"/>
                  </a:lnTo>
                  <a:lnTo>
                    <a:pt x="4917211" y="650532"/>
                  </a:lnTo>
                  <a:lnTo>
                    <a:pt x="4917084" y="650836"/>
                  </a:lnTo>
                  <a:lnTo>
                    <a:pt x="4911979" y="663333"/>
                  </a:lnTo>
                  <a:lnTo>
                    <a:pt x="4908359" y="668921"/>
                  </a:lnTo>
                  <a:lnTo>
                    <a:pt x="4899101" y="678472"/>
                  </a:lnTo>
                  <a:lnTo>
                    <a:pt x="4893576" y="682180"/>
                  </a:lnTo>
                  <a:lnTo>
                    <a:pt x="4880826" y="687412"/>
                  </a:lnTo>
                  <a:lnTo>
                    <a:pt x="4880965" y="687412"/>
                  </a:lnTo>
                  <a:lnTo>
                    <a:pt x="4873752" y="688784"/>
                  </a:lnTo>
                  <a:lnTo>
                    <a:pt x="4858867" y="688784"/>
                  </a:lnTo>
                  <a:lnTo>
                    <a:pt x="4824577" y="668616"/>
                  </a:lnTo>
                  <a:lnTo>
                    <a:pt x="4814443" y="628675"/>
                  </a:lnTo>
                  <a:lnTo>
                    <a:pt x="4815675" y="622236"/>
                  </a:lnTo>
                  <a:lnTo>
                    <a:pt x="4838751" y="590435"/>
                  </a:lnTo>
                  <a:lnTo>
                    <a:pt x="4858677" y="583323"/>
                  </a:lnTo>
                  <a:lnTo>
                    <a:pt x="4874158" y="583323"/>
                  </a:lnTo>
                  <a:lnTo>
                    <a:pt x="4908715" y="604050"/>
                  </a:lnTo>
                  <a:lnTo>
                    <a:pt x="4918519" y="643470"/>
                  </a:lnTo>
                  <a:lnTo>
                    <a:pt x="4918519" y="582028"/>
                  </a:lnTo>
                  <a:lnTo>
                    <a:pt x="4882235" y="563473"/>
                  </a:lnTo>
                  <a:lnTo>
                    <a:pt x="4866310" y="561987"/>
                  </a:lnTo>
                  <a:lnTo>
                    <a:pt x="4858182" y="562356"/>
                  </a:lnTo>
                  <a:lnTo>
                    <a:pt x="4817135" y="579158"/>
                  </a:lnTo>
                  <a:lnTo>
                    <a:pt x="4799139" y="601205"/>
                  </a:lnTo>
                  <a:lnTo>
                    <a:pt x="4796155" y="607555"/>
                  </a:lnTo>
                  <a:lnTo>
                    <a:pt x="4796104" y="607707"/>
                  </a:lnTo>
                  <a:lnTo>
                    <a:pt x="4793716" y="614426"/>
                  </a:lnTo>
                  <a:lnTo>
                    <a:pt x="4791976" y="621461"/>
                  </a:lnTo>
                  <a:lnTo>
                    <a:pt x="4791862" y="622236"/>
                  </a:lnTo>
                  <a:lnTo>
                    <a:pt x="4790922" y="628675"/>
                  </a:lnTo>
                  <a:lnTo>
                    <a:pt x="4790922" y="628840"/>
                  </a:lnTo>
                  <a:lnTo>
                    <a:pt x="4790579" y="636054"/>
                  </a:lnTo>
                  <a:lnTo>
                    <a:pt x="4802835" y="677545"/>
                  </a:lnTo>
                  <a:lnTo>
                    <a:pt x="4835537" y="704329"/>
                  </a:lnTo>
                  <a:lnTo>
                    <a:pt x="4857991" y="709752"/>
                  </a:lnTo>
                  <a:lnTo>
                    <a:pt x="4857839" y="709752"/>
                  </a:lnTo>
                  <a:lnTo>
                    <a:pt x="4866310" y="710120"/>
                  </a:lnTo>
                  <a:lnTo>
                    <a:pt x="4874450" y="709752"/>
                  </a:lnTo>
                  <a:lnTo>
                    <a:pt x="4882273" y="708634"/>
                  </a:lnTo>
                  <a:lnTo>
                    <a:pt x="4920259" y="688784"/>
                  </a:lnTo>
                  <a:lnTo>
                    <a:pt x="4920932" y="688174"/>
                  </a:lnTo>
                  <a:lnTo>
                    <a:pt x="4940655" y="650836"/>
                  </a:lnTo>
                  <a:lnTo>
                    <a:pt x="4941722" y="643267"/>
                  </a:lnTo>
                  <a:lnTo>
                    <a:pt x="4942052" y="636054"/>
                  </a:lnTo>
                  <a:close/>
                </a:path>
                <a:path w="5307330" h="1246504">
                  <a:moveTo>
                    <a:pt x="4952619" y="523278"/>
                  </a:moveTo>
                  <a:lnTo>
                    <a:pt x="4878692" y="523278"/>
                  </a:lnTo>
                  <a:lnTo>
                    <a:pt x="4878692" y="478472"/>
                  </a:lnTo>
                  <a:lnTo>
                    <a:pt x="4854245" y="478472"/>
                  </a:lnTo>
                  <a:lnTo>
                    <a:pt x="4854245" y="523278"/>
                  </a:lnTo>
                  <a:lnTo>
                    <a:pt x="4781220" y="523278"/>
                  </a:lnTo>
                  <a:lnTo>
                    <a:pt x="4781220" y="543394"/>
                  </a:lnTo>
                  <a:lnTo>
                    <a:pt x="4952619" y="543394"/>
                  </a:lnTo>
                  <a:lnTo>
                    <a:pt x="4952619" y="523278"/>
                  </a:lnTo>
                  <a:close/>
                </a:path>
                <a:path w="5307330" h="1246504">
                  <a:moveTo>
                    <a:pt x="4961750" y="280708"/>
                  </a:moveTo>
                  <a:lnTo>
                    <a:pt x="4925238" y="249923"/>
                  </a:lnTo>
                  <a:lnTo>
                    <a:pt x="4913465" y="178917"/>
                  </a:lnTo>
                  <a:lnTo>
                    <a:pt x="4889932" y="178917"/>
                  </a:lnTo>
                  <a:lnTo>
                    <a:pt x="4889932" y="223012"/>
                  </a:lnTo>
                  <a:lnTo>
                    <a:pt x="4888674" y="229616"/>
                  </a:lnTo>
                  <a:lnTo>
                    <a:pt x="4866995" y="264045"/>
                  </a:lnTo>
                  <a:lnTo>
                    <a:pt x="4844669" y="280098"/>
                  </a:lnTo>
                  <a:lnTo>
                    <a:pt x="4844745" y="279946"/>
                  </a:lnTo>
                  <a:lnTo>
                    <a:pt x="4844872" y="279590"/>
                  </a:lnTo>
                  <a:lnTo>
                    <a:pt x="4844974" y="275831"/>
                  </a:lnTo>
                  <a:lnTo>
                    <a:pt x="4844974" y="236220"/>
                  </a:lnTo>
                  <a:lnTo>
                    <a:pt x="4844974" y="216408"/>
                  </a:lnTo>
                  <a:lnTo>
                    <a:pt x="4844974" y="179222"/>
                  </a:lnTo>
                  <a:lnTo>
                    <a:pt x="4822037" y="179222"/>
                  </a:lnTo>
                  <a:lnTo>
                    <a:pt x="4822037" y="216408"/>
                  </a:lnTo>
                  <a:lnTo>
                    <a:pt x="4822037" y="236220"/>
                  </a:lnTo>
                  <a:lnTo>
                    <a:pt x="4822037" y="274815"/>
                  </a:lnTo>
                  <a:lnTo>
                    <a:pt x="4821034" y="275831"/>
                  </a:lnTo>
                  <a:lnTo>
                    <a:pt x="4762398" y="275831"/>
                  </a:lnTo>
                  <a:lnTo>
                    <a:pt x="4761395" y="274815"/>
                  </a:lnTo>
                  <a:lnTo>
                    <a:pt x="4761395" y="236220"/>
                  </a:lnTo>
                  <a:lnTo>
                    <a:pt x="4822037" y="236220"/>
                  </a:lnTo>
                  <a:lnTo>
                    <a:pt x="4822037" y="216408"/>
                  </a:lnTo>
                  <a:lnTo>
                    <a:pt x="4761395" y="216408"/>
                  </a:lnTo>
                  <a:lnTo>
                    <a:pt x="4761395" y="179222"/>
                  </a:lnTo>
                  <a:lnTo>
                    <a:pt x="4739056" y="179222"/>
                  </a:lnTo>
                  <a:lnTo>
                    <a:pt x="4739183" y="283552"/>
                  </a:lnTo>
                  <a:lnTo>
                    <a:pt x="4740821" y="287616"/>
                  </a:lnTo>
                  <a:lnTo>
                    <a:pt x="4747857" y="294525"/>
                  </a:lnTo>
                  <a:lnTo>
                    <a:pt x="4752238" y="296252"/>
                  </a:lnTo>
                  <a:lnTo>
                    <a:pt x="4830991" y="296252"/>
                  </a:lnTo>
                  <a:lnTo>
                    <a:pt x="4834864" y="294881"/>
                  </a:lnTo>
                  <a:lnTo>
                    <a:pt x="4841506" y="289394"/>
                  </a:lnTo>
                  <a:lnTo>
                    <a:pt x="4843564" y="285788"/>
                  </a:lnTo>
                  <a:lnTo>
                    <a:pt x="4844364" y="281317"/>
                  </a:lnTo>
                  <a:lnTo>
                    <a:pt x="4846980" y="283552"/>
                  </a:lnTo>
                  <a:lnTo>
                    <a:pt x="4849546" y="285788"/>
                  </a:lnTo>
                  <a:lnTo>
                    <a:pt x="4854778" y="290461"/>
                  </a:lnTo>
                  <a:lnTo>
                    <a:pt x="4857343" y="292900"/>
                  </a:lnTo>
                  <a:lnTo>
                    <a:pt x="4860061" y="295643"/>
                  </a:lnTo>
                  <a:lnTo>
                    <a:pt x="4861814" y="294525"/>
                  </a:lnTo>
                  <a:lnTo>
                    <a:pt x="4864303" y="292900"/>
                  </a:lnTo>
                  <a:lnTo>
                    <a:pt x="4867910" y="290258"/>
                  </a:lnTo>
                  <a:lnTo>
                    <a:pt x="4876457" y="283248"/>
                  </a:lnTo>
                  <a:lnTo>
                    <a:pt x="4878527" y="281317"/>
                  </a:lnTo>
                  <a:lnTo>
                    <a:pt x="4879835" y="280098"/>
                  </a:lnTo>
                  <a:lnTo>
                    <a:pt x="4902301" y="249923"/>
                  </a:lnTo>
                  <a:lnTo>
                    <a:pt x="4904117" y="254393"/>
                  </a:lnTo>
                  <a:lnTo>
                    <a:pt x="4937137" y="290258"/>
                  </a:lnTo>
                  <a:lnTo>
                    <a:pt x="4945748" y="295338"/>
                  </a:lnTo>
                  <a:lnTo>
                    <a:pt x="4948567" y="292900"/>
                  </a:lnTo>
                  <a:lnTo>
                    <a:pt x="4951285" y="290461"/>
                  </a:lnTo>
                  <a:lnTo>
                    <a:pt x="4961750" y="280708"/>
                  </a:lnTo>
                  <a:close/>
                </a:path>
                <a:path w="5307330" h="1246504">
                  <a:moveTo>
                    <a:pt x="5054003" y="598258"/>
                  </a:moveTo>
                  <a:lnTo>
                    <a:pt x="5008740" y="598258"/>
                  </a:lnTo>
                  <a:lnTo>
                    <a:pt x="5008740" y="477862"/>
                  </a:lnTo>
                  <a:lnTo>
                    <a:pt x="4985207" y="477862"/>
                  </a:lnTo>
                  <a:lnTo>
                    <a:pt x="4985207" y="768032"/>
                  </a:lnTo>
                  <a:lnTo>
                    <a:pt x="5004308" y="768032"/>
                  </a:lnTo>
                  <a:lnTo>
                    <a:pt x="5005717" y="767422"/>
                  </a:lnTo>
                  <a:lnTo>
                    <a:pt x="5008130" y="764984"/>
                  </a:lnTo>
                  <a:lnTo>
                    <a:pt x="5008740" y="763562"/>
                  </a:lnTo>
                  <a:lnTo>
                    <a:pt x="5008740" y="618680"/>
                  </a:lnTo>
                  <a:lnTo>
                    <a:pt x="5054003" y="618680"/>
                  </a:lnTo>
                  <a:lnTo>
                    <a:pt x="5054003" y="598258"/>
                  </a:lnTo>
                  <a:close/>
                </a:path>
                <a:path w="5307330" h="1246504">
                  <a:moveTo>
                    <a:pt x="5148529" y="124053"/>
                  </a:moveTo>
                  <a:lnTo>
                    <a:pt x="5148516" y="123748"/>
                  </a:lnTo>
                  <a:lnTo>
                    <a:pt x="5148250" y="114033"/>
                  </a:lnTo>
                  <a:lnTo>
                    <a:pt x="5147437" y="104089"/>
                  </a:lnTo>
                  <a:lnTo>
                    <a:pt x="5138534" y="65989"/>
                  </a:lnTo>
                  <a:lnTo>
                    <a:pt x="5124691" y="41592"/>
                  </a:lnTo>
                  <a:lnTo>
                    <a:pt x="5124691" y="123748"/>
                  </a:lnTo>
                  <a:lnTo>
                    <a:pt x="5124678" y="124053"/>
                  </a:lnTo>
                  <a:lnTo>
                    <a:pt x="5119941" y="164363"/>
                  </a:lnTo>
                  <a:lnTo>
                    <a:pt x="5100485" y="200545"/>
                  </a:lnTo>
                  <a:lnTo>
                    <a:pt x="5081130" y="211836"/>
                  </a:lnTo>
                  <a:lnTo>
                    <a:pt x="5062423" y="211836"/>
                  </a:lnTo>
                  <a:lnTo>
                    <a:pt x="5031295" y="184861"/>
                  </a:lnTo>
                  <a:lnTo>
                    <a:pt x="5019535" y="140512"/>
                  </a:lnTo>
                  <a:lnTo>
                    <a:pt x="5018773" y="123748"/>
                  </a:lnTo>
                  <a:lnTo>
                    <a:pt x="5018964" y="116243"/>
                  </a:lnTo>
                  <a:lnTo>
                    <a:pt x="5025644" y="78486"/>
                  </a:lnTo>
                  <a:lnTo>
                    <a:pt x="5047589" y="44653"/>
                  </a:lnTo>
                  <a:lnTo>
                    <a:pt x="5071884" y="36576"/>
                  </a:lnTo>
                  <a:lnTo>
                    <a:pt x="5081130" y="36576"/>
                  </a:lnTo>
                  <a:lnTo>
                    <a:pt x="5112321" y="65227"/>
                  </a:lnTo>
                  <a:lnTo>
                    <a:pt x="5123929" y="108661"/>
                  </a:lnTo>
                  <a:lnTo>
                    <a:pt x="5124691" y="123748"/>
                  </a:lnTo>
                  <a:lnTo>
                    <a:pt x="5124691" y="41592"/>
                  </a:lnTo>
                  <a:lnTo>
                    <a:pt x="5090401" y="17907"/>
                  </a:lnTo>
                  <a:lnTo>
                    <a:pt x="5071580" y="15544"/>
                  </a:lnTo>
                  <a:lnTo>
                    <a:pt x="5061826" y="16141"/>
                  </a:lnTo>
                  <a:lnTo>
                    <a:pt x="5023675" y="35890"/>
                  </a:lnTo>
                  <a:lnTo>
                    <a:pt x="5001730" y="74942"/>
                  </a:lnTo>
                  <a:lnTo>
                    <a:pt x="4994922" y="114033"/>
                  </a:lnTo>
                  <a:lnTo>
                    <a:pt x="4994859" y="116243"/>
                  </a:lnTo>
                  <a:lnTo>
                    <a:pt x="4994630" y="124053"/>
                  </a:lnTo>
                  <a:lnTo>
                    <a:pt x="4999164" y="165354"/>
                  </a:lnTo>
                  <a:lnTo>
                    <a:pt x="5018036" y="207264"/>
                  </a:lnTo>
                  <a:lnTo>
                    <a:pt x="5052796" y="230924"/>
                  </a:lnTo>
                  <a:lnTo>
                    <a:pt x="5071580" y="233172"/>
                  </a:lnTo>
                  <a:lnTo>
                    <a:pt x="5081333" y="232600"/>
                  </a:lnTo>
                  <a:lnTo>
                    <a:pt x="5119484" y="213664"/>
                  </a:lnTo>
                  <a:lnTo>
                    <a:pt x="5141430" y="174891"/>
                  </a:lnTo>
                  <a:lnTo>
                    <a:pt x="5148237" y="134747"/>
                  </a:lnTo>
                  <a:lnTo>
                    <a:pt x="5148313" y="132207"/>
                  </a:lnTo>
                  <a:lnTo>
                    <a:pt x="5148529" y="124053"/>
                  </a:lnTo>
                  <a:close/>
                </a:path>
                <a:path w="5307330" h="1246504">
                  <a:moveTo>
                    <a:pt x="5217325" y="5486"/>
                  </a:moveTo>
                  <a:lnTo>
                    <a:pt x="5193792" y="5486"/>
                  </a:lnTo>
                  <a:lnTo>
                    <a:pt x="5193792" y="295643"/>
                  </a:lnTo>
                  <a:lnTo>
                    <a:pt x="5212893" y="295643"/>
                  </a:lnTo>
                  <a:lnTo>
                    <a:pt x="5214302" y="295033"/>
                  </a:lnTo>
                  <a:lnTo>
                    <a:pt x="5216715" y="292595"/>
                  </a:lnTo>
                  <a:lnTo>
                    <a:pt x="5217325" y="291172"/>
                  </a:lnTo>
                  <a:lnTo>
                    <a:pt x="5217325" y="5486"/>
                  </a:lnTo>
                  <a:close/>
                </a:path>
                <a:path w="5307330" h="1246504">
                  <a:moveTo>
                    <a:pt x="5307165" y="477862"/>
                  </a:moveTo>
                  <a:lnTo>
                    <a:pt x="5283022" y="477862"/>
                  </a:lnTo>
                  <a:lnTo>
                    <a:pt x="5283022" y="534250"/>
                  </a:lnTo>
                  <a:lnTo>
                    <a:pt x="5283022" y="554062"/>
                  </a:lnTo>
                  <a:lnTo>
                    <a:pt x="5283022" y="642454"/>
                  </a:lnTo>
                  <a:lnTo>
                    <a:pt x="5229009" y="642454"/>
                  </a:lnTo>
                  <a:lnTo>
                    <a:pt x="5231650" y="631088"/>
                  </a:lnTo>
                  <a:lnTo>
                    <a:pt x="5233530" y="619518"/>
                  </a:lnTo>
                  <a:lnTo>
                    <a:pt x="5234673" y="607771"/>
                  </a:lnTo>
                  <a:lnTo>
                    <a:pt x="5234787" y="603973"/>
                  </a:lnTo>
                  <a:lnTo>
                    <a:pt x="5235041" y="595820"/>
                  </a:lnTo>
                  <a:lnTo>
                    <a:pt x="5235029" y="595515"/>
                  </a:lnTo>
                  <a:lnTo>
                    <a:pt x="5234724" y="585558"/>
                  </a:lnTo>
                  <a:lnTo>
                    <a:pt x="5233759" y="575170"/>
                  </a:lnTo>
                  <a:lnTo>
                    <a:pt x="5232158" y="564680"/>
                  </a:lnTo>
                  <a:lnTo>
                    <a:pt x="5229911" y="554062"/>
                  </a:lnTo>
                  <a:lnTo>
                    <a:pt x="5283022" y="554062"/>
                  </a:lnTo>
                  <a:lnTo>
                    <a:pt x="5283022" y="534250"/>
                  </a:lnTo>
                  <a:lnTo>
                    <a:pt x="5223573" y="534250"/>
                  </a:lnTo>
                  <a:lnTo>
                    <a:pt x="5218735" y="524497"/>
                  </a:lnTo>
                  <a:lnTo>
                    <a:pt x="5212943" y="515620"/>
                  </a:lnTo>
                  <a:lnTo>
                    <a:pt x="5210911" y="513219"/>
                  </a:lnTo>
                  <a:lnTo>
                    <a:pt x="5210911" y="595515"/>
                  </a:lnTo>
                  <a:lnTo>
                    <a:pt x="5210899" y="595820"/>
                  </a:lnTo>
                  <a:lnTo>
                    <a:pt x="5206162" y="636143"/>
                  </a:lnTo>
                  <a:lnTo>
                    <a:pt x="5186705" y="672312"/>
                  </a:lnTo>
                  <a:lnTo>
                    <a:pt x="5167350" y="683602"/>
                  </a:lnTo>
                  <a:lnTo>
                    <a:pt x="5148643" y="683602"/>
                  </a:lnTo>
                  <a:lnTo>
                    <a:pt x="5117516" y="656628"/>
                  </a:lnTo>
                  <a:lnTo>
                    <a:pt x="5106581" y="619518"/>
                  </a:lnTo>
                  <a:lnTo>
                    <a:pt x="5104993" y="595515"/>
                  </a:lnTo>
                  <a:lnTo>
                    <a:pt x="5105184" y="588010"/>
                  </a:lnTo>
                  <a:lnTo>
                    <a:pt x="5111864" y="550252"/>
                  </a:lnTo>
                  <a:lnTo>
                    <a:pt x="5133810" y="516420"/>
                  </a:lnTo>
                  <a:lnTo>
                    <a:pt x="5158105" y="508342"/>
                  </a:lnTo>
                  <a:lnTo>
                    <a:pt x="5167350" y="508342"/>
                  </a:lnTo>
                  <a:lnTo>
                    <a:pt x="5198529" y="536994"/>
                  </a:lnTo>
                  <a:lnTo>
                    <a:pt x="5210149" y="580428"/>
                  </a:lnTo>
                  <a:lnTo>
                    <a:pt x="5210911" y="595515"/>
                  </a:lnTo>
                  <a:lnTo>
                    <a:pt x="5210911" y="513219"/>
                  </a:lnTo>
                  <a:lnTo>
                    <a:pt x="5169674" y="488149"/>
                  </a:lnTo>
                  <a:lnTo>
                    <a:pt x="5158105" y="487311"/>
                  </a:lnTo>
                  <a:lnTo>
                    <a:pt x="5148224" y="487908"/>
                  </a:lnTo>
                  <a:lnTo>
                    <a:pt x="5109908" y="507657"/>
                  </a:lnTo>
                  <a:lnTo>
                    <a:pt x="5088026" y="546709"/>
                  </a:lnTo>
                  <a:lnTo>
                    <a:pt x="5081448" y="585558"/>
                  </a:lnTo>
                  <a:lnTo>
                    <a:pt x="5081155" y="595820"/>
                  </a:lnTo>
                  <a:lnTo>
                    <a:pt x="5081435" y="606386"/>
                  </a:lnTo>
                  <a:lnTo>
                    <a:pt x="5081549" y="607771"/>
                  </a:lnTo>
                  <a:lnTo>
                    <a:pt x="5082286" y="616737"/>
                  </a:lnTo>
                  <a:lnTo>
                    <a:pt x="5091417" y="655332"/>
                  </a:lnTo>
                  <a:lnTo>
                    <a:pt x="5116474" y="690765"/>
                  </a:lnTo>
                  <a:lnTo>
                    <a:pt x="5158105" y="704634"/>
                  </a:lnTo>
                  <a:lnTo>
                    <a:pt x="5169103" y="703922"/>
                  </a:lnTo>
                  <a:lnTo>
                    <a:pt x="5203952" y="687222"/>
                  </a:lnTo>
                  <a:lnTo>
                    <a:pt x="5221465" y="662876"/>
                  </a:lnTo>
                  <a:lnTo>
                    <a:pt x="5283022" y="662876"/>
                  </a:lnTo>
                  <a:lnTo>
                    <a:pt x="5283022" y="768032"/>
                  </a:lnTo>
                  <a:lnTo>
                    <a:pt x="5302732" y="768032"/>
                  </a:lnTo>
                  <a:lnTo>
                    <a:pt x="5304142" y="767422"/>
                  </a:lnTo>
                  <a:lnTo>
                    <a:pt x="5306555" y="764984"/>
                  </a:lnTo>
                  <a:lnTo>
                    <a:pt x="5307165" y="763562"/>
                  </a:lnTo>
                  <a:lnTo>
                    <a:pt x="5307165" y="662876"/>
                  </a:lnTo>
                  <a:lnTo>
                    <a:pt x="5307165" y="642454"/>
                  </a:lnTo>
                  <a:lnTo>
                    <a:pt x="5307165" y="554062"/>
                  </a:lnTo>
                  <a:lnTo>
                    <a:pt x="5307165" y="534250"/>
                  </a:lnTo>
                  <a:lnTo>
                    <a:pt x="5307165" y="4778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829431" y="6679843"/>
              <a:ext cx="126290" cy="23288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089349" y="6679071"/>
              <a:ext cx="126290" cy="233655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2846413" y="6658216"/>
              <a:ext cx="351790" cy="269875"/>
            </a:xfrm>
            <a:custGeom>
              <a:avLst/>
              <a:gdLst/>
              <a:ahLst/>
              <a:cxnLst/>
              <a:rect l="l" t="t" r="r" b="b"/>
              <a:pathLst>
                <a:path w="351789" h="269875">
                  <a:moveTo>
                    <a:pt x="330987" y="268808"/>
                  </a:moveTo>
                  <a:lnTo>
                    <a:pt x="226707" y="184226"/>
                  </a:lnTo>
                  <a:lnTo>
                    <a:pt x="218986" y="192722"/>
                  </a:lnTo>
                  <a:lnTo>
                    <a:pt x="215125" y="197739"/>
                  </a:lnTo>
                  <a:lnTo>
                    <a:pt x="209334" y="201993"/>
                  </a:lnTo>
                  <a:lnTo>
                    <a:pt x="175348" y="214350"/>
                  </a:lnTo>
                  <a:lnTo>
                    <a:pt x="168389" y="213842"/>
                  </a:lnTo>
                  <a:lnTo>
                    <a:pt x="131699" y="192722"/>
                  </a:lnTo>
                  <a:lnTo>
                    <a:pt x="125133" y="185000"/>
                  </a:lnTo>
                  <a:lnTo>
                    <a:pt x="20866" y="268808"/>
                  </a:lnTo>
                  <a:lnTo>
                    <a:pt x="24333" y="269582"/>
                  </a:lnTo>
                  <a:lnTo>
                    <a:pt x="323646" y="269582"/>
                  </a:lnTo>
                  <a:lnTo>
                    <a:pt x="330987" y="268808"/>
                  </a:lnTo>
                  <a:close/>
                </a:path>
                <a:path w="351789" h="269875">
                  <a:moveTo>
                    <a:pt x="351459" y="2324"/>
                  </a:moveTo>
                  <a:lnTo>
                    <a:pt x="345274" y="393"/>
                  </a:lnTo>
                  <a:lnTo>
                    <a:pt x="338328" y="0"/>
                  </a:lnTo>
                  <a:lnTo>
                    <a:pt x="14300" y="0"/>
                  </a:lnTo>
                  <a:lnTo>
                    <a:pt x="6565" y="393"/>
                  </a:lnTo>
                  <a:lnTo>
                    <a:pt x="0" y="2705"/>
                  </a:lnTo>
                  <a:lnTo>
                    <a:pt x="142900" y="165684"/>
                  </a:lnTo>
                  <a:lnTo>
                    <a:pt x="145986" y="169557"/>
                  </a:lnTo>
                  <a:lnTo>
                    <a:pt x="150241" y="172643"/>
                  </a:lnTo>
                  <a:lnTo>
                    <a:pt x="155257" y="175729"/>
                  </a:lnTo>
                  <a:lnTo>
                    <a:pt x="161823" y="179984"/>
                  </a:lnTo>
                  <a:lnTo>
                    <a:pt x="169164" y="181914"/>
                  </a:lnTo>
                  <a:lnTo>
                    <a:pt x="182295" y="181914"/>
                  </a:lnTo>
                  <a:lnTo>
                    <a:pt x="189242" y="179984"/>
                  </a:lnTo>
                  <a:lnTo>
                    <a:pt x="196202" y="175729"/>
                  </a:lnTo>
                  <a:lnTo>
                    <a:pt x="200837" y="173024"/>
                  </a:lnTo>
                  <a:lnTo>
                    <a:pt x="205473" y="169557"/>
                  </a:lnTo>
                  <a:lnTo>
                    <a:pt x="208940" y="165684"/>
                  </a:lnTo>
                  <a:lnTo>
                    <a:pt x="351459" y="2324"/>
                  </a:lnTo>
                  <a:close/>
                </a:path>
              </a:pathLst>
            </a:custGeom>
            <a:solidFill>
              <a:srgbClr val="BABABA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10287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0287000" y="0"/>
                </a:lnTo>
                <a:lnTo>
                  <a:pt x="10287000" y="10287000"/>
                </a:lnTo>
                <a:close/>
              </a:path>
            </a:pathLst>
          </a:custGeom>
          <a:solidFill>
            <a:srgbClr val="0C0E0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1041994" y="0"/>
            <a:ext cx="9245600" cy="9182100"/>
            <a:chOff x="1041994" y="0"/>
            <a:chExt cx="9245600" cy="91821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74517" y="0"/>
              <a:ext cx="8012482" cy="405118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41994" y="1755661"/>
              <a:ext cx="5705475" cy="11049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61250" y="2000186"/>
              <a:ext cx="5594985" cy="887730"/>
            </a:xfrm>
            <a:custGeom>
              <a:avLst/>
              <a:gdLst/>
              <a:ahLst/>
              <a:cxnLst/>
              <a:rect l="l" t="t" r="r" b="b"/>
              <a:pathLst>
                <a:path w="5594984" h="887730">
                  <a:moveTo>
                    <a:pt x="873683" y="681964"/>
                  </a:moveTo>
                  <a:lnTo>
                    <a:pt x="33604" y="681964"/>
                  </a:lnTo>
                  <a:lnTo>
                    <a:pt x="0" y="841984"/>
                  </a:lnTo>
                  <a:lnTo>
                    <a:pt x="840079" y="841984"/>
                  </a:lnTo>
                  <a:lnTo>
                    <a:pt x="873683" y="681964"/>
                  </a:lnTo>
                  <a:close/>
                </a:path>
                <a:path w="5594984" h="887730">
                  <a:moveTo>
                    <a:pt x="917079" y="475284"/>
                  </a:moveTo>
                  <a:lnTo>
                    <a:pt x="884910" y="447078"/>
                  </a:lnTo>
                  <a:lnTo>
                    <a:pt x="851141" y="416661"/>
                  </a:lnTo>
                  <a:lnTo>
                    <a:pt x="816635" y="384492"/>
                  </a:lnTo>
                  <a:lnTo>
                    <a:pt x="809129" y="377177"/>
                  </a:lnTo>
                  <a:lnTo>
                    <a:pt x="782269" y="351040"/>
                  </a:lnTo>
                  <a:lnTo>
                    <a:pt x="748906" y="316763"/>
                  </a:lnTo>
                  <a:lnTo>
                    <a:pt x="717423" y="282143"/>
                  </a:lnTo>
                  <a:lnTo>
                    <a:pt x="688670" y="247650"/>
                  </a:lnTo>
                  <a:lnTo>
                    <a:pt x="666394" y="204063"/>
                  </a:lnTo>
                  <a:lnTo>
                    <a:pt x="664692" y="180670"/>
                  </a:lnTo>
                  <a:lnTo>
                    <a:pt x="668464" y="153352"/>
                  </a:lnTo>
                  <a:lnTo>
                    <a:pt x="691070" y="45720"/>
                  </a:lnTo>
                  <a:lnTo>
                    <a:pt x="483425" y="45720"/>
                  </a:lnTo>
                  <a:lnTo>
                    <a:pt x="460832" y="153352"/>
                  </a:lnTo>
                  <a:lnTo>
                    <a:pt x="441604" y="204063"/>
                  </a:lnTo>
                  <a:lnTo>
                    <a:pt x="401027" y="247650"/>
                  </a:lnTo>
                  <a:lnTo>
                    <a:pt x="357784" y="282143"/>
                  </a:lnTo>
                  <a:lnTo>
                    <a:pt x="311759" y="316763"/>
                  </a:lnTo>
                  <a:lnTo>
                    <a:pt x="263994" y="351040"/>
                  </a:lnTo>
                  <a:lnTo>
                    <a:pt x="215582" y="384492"/>
                  </a:lnTo>
                  <a:lnTo>
                    <a:pt x="167563" y="416661"/>
                  </a:lnTo>
                  <a:lnTo>
                    <a:pt x="121018" y="447078"/>
                  </a:lnTo>
                  <a:lnTo>
                    <a:pt x="77000" y="475284"/>
                  </a:lnTo>
                  <a:lnTo>
                    <a:pt x="152412" y="610539"/>
                  </a:lnTo>
                  <a:lnTo>
                    <a:pt x="197180" y="584339"/>
                  </a:lnTo>
                  <a:lnTo>
                    <a:pt x="241985" y="557733"/>
                  </a:lnTo>
                  <a:lnTo>
                    <a:pt x="286943" y="530504"/>
                  </a:lnTo>
                  <a:lnTo>
                    <a:pt x="332155" y="502424"/>
                  </a:lnTo>
                  <a:lnTo>
                    <a:pt x="377736" y="473278"/>
                  </a:lnTo>
                  <a:lnTo>
                    <a:pt x="423773" y="442836"/>
                  </a:lnTo>
                  <a:lnTo>
                    <a:pt x="470369" y="410883"/>
                  </a:lnTo>
                  <a:lnTo>
                    <a:pt x="517639" y="377177"/>
                  </a:lnTo>
                  <a:lnTo>
                    <a:pt x="550722" y="410883"/>
                  </a:lnTo>
                  <a:lnTo>
                    <a:pt x="583806" y="442836"/>
                  </a:lnTo>
                  <a:lnTo>
                    <a:pt x="616940" y="473278"/>
                  </a:lnTo>
                  <a:lnTo>
                    <a:pt x="650163" y="502424"/>
                  </a:lnTo>
                  <a:lnTo>
                    <a:pt x="683526" y="530504"/>
                  </a:lnTo>
                  <a:lnTo>
                    <a:pt x="717067" y="557733"/>
                  </a:lnTo>
                  <a:lnTo>
                    <a:pt x="750836" y="584339"/>
                  </a:lnTo>
                  <a:lnTo>
                    <a:pt x="784860" y="610539"/>
                  </a:lnTo>
                  <a:lnTo>
                    <a:pt x="917079" y="475284"/>
                  </a:lnTo>
                  <a:close/>
                </a:path>
                <a:path w="5594984" h="887730">
                  <a:moveTo>
                    <a:pt x="1830095" y="46329"/>
                  </a:moveTo>
                  <a:lnTo>
                    <a:pt x="1096695" y="46329"/>
                  </a:lnTo>
                  <a:lnTo>
                    <a:pt x="1065301" y="195834"/>
                  </a:lnTo>
                  <a:lnTo>
                    <a:pt x="1054747" y="246087"/>
                  </a:lnTo>
                  <a:lnTo>
                    <a:pt x="1024140" y="391807"/>
                  </a:lnTo>
                  <a:lnTo>
                    <a:pt x="1013587" y="442061"/>
                  </a:lnTo>
                  <a:lnTo>
                    <a:pt x="981138" y="596595"/>
                  </a:lnTo>
                  <a:lnTo>
                    <a:pt x="1244981" y="596595"/>
                  </a:lnTo>
                  <a:lnTo>
                    <a:pt x="1227035" y="682015"/>
                  </a:lnTo>
                  <a:lnTo>
                    <a:pt x="909866" y="682015"/>
                  </a:lnTo>
                  <a:lnTo>
                    <a:pt x="876350" y="841565"/>
                  </a:lnTo>
                  <a:lnTo>
                    <a:pt x="1716430" y="841565"/>
                  </a:lnTo>
                  <a:lnTo>
                    <a:pt x="1749945" y="682015"/>
                  </a:lnTo>
                  <a:lnTo>
                    <a:pt x="1432763" y="682015"/>
                  </a:lnTo>
                  <a:lnTo>
                    <a:pt x="1450708" y="596595"/>
                  </a:lnTo>
                  <a:lnTo>
                    <a:pt x="1724063" y="596595"/>
                  </a:lnTo>
                  <a:lnTo>
                    <a:pt x="1756524" y="442061"/>
                  </a:lnTo>
                  <a:lnTo>
                    <a:pt x="1200277" y="442061"/>
                  </a:lnTo>
                  <a:lnTo>
                    <a:pt x="1210830" y="391807"/>
                  </a:lnTo>
                  <a:lnTo>
                    <a:pt x="1748028" y="391807"/>
                  </a:lnTo>
                  <a:lnTo>
                    <a:pt x="1778622" y="246087"/>
                  </a:lnTo>
                  <a:lnTo>
                    <a:pt x="1241425" y="246087"/>
                  </a:lnTo>
                  <a:lnTo>
                    <a:pt x="1251978" y="195834"/>
                  </a:lnTo>
                  <a:lnTo>
                    <a:pt x="1798701" y="195834"/>
                  </a:lnTo>
                  <a:lnTo>
                    <a:pt x="1830095" y="46329"/>
                  </a:lnTo>
                  <a:close/>
                </a:path>
                <a:path w="5594984" h="887730">
                  <a:moveTo>
                    <a:pt x="2446528" y="40957"/>
                  </a:moveTo>
                  <a:lnTo>
                    <a:pt x="1950288" y="40957"/>
                  </a:lnTo>
                  <a:lnTo>
                    <a:pt x="1921687" y="177165"/>
                  </a:lnTo>
                  <a:lnTo>
                    <a:pt x="2231237" y="177165"/>
                  </a:lnTo>
                  <a:lnTo>
                    <a:pt x="2223630" y="213360"/>
                  </a:lnTo>
                  <a:lnTo>
                    <a:pt x="1898840" y="213360"/>
                  </a:lnTo>
                  <a:lnTo>
                    <a:pt x="1873034" y="336219"/>
                  </a:lnTo>
                  <a:lnTo>
                    <a:pt x="2023529" y="336219"/>
                  </a:lnTo>
                  <a:lnTo>
                    <a:pt x="1975548" y="352463"/>
                  </a:lnTo>
                  <a:lnTo>
                    <a:pt x="1927390" y="368249"/>
                  </a:lnTo>
                  <a:lnTo>
                    <a:pt x="1832419" y="398132"/>
                  </a:lnTo>
                  <a:lnTo>
                    <a:pt x="1856447" y="528624"/>
                  </a:lnTo>
                  <a:lnTo>
                    <a:pt x="1905469" y="513727"/>
                  </a:lnTo>
                  <a:lnTo>
                    <a:pt x="1954834" y="498259"/>
                  </a:lnTo>
                  <a:lnTo>
                    <a:pt x="2004339" y="482193"/>
                  </a:lnTo>
                  <a:lnTo>
                    <a:pt x="2053780" y="465518"/>
                  </a:lnTo>
                  <a:lnTo>
                    <a:pt x="2102967" y="448221"/>
                  </a:lnTo>
                  <a:lnTo>
                    <a:pt x="2151697" y="430276"/>
                  </a:lnTo>
                  <a:lnTo>
                    <a:pt x="2199754" y="411670"/>
                  </a:lnTo>
                  <a:lnTo>
                    <a:pt x="2246960" y="392391"/>
                  </a:lnTo>
                  <a:lnTo>
                    <a:pt x="2293099" y="372414"/>
                  </a:lnTo>
                  <a:lnTo>
                    <a:pt x="2332532" y="350316"/>
                  </a:lnTo>
                  <a:lnTo>
                    <a:pt x="2364714" y="322770"/>
                  </a:lnTo>
                  <a:lnTo>
                    <a:pt x="2388349" y="290042"/>
                  </a:lnTo>
                  <a:lnTo>
                    <a:pt x="2402116" y="252412"/>
                  </a:lnTo>
                  <a:lnTo>
                    <a:pt x="2446528" y="40957"/>
                  </a:lnTo>
                  <a:close/>
                </a:path>
                <a:path w="5594984" h="887730">
                  <a:moveTo>
                    <a:pt x="2615400" y="661657"/>
                  </a:moveTo>
                  <a:lnTo>
                    <a:pt x="2612377" y="623049"/>
                  </a:lnTo>
                  <a:lnTo>
                    <a:pt x="2579713" y="560895"/>
                  </a:lnTo>
                  <a:lnTo>
                    <a:pt x="2508440" y="525780"/>
                  </a:lnTo>
                  <a:lnTo>
                    <a:pt x="2457158" y="521004"/>
                  </a:lnTo>
                  <a:lnTo>
                    <a:pt x="2423515" y="521004"/>
                  </a:lnTo>
                  <a:lnTo>
                    <a:pt x="2423515" y="703872"/>
                  </a:lnTo>
                  <a:lnTo>
                    <a:pt x="2417432" y="717181"/>
                  </a:lnTo>
                  <a:lnTo>
                    <a:pt x="2406116" y="726020"/>
                  </a:lnTo>
                  <a:lnTo>
                    <a:pt x="2390102" y="730935"/>
                  </a:lnTo>
                  <a:lnTo>
                    <a:pt x="2369883" y="732447"/>
                  </a:lnTo>
                  <a:lnTo>
                    <a:pt x="2063191" y="732447"/>
                  </a:lnTo>
                  <a:lnTo>
                    <a:pt x="2043607" y="730935"/>
                  </a:lnTo>
                  <a:lnTo>
                    <a:pt x="2029663" y="726020"/>
                  </a:lnTo>
                  <a:lnTo>
                    <a:pt x="2022068" y="717181"/>
                  </a:lnTo>
                  <a:lnTo>
                    <a:pt x="2021573" y="703872"/>
                  </a:lnTo>
                  <a:lnTo>
                    <a:pt x="2027605" y="690168"/>
                  </a:lnTo>
                  <a:lnTo>
                    <a:pt x="2038680" y="681380"/>
                  </a:lnTo>
                  <a:lnTo>
                    <a:pt x="2054606" y="676681"/>
                  </a:lnTo>
                  <a:lnTo>
                    <a:pt x="2075192" y="675309"/>
                  </a:lnTo>
                  <a:lnTo>
                    <a:pt x="2381885" y="675309"/>
                  </a:lnTo>
                  <a:lnTo>
                    <a:pt x="2401900" y="676681"/>
                  </a:lnTo>
                  <a:lnTo>
                    <a:pt x="2415857" y="681380"/>
                  </a:lnTo>
                  <a:lnTo>
                    <a:pt x="2423236" y="690168"/>
                  </a:lnTo>
                  <a:lnTo>
                    <a:pt x="2423515" y="703872"/>
                  </a:lnTo>
                  <a:lnTo>
                    <a:pt x="2423515" y="521004"/>
                  </a:lnTo>
                  <a:lnTo>
                    <a:pt x="2064727" y="521004"/>
                  </a:lnTo>
                  <a:lnTo>
                    <a:pt x="2011438" y="525780"/>
                  </a:lnTo>
                  <a:lnTo>
                    <a:pt x="1965007" y="539432"/>
                  </a:lnTo>
                  <a:lnTo>
                    <a:pt x="1925421" y="560895"/>
                  </a:lnTo>
                  <a:lnTo>
                    <a:pt x="1892642" y="589114"/>
                  </a:lnTo>
                  <a:lnTo>
                    <a:pt x="1866646" y="623049"/>
                  </a:lnTo>
                  <a:lnTo>
                    <a:pt x="1847405" y="661657"/>
                  </a:lnTo>
                  <a:lnTo>
                    <a:pt x="1834883" y="703872"/>
                  </a:lnTo>
                  <a:lnTo>
                    <a:pt x="1829511" y="746150"/>
                  </a:lnTo>
                  <a:lnTo>
                    <a:pt x="1832102" y="784885"/>
                  </a:lnTo>
                  <a:lnTo>
                    <a:pt x="1863521" y="847445"/>
                  </a:lnTo>
                  <a:lnTo>
                    <a:pt x="1933752" y="882865"/>
                  </a:lnTo>
                  <a:lnTo>
                    <a:pt x="1984870" y="887704"/>
                  </a:lnTo>
                  <a:lnTo>
                    <a:pt x="2377287" y="887704"/>
                  </a:lnTo>
                  <a:lnTo>
                    <a:pt x="2430754" y="882865"/>
                  </a:lnTo>
                  <a:lnTo>
                    <a:pt x="2477617" y="869086"/>
                  </a:lnTo>
                  <a:lnTo>
                    <a:pt x="2517800" y="847445"/>
                  </a:lnTo>
                  <a:lnTo>
                    <a:pt x="2551226" y="819010"/>
                  </a:lnTo>
                  <a:lnTo>
                    <a:pt x="2577820" y="784885"/>
                  </a:lnTo>
                  <a:lnTo>
                    <a:pt x="2597505" y="746150"/>
                  </a:lnTo>
                  <a:lnTo>
                    <a:pt x="2610193" y="703872"/>
                  </a:lnTo>
                  <a:lnTo>
                    <a:pt x="2613723" y="675309"/>
                  </a:lnTo>
                  <a:lnTo>
                    <a:pt x="2615400" y="661657"/>
                  </a:lnTo>
                  <a:close/>
                </a:path>
                <a:path w="5594984" h="887730">
                  <a:moveTo>
                    <a:pt x="2733306" y="31432"/>
                  </a:moveTo>
                  <a:lnTo>
                    <a:pt x="2546629" y="31432"/>
                  </a:lnTo>
                  <a:lnTo>
                    <a:pt x="2448420" y="499097"/>
                  </a:lnTo>
                  <a:lnTo>
                    <a:pt x="2635097" y="499097"/>
                  </a:lnTo>
                  <a:lnTo>
                    <a:pt x="2733306" y="31432"/>
                  </a:lnTo>
                  <a:close/>
                </a:path>
                <a:path w="5594984" h="887730">
                  <a:moveTo>
                    <a:pt x="3326117" y="234315"/>
                  </a:moveTo>
                  <a:lnTo>
                    <a:pt x="3322548" y="189547"/>
                  </a:lnTo>
                  <a:lnTo>
                    <a:pt x="3322434" y="188112"/>
                  </a:lnTo>
                  <a:lnTo>
                    <a:pt x="3309734" y="147358"/>
                  </a:lnTo>
                  <a:lnTo>
                    <a:pt x="3288830" y="112268"/>
                  </a:lnTo>
                  <a:lnTo>
                    <a:pt x="3260560" y="83070"/>
                  </a:lnTo>
                  <a:lnTo>
                    <a:pt x="3225711" y="59969"/>
                  </a:lnTo>
                  <a:lnTo>
                    <a:pt x="3185109" y="43205"/>
                  </a:lnTo>
                  <a:lnTo>
                    <a:pt x="3139579" y="32981"/>
                  </a:lnTo>
                  <a:lnTo>
                    <a:pt x="3134563" y="32639"/>
                  </a:lnTo>
                  <a:lnTo>
                    <a:pt x="3134563" y="248208"/>
                  </a:lnTo>
                  <a:lnTo>
                    <a:pt x="3133280" y="285737"/>
                  </a:lnTo>
                  <a:lnTo>
                    <a:pt x="3120885" y="344792"/>
                  </a:lnTo>
                  <a:lnTo>
                    <a:pt x="3106394" y="382333"/>
                  </a:lnTo>
                  <a:lnTo>
                    <a:pt x="3080867" y="412902"/>
                  </a:lnTo>
                  <a:lnTo>
                    <a:pt x="3046006" y="433463"/>
                  </a:lnTo>
                  <a:lnTo>
                    <a:pt x="3003524" y="440994"/>
                  </a:lnTo>
                  <a:lnTo>
                    <a:pt x="2964218" y="433463"/>
                  </a:lnTo>
                  <a:lnTo>
                    <a:pt x="2937992" y="412902"/>
                  </a:lnTo>
                  <a:lnTo>
                    <a:pt x="2925305" y="382333"/>
                  </a:lnTo>
                  <a:lnTo>
                    <a:pt x="2926575" y="344792"/>
                  </a:lnTo>
                  <a:lnTo>
                    <a:pt x="2938983" y="285737"/>
                  </a:lnTo>
                  <a:lnTo>
                    <a:pt x="2953474" y="248208"/>
                  </a:lnTo>
                  <a:lnTo>
                    <a:pt x="2979001" y="217639"/>
                  </a:lnTo>
                  <a:lnTo>
                    <a:pt x="3013849" y="197078"/>
                  </a:lnTo>
                  <a:lnTo>
                    <a:pt x="3056331" y="189547"/>
                  </a:lnTo>
                  <a:lnTo>
                    <a:pt x="3095650" y="197078"/>
                  </a:lnTo>
                  <a:lnTo>
                    <a:pt x="3121863" y="217639"/>
                  </a:lnTo>
                  <a:lnTo>
                    <a:pt x="3134563" y="248208"/>
                  </a:lnTo>
                  <a:lnTo>
                    <a:pt x="3134563" y="32639"/>
                  </a:lnTo>
                  <a:lnTo>
                    <a:pt x="3089935" y="29527"/>
                  </a:lnTo>
                  <a:lnTo>
                    <a:pt x="3038843" y="32981"/>
                  </a:lnTo>
                  <a:lnTo>
                    <a:pt x="2989021" y="43205"/>
                  </a:lnTo>
                  <a:lnTo>
                    <a:pt x="2941383" y="59969"/>
                  </a:lnTo>
                  <a:lnTo>
                    <a:pt x="2896832" y="83070"/>
                  </a:lnTo>
                  <a:lnTo>
                    <a:pt x="2856293" y="112268"/>
                  </a:lnTo>
                  <a:lnTo>
                    <a:pt x="2820657" y="147358"/>
                  </a:lnTo>
                  <a:lnTo>
                    <a:pt x="2790837" y="188112"/>
                  </a:lnTo>
                  <a:lnTo>
                    <a:pt x="2767749" y="234315"/>
                  </a:lnTo>
                  <a:lnTo>
                    <a:pt x="2752293" y="285737"/>
                  </a:lnTo>
                  <a:lnTo>
                    <a:pt x="2739898" y="344792"/>
                  </a:lnTo>
                  <a:lnTo>
                    <a:pt x="2733751" y="396227"/>
                  </a:lnTo>
                  <a:lnTo>
                    <a:pt x="2737434" y="442429"/>
                  </a:lnTo>
                  <a:lnTo>
                    <a:pt x="2750134" y="483184"/>
                  </a:lnTo>
                  <a:lnTo>
                    <a:pt x="2771025" y="518274"/>
                  </a:lnTo>
                  <a:lnTo>
                    <a:pt x="2799308" y="547471"/>
                  </a:lnTo>
                  <a:lnTo>
                    <a:pt x="2834157" y="570572"/>
                  </a:lnTo>
                  <a:lnTo>
                    <a:pt x="2874746" y="587336"/>
                  </a:lnTo>
                  <a:lnTo>
                    <a:pt x="2920276" y="597560"/>
                  </a:lnTo>
                  <a:lnTo>
                    <a:pt x="2969920" y="601014"/>
                  </a:lnTo>
                  <a:lnTo>
                    <a:pt x="3021025" y="597560"/>
                  </a:lnTo>
                  <a:lnTo>
                    <a:pt x="3070847" y="587336"/>
                  </a:lnTo>
                  <a:lnTo>
                    <a:pt x="3118485" y="570572"/>
                  </a:lnTo>
                  <a:lnTo>
                    <a:pt x="3163024" y="547471"/>
                  </a:lnTo>
                  <a:lnTo>
                    <a:pt x="3203575" y="518274"/>
                  </a:lnTo>
                  <a:lnTo>
                    <a:pt x="3239211" y="483184"/>
                  </a:lnTo>
                  <a:lnTo>
                    <a:pt x="3269018" y="442429"/>
                  </a:lnTo>
                  <a:lnTo>
                    <a:pt x="3292106" y="396227"/>
                  </a:lnTo>
                  <a:lnTo>
                    <a:pt x="3307562" y="344792"/>
                  </a:lnTo>
                  <a:lnTo>
                    <a:pt x="3319970" y="285737"/>
                  </a:lnTo>
                  <a:lnTo>
                    <a:pt x="3326117" y="234315"/>
                  </a:lnTo>
                  <a:close/>
                </a:path>
                <a:path w="5594984" h="887730">
                  <a:moveTo>
                    <a:pt x="3609581" y="31432"/>
                  </a:moveTo>
                  <a:lnTo>
                    <a:pt x="3422904" y="31432"/>
                  </a:lnTo>
                  <a:lnTo>
                    <a:pt x="3289287" y="667689"/>
                  </a:lnTo>
                  <a:lnTo>
                    <a:pt x="2671140" y="667689"/>
                  </a:lnTo>
                  <a:lnTo>
                    <a:pt x="2637536" y="827697"/>
                  </a:lnTo>
                  <a:lnTo>
                    <a:pt x="3174720" y="827697"/>
                  </a:lnTo>
                  <a:lnTo>
                    <a:pt x="3272688" y="746734"/>
                  </a:lnTo>
                  <a:lnTo>
                    <a:pt x="3246285" y="872464"/>
                  </a:lnTo>
                  <a:lnTo>
                    <a:pt x="3432975" y="872464"/>
                  </a:lnTo>
                  <a:lnTo>
                    <a:pt x="3459365" y="746734"/>
                  </a:lnTo>
                  <a:lnTo>
                    <a:pt x="3609581" y="31432"/>
                  </a:lnTo>
                  <a:close/>
                </a:path>
                <a:path w="5594984" h="887730">
                  <a:moveTo>
                    <a:pt x="4643704" y="528624"/>
                  </a:moveTo>
                  <a:lnTo>
                    <a:pt x="3803624" y="528624"/>
                  </a:lnTo>
                  <a:lnTo>
                    <a:pt x="3770020" y="688632"/>
                  </a:lnTo>
                  <a:lnTo>
                    <a:pt x="3925265" y="688632"/>
                  </a:lnTo>
                  <a:lnTo>
                    <a:pt x="3886670" y="872464"/>
                  </a:lnTo>
                  <a:lnTo>
                    <a:pt x="4073347" y="872464"/>
                  </a:lnTo>
                  <a:lnTo>
                    <a:pt x="4111955" y="688632"/>
                  </a:lnTo>
                  <a:lnTo>
                    <a:pt x="4268165" y="688632"/>
                  </a:lnTo>
                  <a:lnTo>
                    <a:pt x="4229557" y="872464"/>
                  </a:lnTo>
                  <a:lnTo>
                    <a:pt x="4416234" y="872464"/>
                  </a:lnTo>
                  <a:lnTo>
                    <a:pt x="4454842" y="688632"/>
                  </a:lnTo>
                  <a:lnTo>
                    <a:pt x="4610100" y="688632"/>
                  </a:lnTo>
                  <a:lnTo>
                    <a:pt x="4643704" y="528624"/>
                  </a:lnTo>
                  <a:close/>
                </a:path>
                <a:path w="5594984" h="887730">
                  <a:moveTo>
                    <a:pt x="4684103" y="200075"/>
                  </a:moveTo>
                  <a:lnTo>
                    <a:pt x="4681664" y="157175"/>
                  </a:lnTo>
                  <a:lnTo>
                    <a:pt x="4670755" y="118757"/>
                  </a:lnTo>
                  <a:lnTo>
                    <a:pt x="4651248" y="85610"/>
                  </a:lnTo>
                  <a:lnTo>
                    <a:pt x="4623066" y="58470"/>
                  </a:lnTo>
                  <a:lnTo>
                    <a:pt x="4586122" y="38150"/>
                  </a:lnTo>
                  <a:lnTo>
                    <a:pt x="4540301" y="25387"/>
                  </a:lnTo>
                  <a:lnTo>
                    <a:pt x="4491456" y="21437"/>
                  </a:lnTo>
                  <a:lnTo>
                    <a:pt x="4491456" y="246697"/>
                  </a:lnTo>
                  <a:lnTo>
                    <a:pt x="4481119" y="271272"/>
                  </a:lnTo>
                  <a:lnTo>
                    <a:pt x="4461954" y="291934"/>
                  </a:lnTo>
                  <a:lnTo>
                    <a:pt x="4435576" y="306158"/>
                  </a:lnTo>
                  <a:lnTo>
                    <a:pt x="4403560" y="311454"/>
                  </a:lnTo>
                  <a:lnTo>
                    <a:pt x="4134967" y="311454"/>
                  </a:lnTo>
                  <a:lnTo>
                    <a:pt x="4105186" y="306158"/>
                  </a:lnTo>
                  <a:lnTo>
                    <a:pt x="4084777" y="291934"/>
                  </a:lnTo>
                  <a:lnTo>
                    <a:pt x="4074287" y="271272"/>
                  </a:lnTo>
                  <a:lnTo>
                    <a:pt x="4074274" y="246697"/>
                  </a:lnTo>
                  <a:lnTo>
                    <a:pt x="4084612" y="222110"/>
                  </a:lnTo>
                  <a:lnTo>
                    <a:pt x="4103776" y="201447"/>
                  </a:lnTo>
                  <a:lnTo>
                    <a:pt x="4130154" y="187223"/>
                  </a:lnTo>
                  <a:lnTo>
                    <a:pt x="4162171" y="181927"/>
                  </a:lnTo>
                  <a:lnTo>
                    <a:pt x="4430763" y="181927"/>
                  </a:lnTo>
                  <a:lnTo>
                    <a:pt x="4460545" y="187223"/>
                  </a:lnTo>
                  <a:lnTo>
                    <a:pt x="4480953" y="201447"/>
                  </a:lnTo>
                  <a:lnTo>
                    <a:pt x="4491444" y="222110"/>
                  </a:lnTo>
                  <a:lnTo>
                    <a:pt x="4491456" y="246697"/>
                  </a:lnTo>
                  <a:lnTo>
                    <a:pt x="4491456" y="21437"/>
                  </a:lnTo>
                  <a:lnTo>
                    <a:pt x="4485525" y="20955"/>
                  </a:lnTo>
                  <a:lnTo>
                    <a:pt x="4175010" y="20955"/>
                  </a:lnTo>
                  <a:lnTo>
                    <a:pt x="4118381" y="25387"/>
                  </a:lnTo>
                  <a:lnTo>
                    <a:pt x="4067200" y="38150"/>
                  </a:lnTo>
                  <a:lnTo>
                    <a:pt x="4021709" y="58470"/>
                  </a:lnTo>
                  <a:lnTo>
                    <a:pt x="3982135" y="85610"/>
                  </a:lnTo>
                  <a:lnTo>
                    <a:pt x="3948709" y="118757"/>
                  </a:lnTo>
                  <a:lnTo>
                    <a:pt x="3921658" y="157175"/>
                  </a:lnTo>
                  <a:lnTo>
                    <a:pt x="3901211" y="200075"/>
                  </a:lnTo>
                  <a:lnTo>
                    <a:pt x="3887584" y="246697"/>
                  </a:lnTo>
                  <a:lnTo>
                    <a:pt x="3881628" y="293306"/>
                  </a:lnTo>
                  <a:lnTo>
                    <a:pt x="3884066" y="336207"/>
                  </a:lnTo>
                  <a:lnTo>
                    <a:pt x="3894975" y="374624"/>
                  </a:lnTo>
                  <a:lnTo>
                    <a:pt x="3914483" y="407784"/>
                  </a:lnTo>
                  <a:lnTo>
                    <a:pt x="3942664" y="434911"/>
                  </a:lnTo>
                  <a:lnTo>
                    <a:pt x="3979608" y="455244"/>
                  </a:lnTo>
                  <a:lnTo>
                    <a:pt x="4025430" y="468007"/>
                  </a:lnTo>
                  <a:lnTo>
                    <a:pt x="4080205" y="472427"/>
                  </a:lnTo>
                  <a:lnTo>
                    <a:pt x="4390707" y="472427"/>
                  </a:lnTo>
                  <a:lnTo>
                    <a:pt x="4447349" y="468007"/>
                  </a:lnTo>
                  <a:lnTo>
                    <a:pt x="4498530" y="455244"/>
                  </a:lnTo>
                  <a:lnTo>
                    <a:pt x="4544022" y="434911"/>
                  </a:lnTo>
                  <a:lnTo>
                    <a:pt x="4583595" y="407784"/>
                  </a:lnTo>
                  <a:lnTo>
                    <a:pt x="4617021" y="374624"/>
                  </a:lnTo>
                  <a:lnTo>
                    <a:pt x="4644072" y="336207"/>
                  </a:lnTo>
                  <a:lnTo>
                    <a:pt x="4664519" y="293306"/>
                  </a:lnTo>
                  <a:lnTo>
                    <a:pt x="4678146" y="246697"/>
                  </a:lnTo>
                  <a:lnTo>
                    <a:pt x="4684103" y="200075"/>
                  </a:lnTo>
                  <a:close/>
                </a:path>
                <a:path w="5594984" h="887730">
                  <a:moveTo>
                    <a:pt x="5235321" y="333705"/>
                  </a:moveTo>
                  <a:lnTo>
                    <a:pt x="5227155" y="296430"/>
                  </a:lnTo>
                  <a:lnTo>
                    <a:pt x="5179136" y="242036"/>
                  </a:lnTo>
                  <a:lnTo>
                    <a:pt x="5140782" y="227139"/>
                  </a:lnTo>
                  <a:lnTo>
                    <a:pt x="5093855" y="221932"/>
                  </a:lnTo>
                  <a:lnTo>
                    <a:pt x="5047424" y="221932"/>
                  </a:lnTo>
                  <a:lnTo>
                    <a:pt x="5047424" y="363677"/>
                  </a:lnTo>
                  <a:lnTo>
                    <a:pt x="5047170" y="376224"/>
                  </a:lnTo>
                  <a:lnTo>
                    <a:pt x="5042154" y="388772"/>
                  </a:lnTo>
                  <a:lnTo>
                    <a:pt x="5033391" y="398729"/>
                  </a:lnTo>
                  <a:lnTo>
                    <a:pt x="5021770" y="405295"/>
                  </a:lnTo>
                  <a:lnTo>
                    <a:pt x="5008181" y="407657"/>
                  </a:lnTo>
                  <a:lnTo>
                    <a:pt x="4933886" y="407657"/>
                  </a:lnTo>
                  <a:lnTo>
                    <a:pt x="4921288" y="405295"/>
                  </a:lnTo>
                  <a:lnTo>
                    <a:pt x="4912423" y="398729"/>
                  </a:lnTo>
                  <a:lnTo>
                    <a:pt x="4907851" y="388772"/>
                  </a:lnTo>
                  <a:lnTo>
                    <a:pt x="4908105" y="376224"/>
                  </a:lnTo>
                  <a:lnTo>
                    <a:pt x="4913122" y="363677"/>
                  </a:lnTo>
                  <a:lnTo>
                    <a:pt x="4921885" y="353720"/>
                  </a:lnTo>
                  <a:lnTo>
                    <a:pt x="4933493" y="347167"/>
                  </a:lnTo>
                  <a:lnTo>
                    <a:pt x="4947094" y="344792"/>
                  </a:lnTo>
                  <a:lnTo>
                    <a:pt x="5021377" y="344792"/>
                  </a:lnTo>
                  <a:lnTo>
                    <a:pt x="5033988" y="347167"/>
                  </a:lnTo>
                  <a:lnTo>
                    <a:pt x="5042840" y="353720"/>
                  </a:lnTo>
                  <a:lnTo>
                    <a:pt x="5047424" y="363677"/>
                  </a:lnTo>
                  <a:lnTo>
                    <a:pt x="5047424" y="221932"/>
                  </a:lnTo>
                  <a:lnTo>
                    <a:pt x="4926215" y="221932"/>
                  </a:lnTo>
                  <a:lnTo>
                    <a:pt x="4877105" y="227139"/>
                  </a:lnTo>
                  <a:lnTo>
                    <a:pt x="4832502" y="242036"/>
                  </a:lnTo>
                  <a:lnTo>
                    <a:pt x="4793602" y="265506"/>
                  </a:lnTo>
                  <a:lnTo>
                    <a:pt x="4761636" y="296430"/>
                  </a:lnTo>
                  <a:lnTo>
                    <a:pt x="4737811" y="333705"/>
                  </a:lnTo>
                  <a:lnTo>
                    <a:pt x="4723320" y="376224"/>
                  </a:lnTo>
                  <a:lnTo>
                    <a:pt x="4719955" y="418744"/>
                  </a:lnTo>
                  <a:lnTo>
                    <a:pt x="4728121" y="456018"/>
                  </a:lnTo>
                  <a:lnTo>
                    <a:pt x="4747107" y="486956"/>
                  </a:lnTo>
                  <a:lnTo>
                    <a:pt x="4776140" y="510425"/>
                  </a:lnTo>
                  <a:lnTo>
                    <a:pt x="4814494" y="525310"/>
                  </a:lnTo>
                  <a:lnTo>
                    <a:pt x="4861420" y="530529"/>
                  </a:lnTo>
                  <a:lnTo>
                    <a:pt x="5029047" y="530529"/>
                  </a:lnTo>
                  <a:lnTo>
                    <a:pt x="5078158" y="525310"/>
                  </a:lnTo>
                  <a:lnTo>
                    <a:pt x="5122773" y="510425"/>
                  </a:lnTo>
                  <a:lnTo>
                    <a:pt x="5161661" y="486956"/>
                  </a:lnTo>
                  <a:lnTo>
                    <a:pt x="5193639" y="456018"/>
                  </a:lnTo>
                  <a:lnTo>
                    <a:pt x="5217465" y="418744"/>
                  </a:lnTo>
                  <a:lnTo>
                    <a:pt x="5221236" y="407657"/>
                  </a:lnTo>
                  <a:lnTo>
                    <a:pt x="5231943" y="376224"/>
                  </a:lnTo>
                  <a:lnTo>
                    <a:pt x="5234444" y="344792"/>
                  </a:lnTo>
                  <a:lnTo>
                    <a:pt x="5235321" y="333705"/>
                  </a:lnTo>
                  <a:close/>
                </a:path>
                <a:path w="5594984" h="887730">
                  <a:moveTo>
                    <a:pt x="5297805" y="76200"/>
                  </a:moveTo>
                  <a:lnTo>
                    <a:pt x="5142560" y="76200"/>
                  </a:lnTo>
                  <a:lnTo>
                    <a:pt x="5158562" y="0"/>
                  </a:lnTo>
                  <a:lnTo>
                    <a:pt x="4969014" y="0"/>
                  </a:lnTo>
                  <a:lnTo>
                    <a:pt x="4953012" y="76200"/>
                  </a:lnTo>
                  <a:lnTo>
                    <a:pt x="4779670" y="76200"/>
                  </a:lnTo>
                  <a:lnTo>
                    <a:pt x="4754067" y="198120"/>
                  </a:lnTo>
                  <a:lnTo>
                    <a:pt x="5272202" y="198120"/>
                  </a:lnTo>
                  <a:lnTo>
                    <a:pt x="5297805" y="76200"/>
                  </a:lnTo>
                  <a:close/>
                </a:path>
                <a:path w="5594984" h="887730">
                  <a:moveTo>
                    <a:pt x="5472633" y="674306"/>
                  </a:moveTo>
                  <a:lnTo>
                    <a:pt x="5465203" y="633717"/>
                  </a:lnTo>
                  <a:lnTo>
                    <a:pt x="5445506" y="600887"/>
                  </a:lnTo>
                  <a:lnTo>
                    <a:pt x="5413387" y="576567"/>
                  </a:lnTo>
                  <a:lnTo>
                    <a:pt x="5368696" y="561441"/>
                  </a:lnTo>
                  <a:lnTo>
                    <a:pt x="5311292" y="556247"/>
                  </a:lnTo>
                  <a:lnTo>
                    <a:pt x="5281257" y="556247"/>
                  </a:lnTo>
                  <a:lnTo>
                    <a:pt x="5281257" y="721969"/>
                  </a:lnTo>
                  <a:lnTo>
                    <a:pt x="5275745" y="732929"/>
                  </a:lnTo>
                  <a:lnTo>
                    <a:pt x="5265255" y="740308"/>
                  </a:lnTo>
                  <a:lnTo>
                    <a:pt x="5250815" y="744474"/>
                  </a:lnTo>
                  <a:lnTo>
                    <a:pt x="5233390" y="745782"/>
                  </a:lnTo>
                  <a:lnTo>
                    <a:pt x="4919078" y="745782"/>
                  </a:lnTo>
                  <a:lnTo>
                    <a:pt x="4901908" y="744474"/>
                  </a:lnTo>
                  <a:lnTo>
                    <a:pt x="4888560" y="740308"/>
                  </a:lnTo>
                  <a:lnTo>
                    <a:pt x="4880521" y="732929"/>
                  </a:lnTo>
                  <a:lnTo>
                    <a:pt x="4879314" y="721969"/>
                  </a:lnTo>
                  <a:lnTo>
                    <a:pt x="4885106" y="710476"/>
                  </a:lnTo>
                  <a:lnTo>
                    <a:pt x="4896078" y="702805"/>
                  </a:lnTo>
                  <a:lnTo>
                    <a:pt x="4911153" y="698538"/>
                  </a:lnTo>
                  <a:lnTo>
                    <a:pt x="4929276" y="697204"/>
                  </a:lnTo>
                  <a:lnTo>
                    <a:pt x="5243588" y="697204"/>
                  </a:lnTo>
                  <a:lnTo>
                    <a:pt x="5260860" y="698538"/>
                  </a:lnTo>
                  <a:lnTo>
                    <a:pt x="5273497" y="702805"/>
                  </a:lnTo>
                  <a:lnTo>
                    <a:pt x="5280596" y="710476"/>
                  </a:lnTo>
                  <a:lnTo>
                    <a:pt x="5281257" y="721969"/>
                  </a:lnTo>
                  <a:lnTo>
                    <a:pt x="5281257" y="556247"/>
                  </a:lnTo>
                  <a:lnTo>
                    <a:pt x="4918875" y="556247"/>
                  </a:lnTo>
                  <a:lnTo>
                    <a:pt x="4859286" y="561441"/>
                  </a:lnTo>
                  <a:lnTo>
                    <a:pt x="4808245" y="576567"/>
                  </a:lnTo>
                  <a:lnTo>
                    <a:pt x="4765916" y="600887"/>
                  </a:lnTo>
                  <a:lnTo>
                    <a:pt x="4732439" y="633717"/>
                  </a:lnTo>
                  <a:lnTo>
                    <a:pt x="4707953" y="674306"/>
                  </a:lnTo>
                  <a:lnTo>
                    <a:pt x="4692624" y="721969"/>
                  </a:lnTo>
                  <a:lnTo>
                    <a:pt x="4687722" y="769632"/>
                  </a:lnTo>
                  <a:lnTo>
                    <a:pt x="4694618" y="810234"/>
                  </a:lnTo>
                  <a:lnTo>
                    <a:pt x="4713630" y="843051"/>
                  </a:lnTo>
                  <a:lnTo>
                    <a:pt x="4745063" y="867384"/>
                  </a:lnTo>
                  <a:lnTo>
                    <a:pt x="4789221" y="882510"/>
                  </a:lnTo>
                  <a:lnTo>
                    <a:pt x="4846409" y="887704"/>
                  </a:lnTo>
                  <a:lnTo>
                    <a:pt x="5238826" y="887704"/>
                  </a:lnTo>
                  <a:lnTo>
                    <a:pt x="5298630" y="882510"/>
                  </a:lnTo>
                  <a:lnTo>
                    <a:pt x="5350205" y="867384"/>
                  </a:lnTo>
                  <a:lnTo>
                    <a:pt x="5393220" y="843051"/>
                  </a:lnTo>
                  <a:lnTo>
                    <a:pt x="5427396" y="810234"/>
                  </a:lnTo>
                  <a:lnTo>
                    <a:pt x="5452402" y="769632"/>
                  </a:lnTo>
                  <a:lnTo>
                    <a:pt x="5467934" y="721969"/>
                  </a:lnTo>
                  <a:lnTo>
                    <a:pt x="5470372" y="697204"/>
                  </a:lnTo>
                  <a:lnTo>
                    <a:pt x="5472633" y="674306"/>
                  </a:lnTo>
                  <a:close/>
                </a:path>
                <a:path w="5594984" h="887730">
                  <a:moveTo>
                    <a:pt x="5594858" y="31432"/>
                  </a:moveTo>
                  <a:lnTo>
                    <a:pt x="5408168" y="31432"/>
                  </a:lnTo>
                  <a:lnTo>
                    <a:pt x="5379174" y="169545"/>
                  </a:lnTo>
                  <a:lnTo>
                    <a:pt x="5295354" y="169545"/>
                  </a:lnTo>
                  <a:lnTo>
                    <a:pt x="5265344" y="312407"/>
                  </a:lnTo>
                  <a:lnTo>
                    <a:pt x="5349164" y="312407"/>
                  </a:lnTo>
                  <a:lnTo>
                    <a:pt x="5342166" y="345744"/>
                  </a:lnTo>
                  <a:lnTo>
                    <a:pt x="5253583" y="345744"/>
                  </a:lnTo>
                  <a:lnTo>
                    <a:pt x="5223586" y="488619"/>
                  </a:lnTo>
                  <a:lnTo>
                    <a:pt x="5312168" y="488619"/>
                  </a:lnTo>
                  <a:lnTo>
                    <a:pt x="5302961" y="532434"/>
                  </a:lnTo>
                  <a:lnTo>
                    <a:pt x="5489651" y="532434"/>
                  </a:lnTo>
                  <a:lnTo>
                    <a:pt x="5594858" y="3143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49469" y="3715758"/>
              <a:ext cx="8249172" cy="5466113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181009" y="4428349"/>
              <a:ext cx="6437630" cy="3091815"/>
            </a:xfrm>
            <a:custGeom>
              <a:avLst/>
              <a:gdLst/>
              <a:ahLst/>
              <a:cxnLst/>
              <a:rect l="l" t="t" r="r" b="b"/>
              <a:pathLst>
                <a:path w="6437630" h="3091815">
                  <a:moveTo>
                    <a:pt x="201891" y="2815234"/>
                  </a:moveTo>
                  <a:lnTo>
                    <a:pt x="201409" y="2807487"/>
                  </a:lnTo>
                  <a:lnTo>
                    <a:pt x="199986" y="2800248"/>
                  </a:lnTo>
                  <a:lnTo>
                    <a:pt x="197624" y="2793542"/>
                  </a:lnTo>
                  <a:lnTo>
                    <a:pt x="197510" y="2793339"/>
                  </a:lnTo>
                  <a:lnTo>
                    <a:pt x="194297" y="2787358"/>
                  </a:lnTo>
                  <a:lnTo>
                    <a:pt x="163931" y="2762440"/>
                  </a:lnTo>
                  <a:lnTo>
                    <a:pt x="163931" y="2809430"/>
                  </a:lnTo>
                  <a:lnTo>
                    <a:pt x="163931" y="2820822"/>
                  </a:lnTo>
                  <a:lnTo>
                    <a:pt x="126885" y="2846730"/>
                  </a:lnTo>
                  <a:lnTo>
                    <a:pt x="120675" y="2847314"/>
                  </a:lnTo>
                  <a:lnTo>
                    <a:pt x="108013" y="2847314"/>
                  </a:lnTo>
                  <a:lnTo>
                    <a:pt x="72072" y="2833776"/>
                  </a:lnTo>
                  <a:lnTo>
                    <a:pt x="64884" y="2820822"/>
                  </a:lnTo>
                  <a:lnTo>
                    <a:pt x="64947" y="2809430"/>
                  </a:lnTo>
                  <a:lnTo>
                    <a:pt x="101981" y="2783751"/>
                  </a:lnTo>
                  <a:lnTo>
                    <a:pt x="108013" y="2783167"/>
                  </a:lnTo>
                  <a:lnTo>
                    <a:pt x="120675" y="2783167"/>
                  </a:lnTo>
                  <a:lnTo>
                    <a:pt x="157022" y="2796362"/>
                  </a:lnTo>
                  <a:lnTo>
                    <a:pt x="163931" y="2809430"/>
                  </a:lnTo>
                  <a:lnTo>
                    <a:pt x="163931" y="2762440"/>
                  </a:lnTo>
                  <a:lnTo>
                    <a:pt x="122313" y="2752737"/>
                  </a:lnTo>
                  <a:lnTo>
                    <a:pt x="114236" y="2752496"/>
                  </a:lnTo>
                  <a:lnTo>
                    <a:pt x="106159" y="2752737"/>
                  </a:lnTo>
                  <a:lnTo>
                    <a:pt x="67729" y="2761119"/>
                  </a:lnTo>
                  <a:lnTo>
                    <a:pt x="34505" y="2787358"/>
                  </a:lnTo>
                  <a:lnTo>
                    <a:pt x="27254" y="2809659"/>
                  </a:lnTo>
                  <a:lnTo>
                    <a:pt x="26911" y="2815234"/>
                  </a:lnTo>
                  <a:lnTo>
                    <a:pt x="43307" y="2854020"/>
                  </a:lnTo>
                  <a:lnTo>
                    <a:pt x="82486" y="2874327"/>
                  </a:lnTo>
                  <a:lnTo>
                    <a:pt x="114236" y="2877985"/>
                  </a:lnTo>
                  <a:lnTo>
                    <a:pt x="122313" y="2877756"/>
                  </a:lnTo>
                  <a:lnTo>
                    <a:pt x="161036" y="2869615"/>
                  </a:lnTo>
                  <a:lnTo>
                    <a:pt x="194297" y="2843301"/>
                  </a:lnTo>
                  <a:lnTo>
                    <a:pt x="201409" y="2823133"/>
                  </a:lnTo>
                  <a:lnTo>
                    <a:pt x="201891" y="2815234"/>
                  </a:lnTo>
                  <a:close/>
                </a:path>
                <a:path w="6437630" h="3091815">
                  <a:moveTo>
                    <a:pt x="201891" y="985824"/>
                  </a:moveTo>
                  <a:lnTo>
                    <a:pt x="201409" y="978065"/>
                  </a:lnTo>
                  <a:lnTo>
                    <a:pt x="199986" y="970838"/>
                  </a:lnTo>
                  <a:lnTo>
                    <a:pt x="197624" y="964120"/>
                  </a:lnTo>
                  <a:lnTo>
                    <a:pt x="197510" y="963917"/>
                  </a:lnTo>
                  <a:lnTo>
                    <a:pt x="194297" y="957935"/>
                  </a:lnTo>
                  <a:lnTo>
                    <a:pt x="163931" y="933030"/>
                  </a:lnTo>
                  <a:lnTo>
                    <a:pt x="163931" y="980020"/>
                  </a:lnTo>
                  <a:lnTo>
                    <a:pt x="163931" y="991400"/>
                  </a:lnTo>
                  <a:lnTo>
                    <a:pt x="126885" y="1017320"/>
                  </a:lnTo>
                  <a:lnTo>
                    <a:pt x="120675" y="1017892"/>
                  </a:lnTo>
                  <a:lnTo>
                    <a:pt x="108013" y="1017892"/>
                  </a:lnTo>
                  <a:lnTo>
                    <a:pt x="72072" y="1004354"/>
                  </a:lnTo>
                  <a:lnTo>
                    <a:pt x="64884" y="991400"/>
                  </a:lnTo>
                  <a:lnTo>
                    <a:pt x="64947" y="980020"/>
                  </a:lnTo>
                  <a:lnTo>
                    <a:pt x="101981" y="954328"/>
                  </a:lnTo>
                  <a:lnTo>
                    <a:pt x="108013" y="953757"/>
                  </a:lnTo>
                  <a:lnTo>
                    <a:pt x="120675" y="953757"/>
                  </a:lnTo>
                  <a:lnTo>
                    <a:pt x="157022" y="966939"/>
                  </a:lnTo>
                  <a:lnTo>
                    <a:pt x="163931" y="980020"/>
                  </a:lnTo>
                  <a:lnTo>
                    <a:pt x="163931" y="933030"/>
                  </a:lnTo>
                  <a:lnTo>
                    <a:pt x="122313" y="923315"/>
                  </a:lnTo>
                  <a:lnTo>
                    <a:pt x="114236" y="923074"/>
                  </a:lnTo>
                  <a:lnTo>
                    <a:pt x="106159" y="923315"/>
                  </a:lnTo>
                  <a:lnTo>
                    <a:pt x="67729" y="931710"/>
                  </a:lnTo>
                  <a:lnTo>
                    <a:pt x="34505" y="957935"/>
                  </a:lnTo>
                  <a:lnTo>
                    <a:pt x="27254" y="980249"/>
                  </a:lnTo>
                  <a:lnTo>
                    <a:pt x="26911" y="985824"/>
                  </a:lnTo>
                  <a:lnTo>
                    <a:pt x="43307" y="1024610"/>
                  </a:lnTo>
                  <a:lnTo>
                    <a:pt x="82486" y="1044917"/>
                  </a:lnTo>
                  <a:lnTo>
                    <a:pt x="114236" y="1048575"/>
                  </a:lnTo>
                  <a:lnTo>
                    <a:pt x="122313" y="1048346"/>
                  </a:lnTo>
                  <a:lnTo>
                    <a:pt x="161036" y="1040206"/>
                  </a:lnTo>
                  <a:lnTo>
                    <a:pt x="191363" y="1017892"/>
                  </a:lnTo>
                  <a:lnTo>
                    <a:pt x="194297" y="1013891"/>
                  </a:lnTo>
                  <a:lnTo>
                    <a:pt x="197624" y="1007732"/>
                  </a:lnTo>
                  <a:lnTo>
                    <a:pt x="199986" y="1001026"/>
                  </a:lnTo>
                  <a:lnTo>
                    <a:pt x="201409" y="993724"/>
                  </a:lnTo>
                  <a:lnTo>
                    <a:pt x="201891" y="985824"/>
                  </a:lnTo>
                  <a:close/>
                </a:path>
                <a:path w="6437630" h="3091815">
                  <a:moveTo>
                    <a:pt x="206375" y="153390"/>
                  </a:moveTo>
                  <a:lnTo>
                    <a:pt x="166471" y="132257"/>
                  </a:lnTo>
                  <a:lnTo>
                    <a:pt x="137693" y="106997"/>
                  </a:lnTo>
                  <a:lnTo>
                    <a:pt x="125272" y="75996"/>
                  </a:lnTo>
                  <a:lnTo>
                    <a:pt x="125272" y="50546"/>
                  </a:lnTo>
                  <a:lnTo>
                    <a:pt x="191185" y="50546"/>
                  </a:lnTo>
                  <a:lnTo>
                    <a:pt x="191185" y="18478"/>
                  </a:lnTo>
                  <a:lnTo>
                    <a:pt x="21056" y="18478"/>
                  </a:lnTo>
                  <a:lnTo>
                    <a:pt x="21056" y="50546"/>
                  </a:lnTo>
                  <a:lnTo>
                    <a:pt x="85242" y="50546"/>
                  </a:lnTo>
                  <a:lnTo>
                    <a:pt x="85242" y="83667"/>
                  </a:lnTo>
                  <a:lnTo>
                    <a:pt x="61252" y="122529"/>
                  </a:lnTo>
                  <a:lnTo>
                    <a:pt x="26301" y="149148"/>
                  </a:lnTo>
                  <a:lnTo>
                    <a:pt x="0" y="162445"/>
                  </a:lnTo>
                  <a:lnTo>
                    <a:pt x="23812" y="187198"/>
                  </a:lnTo>
                  <a:lnTo>
                    <a:pt x="57162" y="168681"/>
                  </a:lnTo>
                  <a:lnTo>
                    <a:pt x="88861" y="142405"/>
                  </a:lnTo>
                  <a:lnTo>
                    <a:pt x="105943" y="123761"/>
                  </a:lnTo>
                  <a:lnTo>
                    <a:pt x="110553" y="129336"/>
                  </a:lnTo>
                  <a:lnTo>
                    <a:pt x="147828" y="160070"/>
                  </a:lnTo>
                  <a:lnTo>
                    <a:pt x="182562" y="179184"/>
                  </a:lnTo>
                  <a:lnTo>
                    <a:pt x="206375" y="153390"/>
                  </a:lnTo>
                  <a:close/>
                </a:path>
                <a:path w="6437630" h="3091815">
                  <a:moveTo>
                    <a:pt x="233641" y="2881122"/>
                  </a:moveTo>
                  <a:lnTo>
                    <a:pt x="195199" y="2887611"/>
                  </a:lnTo>
                  <a:lnTo>
                    <a:pt x="155308" y="2891282"/>
                  </a:lnTo>
                  <a:lnTo>
                    <a:pt x="121894" y="2892577"/>
                  </a:lnTo>
                  <a:lnTo>
                    <a:pt x="12763" y="2892577"/>
                  </a:lnTo>
                  <a:lnTo>
                    <a:pt x="12763" y="2926600"/>
                  </a:lnTo>
                  <a:lnTo>
                    <a:pt x="78333" y="2926600"/>
                  </a:lnTo>
                  <a:lnTo>
                    <a:pt x="78333" y="2981172"/>
                  </a:lnTo>
                  <a:lnTo>
                    <a:pt x="113309" y="2981172"/>
                  </a:lnTo>
                  <a:lnTo>
                    <a:pt x="114922" y="2980474"/>
                  </a:lnTo>
                  <a:lnTo>
                    <a:pt x="117678" y="2977692"/>
                  </a:lnTo>
                  <a:lnTo>
                    <a:pt x="118376" y="2976054"/>
                  </a:lnTo>
                  <a:lnTo>
                    <a:pt x="118376" y="2926600"/>
                  </a:lnTo>
                  <a:lnTo>
                    <a:pt x="139954" y="2926600"/>
                  </a:lnTo>
                  <a:lnTo>
                    <a:pt x="185305" y="2924213"/>
                  </a:lnTo>
                  <a:lnTo>
                    <a:pt x="228803" y="2915983"/>
                  </a:lnTo>
                  <a:lnTo>
                    <a:pt x="232029" y="2914827"/>
                  </a:lnTo>
                  <a:lnTo>
                    <a:pt x="233641" y="2912732"/>
                  </a:lnTo>
                  <a:lnTo>
                    <a:pt x="233641" y="2881122"/>
                  </a:lnTo>
                  <a:close/>
                </a:path>
                <a:path w="6437630" h="3091815">
                  <a:moveTo>
                    <a:pt x="233641" y="1051712"/>
                  </a:moveTo>
                  <a:lnTo>
                    <a:pt x="195199" y="1058202"/>
                  </a:lnTo>
                  <a:lnTo>
                    <a:pt x="155308" y="1061859"/>
                  </a:lnTo>
                  <a:lnTo>
                    <a:pt x="121894" y="1063155"/>
                  </a:lnTo>
                  <a:lnTo>
                    <a:pt x="12763" y="1063155"/>
                  </a:lnTo>
                  <a:lnTo>
                    <a:pt x="12763" y="1097178"/>
                  </a:lnTo>
                  <a:lnTo>
                    <a:pt x="78333" y="1097178"/>
                  </a:lnTo>
                  <a:lnTo>
                    <a:pt x="78333" y="1151763"/>
                  </a:lnTo>
                  <a:lnTo>
                    <a:pt x="113309" y="1151763"/>
                  </a:lnTo>
                  <a:lnTo>
                    <a:pt x="114922" y="1151064"/>
                  </a:lnTo>
                  <a:lnTo>
                    <a:pt x="117678" y="1148270"/>
                  </a:lnTo>
                  <a:lnTo>
                    <a:pt x="118376" y="1146644"/>
                  </a:lnTo>
                  <a:lnTo>
                    <a:pt x="118376" y="1097178"/>
                  </a:lnTo>
                  <a:lnTo>
                    <a:pt x="139954" y="1097178"/>
                  </a:lnTo>
                  <a:lnTo>
                    <a:pt x="185305" y="1094790"/>
                  </a:lnTo>
                  <a:lnTo>
                    <a:pt x="228803" y="1086573"/>
                  </a:lnTo>
                  <a:lnTo>
                    <a:pt x="232029" y="1085405"/>
                  </a:lnTo>
                  <a:lnTo>
                    <a:pt x="233641" y="1083322"/>
                  </a:lnTo>
                  <a:lnTo>
                    <a:pt x="233641" y="1051712"/>
                  </a:lnTo>
                  <a:close/>
                </a:path>
                <a:path w="6437630" h="3091815">
                  <a:moveTo>
                    <a:pt x="281609" y="203936"/>
                  </a:moveTo>
                  <a:lnTo>
                    <a:pt x="242265" y="203936"/>
                  </a:lnTo>
                  <a:lnTo>
                    <a:pt x="242265" y="238442"/>
                  </a:lnTo>
                  <a:lnTo>
                    <a:pt x="242265" y="270865"/>
                  </a:lnTo>
                  <a:lnTo>
                    <a:pt x="242265" y="307695"/>
                  </a:lnTo>
                  <a:lnTo>
                    <a:pt x="241122" y="308864"/>
                  </a:lnTo>
                  <a:lnTo>
                    <a:pt x="104686" y="308864"/>
                  </a:lnTo>
                  <a:lnTo>
                    <a:pt x="103530" y="307695"/>
                  </a:lnTo>
                  <a:lnTo>
                    <a:pt x="103530" y="270865"/>
                  </a:lnTo>
                  <a:lnTo>
                    <a:pt x="242265" y="270865"/>
                  </a:lnTo>
                  <a:lnTo>
                    <a:pt x="242265" y="238442"/>
                  </a:lnTo>
                  <a:lnTo>
                    <a:pt x="103530" y="238442"/>
                  </a:lnTo>
                  <a:lnTo>
                    <a:pt x="103530" y="203936"/>
                  </a:lnTo>
                  <a:lnTo>
                    <a:pt x="64528" y="203936"/>
                  </a:lnTo>
                  <a:lnTo>
                    <a:pt x="64528" y="326402"/>
                  </a:lnTo>
                  <a:lnTo>
                    <a:pt x="66548" y="331406"/>
                  </a:lnTo>
                  <a:lnTo>
                    <a:pt x="74599" y="339305"/>
                  </a:lnTo>
                  <a:lnTo>
                    <a:pt x="79603" y="341287"/>
                  </a:lnTo>
                  <a:lnTo>
                    <a:pt x="266534" y="341287"/>
                  </a:lnTo>
                  <a:lnTo>
                    <a:pt x="271538" y="339305"/>
                  </a:lnTo>
                  <a:lnTo>
                    <a:pt x="279603" y="331406"/>
                  </a:lnTo>
                  <a:lnTo>
                    <a:pt x="281609" y="326402"/>
                  </a:lnTo>
                  <a:lnTo>
                    <a:pt x="281609" y="308864"/>
                  </a:lnTo>
                  <a:lnTo>
                    <a:pt x="281609" y="270865"/>
                  </a:lnTo>
                  <a:lnTo>
                    <a:pt x="281609" y="238442"/>
                  </a:lnTo>
                  <a:lnTo>
                    <a:pt x="281609" y="203936"/>
                  </a:lnTo>
                  <a:close/>
                </a:path>
                <a:path w="6437630" h="3091815">
                  <a:moveTo>
                    <a:pt x="282651" y="8369"/>
                  </a:moveTo>
                  <a:lnTo>
                    <a:pt x="244335" y="8369"/>
                  </a:lnTo>
                  <a:lnTo>
                    <a:pt x="244335" y="187198"/>
                  </a:lnTo>
                  <a:lnTo>
                    <a:pt x="277583" y="187198"/>
                  </a:lnTo>
                  <a:lnTo>
                    <a:pt x="279196" y="186499"/>
                  </a:lnTo>
                  <a:lnTo>
                    <a:pt x="281952" y="183718"/>
                  </a:lnTo>
                  <a:lnTo>
                    <a:pt x="282651" y="182092"/>
                  </a:lnTo>
                  <a:lnTo>
                    <a:pt x="282651" y="8369"/>
                  </a:lnTo>
                  <a:close/>
                </a:path>
                <a:path w="6437630" h="3091815">
                  <a:moveTo>
                    <a:pt x="287820" y="2752496"/>
                  </a:moveTo>
                  <a:lnTo>
                    <a:pt x="248475" y="2752496"/>
                  </a:lnTo>
                  <a:lnTo>
                    <a:pt x="248475" y="2948749"/>
                  </a:lnTo>
                  <a:lnTo>
                    <a:pt x="152882" y="2948749"/>
                  </a:lnTo>
                  <a:lnTo>
                    <a:pt x="152882" y="2981871"/>
                  </a:lnTo>
                  <a:lnTo>
                    <a:pt x="248475" y="2981871"/>
                  </a:lnTo>
                  <a:lnTo>
                    <a:pt x="248475" y="3013938"/>
                  </a:lnTo>
                  <a:lnTo>
                    <a:pt x="282765" y="3013938"/>
                  </a:lnTo>
                  <a:lnTo>
                    <a:pt x="284365" y="3013240"/>
                  </a:lnTo>
                  <a:lnTo>
                    <a:pt x="287134" y="3010458"/>
                  </a:lnTo>
                  <a:lnTo>
                    <a:pt x="287820" y="3008833"/>
                  </a:lnTo>
                  <a:lnTo>
                    <a:pt x="287820" y="2752496"/>
                  </a:lnTo>
                  <a:close/>
                </a:path>
                <a:path w="6437630" h="3091815">
                  <a:moveTo>
                    <a:pt x="287820" y="923074"/>
                  </a:moveTo>
                  <a:lnTo>
                    <a:pt x="248475" y="923074"/>
                  </a:lnTo>
                  <a:lnTo>
                    <a:pt x="248475" y="1119339"/>
                  </a:lnTo>
                  <a:lnTo>
                    <a:pt x="152882" y="1119339"/>
                  </a:lnTo>
                  <a:lnTo>
                    <a:pt x="152882" y="1152461"/>
                  </a:lnTo>
                  <a:lnTo>
                    <a:pt x="248475" y="1152461"/>
                  </a:lnTo>
                  <a:lnTo>
                    <a:pt x="248475" y="1184529"/>
                  </a:lnTo>
                  <a:lnTo>
                    <a:pt x="282765" y="1184529"/>
                  </a:lnTo>
                  <a:lnTo>
                    <a:pt x="284365" y="1183830"/>
                  </a:lnTo>
                  <a:lnTo>
                    <a:pt x="287134" y="1181036"/>
                  </a:lnTo>
                  <a:lnTo>
                    <a:pt x="287820" y="1179410"/>
                  </a:lnTo>
                  <a:lnTo>
                    <a:pt x="287820" y="923074"/>
                  </a:lnTo>
                  <a:close/>
                </a:path>
                <a:path w="6437630" h="3091815">
                  <a:moveTo>
                    <a:pt x="292658" y="3050895"/>
                  </a:moveTo>
                  <a:lnTo>
                    <a:pt x="103873" y="3050895"/>
                  </a:lnTo>
                  <a:lnTo>
                    <a:pt x="103187" y="3050603"/>
                  </a:lnTo>
                  <a:lnTo>
                    <a:pt x="101803" y="3049435"/>
                  </a:lnTo>
                  <a:lnTo>
                    <a:pt x="101460" y="3048571"/>
                  </a:lnTo>
                  <a:lnTo>
                    <a:pt x="101460" y="2995815"/>
                  </a:lnTo>
                  <a:lnTo>
                    <a:pt x="62115" y="2995815"/>
                  </a:lnTo>
                  <a:lnTo>
                    <a:pt x="62115" y="3069488"/>
                  </a:lnTo>
                  <a:lnTo>
                    <a:pt x="64249" y="3074543"/>
                  </a:lnTo>
                  <a:lnTo>
                    <a:pt x="72758" y="3082671"/>
                  </a:lnTo>
                  <a:lnTo>
                    <a:pt x="77647" y="3084703"/>
                  </a:lnTo>
                  <a:lnTo>
                    <a:pt x="287591" y="3084703"/>
                  </a:lnTo>
                  <a:lnTo>
                    <a:pt x="289204" y="3084004"/>
                  </a:lnTo>
                  <a:lnTo>
                    <a:pt x="291960" y="3081223"/>
                  </a:lnTo>
                  <a:lnTo>
                    <a:pt x="292658" y="3079597"/>
                  </a:lnTo>
                  <a:lnTo>
                    <a:pt x="292658" y="3050895"/>
                  </a:lnTo>
                  <a:close/>
                </a:path>
                <a:path w="6437630" h="3091815">
                  <a:moveTo>
                    <a:pt x="292658" y="1221473"/>
                  </a:moveTo>
                  <a:lnTo>
                    <a:pt x="103873" y="1221473"/>
                  </a:lnTo>
                  <a:lnTo>
                    <a:pt x="103187" y="1221181"/>
                  </a:lnTo>
                  <a:lnTo>
                    <a:pt x="101803" y="1220025"/>
                  </a:lnTo>
                  <a:lnTo>
                    <a:pt x="101460" y="1219149"/>
                  </a:lnTo>
                  <a:lnTo>
                    <a:pt x="101460" y="1166393"/>
                  </a:lnTo>
                  <a:lnTo>
                    <a:pt x="62115" y="1166393"/>
                  </a:lnTo>
                  <a:lnTo>
                    <a:pt x="62115" y="1240066"/>
                  </a:lnTo>
                  <a:lnTo>
                    <a:pt x="64249" y="1245120"/>
                  </a:lnTo>
                  <a:lnTo>
                    <a:pt x="72758" y="1253261"/>
                  </a:lnTo>
                  <a:lnTo>
                    <a:pt x="77647" y="1255293"/>
                  </a:lnTo>
                  <a:lnTo>
                    <a:pt x="287591" y="1255293"/>
                  </a:lnTo>
                  <a:lnTo>
                    <a:pt x="289204" y="1254594"/>
                  </a:lnTo>
                  <a:lnTo>
                    <a:pt x="291960" y="1251800"/>
                  </a:lnTo>
                  <a:lnTo>
                    <a:pt x="292658" y="1250175"/>
                  </a:lnTo>
                  <a:lnTo>
                    <a:pt x="292658" y="1221473"/>
                  </a:lnTo>
                  <a:close/>
                </a:path>
                <a:path w="6437630" h="3091815">
                  <a:moveTo>
                    <a:pt x="299212" y="1960486"/>
                  </a:moveTo>
                  <a:lnTo>
                    <a:pt x="262115" y="1947595"/>
                  </a:lnTo>
                  <a:lnTo>
                    <a:pt x="225869" y="1928075"/>
                  </a:lnTo>
                  <a:lnTo>
                    <a:pt x="211442" y="1917915"/>
                  </a:lnTo>
                  <a:lnTo>
                    <a:pt x="210261" y="1917052"/>
                  </a:lnTo>
                  <a:lnTo>
                    <a:pt x="183616" y="1888680"/>
                  </a:lnTo>
                  <a:lnTo>
                    <a:pt x="180492" y="1878914"/>
                  </a:lnTo>
                  <a:lnTo>
                    <a:pt x="274713" y="1878914"/>
                  </a:lnTo>
                  <a:lnTo>
                    <a:pt x="274713" y="1845805"/>
                  </a:lnTo>
                  <a:lnTo>
                    <a:pt x="42786" y="1845805"/>
                  </a:lnTo>
                  <a:lnTo>
                    <a:pt x="42786" y="1878914"/>
                  </a:lnTo>
                  <a:lnTo>
                    <a:pt x="136664" y="1878914"/>
                  </a:lnTo>
                  <a:lnTo>
                    <a:pt x="135623" y="1882749"/>
                  </a:lnTo>
                  <a:lnTo>
                    <a:pt x="107581" y="1917915"/>
                  </a:lnTo>
                  <a:lnTo>
                    <a:pt x="67183" y="1942846"/>
                  </a:lnTo>
                  <a:lnTo>
                    <a:pt x="28778" y="1957298"/>
                  </a:lnTo>
                  <a:lnTo>
                    <a:pt x="18973" y="1959800"/>
                  </a:lnTo>
                  <a:lnTo>
                    <a:pt x="44513" y="1986635"/>
                  </a:lnTo>
                  <a:lnTo>
                    <a:pt x="88874" y="1971014"/>
                  </a:lnTo>
                  <a:lnTo>
                    <a:pt x="126263" y="1949030"/>
                  </a:lnTo>
                  <a:lnTo>
                    <a:pt x="158750" y="1917966"/>
                  </a:lnTo>
                  <a:lnTo>
                    <a:pt x="163817" y="1923516"/>
                  </a:lnTo>
                  <a:lnTo>
                    <a:pt x="195808" y="1950339"/>
                  </a:lnTo>
                  <a:lnTo>
                    <a:pt x="234213" y="1972652"/>
                  </a:lnTo>
                  <a:lnTo>
                    <a:pt x="273672" y="1987677"/>
                  </a:lnTo>
                  <a:lnTo>
                    <a:pt x="299212" y="1960486"/>
                  </a:lnTo>
                  <a:close/>
                </a:path>
                <a:path w="6437630" h="3091815">
                  <a:moveTo>
                    <a:pt x="313016" y="2017318"/>
                  </a:moveTo>
                  <a:lnTo>
                    <a:pt x="2413" y="2017318"/>
                  </a:lnTo>
                  <a:lnTo>
                    <a:pt x="2413" y="2050783"/>
                  </a:lnTo>
                  <a:lnTo>
                    <a:pt x="138391" y="2050783"/>
                  </a:lnTo>
                  <a:lnTo>
                    <a:pt x="138391" y="2169655"/>
                  </a:lnTo>
                  <a:lnTo>
                    <a:pt x="171869" y="2169655"/>
                  </a:lnTo>
                  <a:lnTo>
                    <a:pt x="173126" y="2169299"/>
                  </a:lnTo>
                  <a:lnTo>
                    <a:pt x="176809" y="2167902"/>
                  </a:lnTo>
                  <a:lnTo>
                    <a:pt x="177850" y="2165934"/>
                  </a:lnTo>
                  <a:lnTo>
                    <a:pt x="178079" y="2162683"/>
                  </a:lnTo>
                  <a:lnTo>
                    <a:pt x="178079" y="2050783"/>
                  </a:lnTo>
                  <a:lnTo>
                    <a:pt x="306806" y="2050783"/>
                  </a:lnTo>
                  <a:lnTo>
                    <a:pt x="308063" y="2050427"/>
                  </a:lnTo>
                  <a:lnTo>
                    <a:pt x="311746" y="2049030"/>
                  </a:lnTo>
                  <a:lnTo>
                    <a:pt x="312788" y="2047062"/>
                  </a:lnTo>
                  <a:lnTo>
                    <a:pt x="313016" y="2043811"/>
                  </a:lnTo>
                  <a:lnTo>
                    <a:pt x="313016" y="2017318"/>
                  </a:lnTo>
                  <a:close/>
                </a:path>
                <a:path w="6437630" h="3091815">
                  <a:moveTo>
                    <a:pt x="365125" y="270510"/>
                  </a:moveTo>
                  <a:lnTo>
                    <a:pt x="326478" y="270510"/>
                  </a:lnTo>
                  <a:lnTo>
                    <a:pt x="326478" y="356857"/>
                  </a:lnTo>
                  <a:lnTo>
                    <a:pt x="327964" y="358368"/>
                  </a:lnTo>
                  <a:lnTo>
                    <a:pt x="330962" y="358368"/>
                  </a:lnTo>
                  <a:lnTo>
                    <a:pt x="339242" y="358368"/>
                  </a:lnTo>
                  <a:lnTo>
                    <a:pt x="361327" y="321411"/>
                  </a:lnTo>
                  <a:lnTo>
                    <a:pt x="365125" y="311645"/>
                  </a:lnTo>
                  <a:lnTo>
                    <a:pt x="365125" y="270510"/>
                  </a:lnTo>
                  <a:close/>
                </a:path>
                <a:path w="6437630" h="3091815">
                  <a:moveTo>
                    <a:pt x="490753" y="2932722"/>
                  </a:moveTo>
                  <a:lnTo>
                    <a:pt x="480326" y="2892361"/>
                  </a:lnTo>
                  <a:lnTo>
                    <a:pt x="472605" y="2880779"/>
                  </a:lnTo>
                  <a:lnTo>
                    <a:pt x="471017" y="2878671"/>
                  </a:lnTo>
                  <a:lnTo>
                    <a:pt x="465378" y="2872587"/>
                  </a:lnTo>
                  <a:lnTo>
                    <a:pt x="459155" y="2867037"/>
                  </a:lnTo>
                  <a:lnTo>
                    <a:pt x="452704" y="2862338"/>
                  </a:lnTo>
                  <a:lnTo>
                    <a:pt x="452704" y="2925749"/>
                  </a:lnTo>
                  <a:lnTo>
                    <a:pt x="452615" y="2941790"/>
                  </a:lnTo>
                  <a:lnTo>
                    <a:pt x="433628" y="2976410"/>
                  </a:lnTo>
                  <a:lnTo>
                    <a:pt x="408838" y="2986405"/>
                  </a:lnTo>
                  <a:lnTo>
                    <a:pt x="394804" y="2986405"/>
                  </a:lnTo>
                  <a:lnTo>
                    <a:pt x="387934" y="2985122"/>
                  </a:lnTo>
                  <a:lnTo>
                    <a:pt x="388099" y="2985122"/>
                  </a:lnTo>
                  <a:lnTo>
                    <a:pt x="375831" y="2980296"/>
                  </a:lnTo>
                  <a:lnTo>
                    <a:pt x="352298" y="2948584"/>
                  </a:lnTo>
                  <a:lnTo>
                    <a:pt x="350977" y="2925749"/>
                  </a:lnTo>
                  <a:lnTo>
                    <a:pt x="352247" y="2919120"/>
                  </a:lnTo>
                  <a:lnTo>
                    <a:pt x="375132" y="2887751"/>
                  </a:lnTo>
                  <a:lnTo>
                    <a:pt x="394347" y="2880779"/>
                  </a:lnTo>
                  <a:lnTo>
                    <a:pt x="409536" y="2880779"/>
                  </a:lnTo>
                  <a:lnTo>
                    <a:pt x="416318" y="2882176"/>
                  </a:lnTo>
                  <a:lnTo>
                    <a:pt x="416483" y="2882176"/>
                  </a:lnTo>
                  <a:lnTo>
                    <a:pt x="446722" y="2907220"/>
                  </a:lnTo>
                  <a:lnTo>
                    <a:pt x="452704" y="2925749"/>
                  </a:lnTo>
                  <a:lnTo>
                    <a:pt x="452704" y="2862338"/>
                  </a:lnTo>
                  <a:lnTo>
                    <a:pt x="410959" y="2847390"/>
                  </a:lnTo>
                  <a:lnTo>
                    <a:pt x="410806" y="2847390"/>
                  </a:lnTo>
                  <a:lnTo>
                    <a:pt x="401713" y="2846959"/>
                  </a:lnTo>
                  <a:lnTo>
                    <a:pt x="357974" y="2857449"/>
                  </a:lnTo>
                  <a:lnTo>
                    <a:pt x="327126" y="2884614"/>
                  </a:lnTo>
                  <a:lnTo>
                    <a:pt x="313080" y="2923959"/>
                  </a:lnTo>
                  <a:lnTo>
                    <a:pt x="312978" y="2926207"/>
                  </a:lnTo>
                  <a:lnTo>
                    <a:pt x="312674" y="2932722"/>
                  </a:lnTo>
                  <a:lnTo>
                    <a:pt x="322580" y="2974733"/>
                  </a:lnTo>
                  <a:lnTo>
                    <a:pt x="350075" y="3005353"/>
                  </a:lnTo>
                  <a:lnTo>
                    <a:pt x="373443" y="3016288"/>
                  </a:lnTo>
                  <a:lnTo>
                    <a:pt x="373316" y="3016288"/>
                  </a:lnTo>
                  <a:lnTo>
                    <a:pt x="382422" y="3018472"/>
                  </a:lnTo>
                  <a:lnTo>
                    <a:pt x="382282" y="3018472"/>
                  </a:lnTo>
                  <a:lnTo>
                    <a:pt x="391845" y="3019780"/>
                  </a:lnTo>
                  <a:lnTo>
                    <a:pt x="391680" y="3019780"/>
                  </a:lnTo>
                  <a:lnTo>
                    <a:pt x="401713" y="3020212"/>
                  </a:lnTo>
                  <a:lnTo>
                    <a:pt x="411505" y="3019780"/>
                  </a:lnTo>
                  <a:lnTo>
                    <a:pt x="453605" y="3005010"/>
                  </a:lnTo>
                  <a:lnTo>
                    <a:pt x="473011" y="2986405"/>
                  </a:lnTo>
                  <a:lnTo>
                    <a:pt x="476681" y="2981261"/>
                  </a:lnTo>
                  <a:lnTo>
                    <a:pt x="490308" y="2941790"/>
                  </a:lnTo>
                  <a:lnTo>
                    <a:pt x="490385" y="2940850"/>
                  </a:lnTo>
                  <a:lnTo>
                    <a:pt x="490753" y="2932722"/>
                  </a:lnTo>
                  <a:close/>
                </a:path>
                <a:path w="6437630" h="3091815">
                  <a:moveTo>
                    <a:pt x="490753" y="1103299"/>
                  </a:moveTo>
                  <a:lnTo>
                    <a:pt x="480326" y="1062939"/>
                  </a:lnTo>
                  <a:lnTo>
                    <a:pt x="452704" y="1032916"/>
                  </a:lnTo>
                  <a:lnTo>
                    <a:pt x="452704" y="1096327"/>
                  </a:lnTo>
                  <a:lnTo>
                    <a:pt x="452615" y="1112380"/>
                  </a:lnTo>
                  <a:lnTo>
                    <a:pt x="433628" y="1146987"/>
                  </a:lnTo>
                  <a:lnTo>
                    <a:pt x="408838" y="1156982"/>
                  </a:lnTo>
                  <a:lnTo>
                    <a:pt x="394804" y="1156982"/>
                  </a:lnTo>
                  <a:lnTo>
                    <a:pt x="387934" y="1155712"/>
                  </a:lnTo>
                  <a:lnTo>
                    <a:pt x="388099" y="1155712"/>
                  </a:lnTo>
                  <a:lnTo>
                    <a:pt x="375831" y="1150886"/>
                  </a:lnTo>
                  <a:lnTo>
                    <a:pt x="352298" y="1119162"/>
                  </a:lnTo>
                  <a:lnTo>
                    <a:pt x="350977" y="1096327"/>
                  </a:lnTo>
                  <a:lnTo>
                    <a:pt x="352247" y="1089710"/>
                  </a:lnTo>
                  <a:lnTo>
                    <a:pt x="375132" y="1058329"/>
                  </a:lnTo>
                  <a:lnTo>
                    <a:pt x="394347" y="1051356"/>
                  </a:lnTo>
                  <a:lnTo>
                    <a:pt x="409536" y="1051356"/>
                  </a:lnTo>
                  <a:lnTo>
                    <a:pt x="416318" y="1052753"/>
                  </a:lnTo>
                  <a:lnTo>
                    <a:pt x="416483" y="1052753"/>
                  </a:lnTo>
                  <a:lnTo>
                    <a:pt x="446722" y="1077810"/>
                  </a:lnTo>
                  <a:lnTo>
                    <a:pt x="452704" y="1096327"/>
                  </a:lnTo>
                  <a:lnTo>
                    <a:pt x="452704" y="1032916"/>
                  </a:lnTo>
                  <a:lnTo>
                    <a:pt x="410959" y="1017968"/>
                  </a:lnTo>
                  <a:lnTo>
                    <a:pt x="410806" y="1017968"/>
                  </a:lnTo>
                  <a:lnTo>
                    <a:pt x="401713" y="1017549"/>
                  </a:lnTo>
                  <a:lnTo>
                    <a:pt x="357974" y="1028039"/>
                  </a:lnTo>
                  <a:lnTo>
                    <a:pt x="327126" y="1055192"/>
                  </a:lnTo>
                  <a:lnTo>
                    <a:pt x="322719" y="1062520"/>
                  </a:lnTo>
                  <a:lnTo>
                    <a:pt x="319227" y="1069835"/>
                  </a:lnTo>
                  <a:lnTo>
                    <a:pt x="312978" y="1096797"/>
                  </a:lnTo>
                  <a:lnTo>
                    <a:pt x="312674" y="1103299"/>
                  </a:lnTo>
                  <a:lnTo>
                    <a:pt x="322580" y="1145324"/>
                  </a:lnTo>
                  <a:lnTo>
                    <a:pt x="350075" y="1175943"/>
                  </a:lnTo>
                  <a:lnTo>
                    <a:pt x="373443" y="1186878"/>
                  </a:lnTo>
                  <a:lnTo>
                    <a:pt x="373316" y="1186878"/>
                  </a:lnTo>
                  <a:lnTo>
                    <a:pt x="382422" y="1189062"/>
                  </a:lnTo>
                  <a:lnTo>
                    <a:pt x="382282" y="1189062"/>
                  </a:lnTo>
                  <a:lnTo>
                    <a:pt x="391845" y="1190371"/>
                  </a:lnTo>
                  <a:lnTo>
                    <a:pt x="391680" y="1190371"/>
                  </a:lnTo>
                  <a:lnTo>
                    <a:pt x="401713" y="1190802"/>
                  </a:lnTo>
                  <a:lnTo>
                    <a:pt x="411505" y="1190371"/>
                  </a:lnTo>
                  <a:lnTo>
                    <a:pt x="453605" y="1175588"/>
                  </a:lnTo>
                  <a:lnTo>
                    <a:pt x="473011" y="1156982"/>
                  </a:lnTo>
                  <a:lnTo>
                    <a:pt x="476681" y="1151839"/>
                  </a:lnTo>
                  <a:lnTo>
                    <a:pt x="490308" y="1112380"/>
                  </a:lnTo>
                  <a:lnTo>
                    <a:pt x="490385" y="1111440"/>
                  </a:lnTo>
                  <a:lnTo>
                    <a:pt x="490753" y="1103299"/>
                  </a:lnTo>
                  <a:close/>
                </a:path>
                <a:path w="6437630" h="3091815">
                  <a:moveTo>
                    <a:pt x="502488" y="2799207"/>
                  </a:moveTo>
                  <a:lnTo>
                    <a:pt x="422071" y="2799207"/>
                  </a:lnTo>
                  <a:lnTo>
                    <a:pt x="422071" y="2752140"/>
                  </a:lnTo>
                  <a:lnTo>
                    <a:pt x="382384" y="2752140"/>
                  </a:lnTo>
                  <a:lnTo>
                    <a:pt x="382384" y="2799207"/>
                  </a:lnTo>
                  <a:lnTo>
                    <a:pt x="303009" y="2799207"/>
                  </a:lnTo>
                  <a:lnTo>
                    <a:pt x="303009" y="2832316"/>
                  </a:lnTo>
                  <a:lnTo>
                    <a:pt x="502488" y="2832316"/>
                  </a:lnTo>
                  <a:lnTo>
                    <a:pt x="502488" y="2799207"/>
                  </a:lnTo>
                  <a:close/>
                </a:path>
                <a:path w="6437630" h="3091815">
                  <a:moveTo>
                    <a:pt x="502488" y="969784"/>
                  </a:moveTo>
                  <a:lnTo>
                    <a:pt x="422071" y="969784"/>
                  </a:lnTo>
                  <a:lnTo>
                    <a:pt x="422071" y="922731"/>
                  </a:lnTo>
                  <a:lnTo>
                    <a:pt x="382384" y="922731"/>
                  </a:lnTo>
                  <a:lnTo>
                    <a:pt x="382384" y="969784"/>
                  </a:lnTo>
                  <a:lnTo>
                    <a:pt x="303009" y="969784"/>
                  </a:lnTo>
                  <a:lnTo>
                    <a:pt x="303009" y="1002906"/>
                  </a:lnTo>
                  <a:lnTo>
                    <a:pt x="502488" y="1002906"/>
                  </a:lnTo>
                  <a:lnTo>
                    <a:pt x="502488" y="969784"/>
                  </a:lnTo>
                  <a:close/>
                </a:path>
                <a:path w="6437630" h="3091815">
                  <a:moveTo>
                    <a:pt x="587375" y="1837778"/>
                  </a:moveTo>
                  <a:lnTo>
                    <a:pt x="548728" y="1837778"/>
                  </a:lnTo>
                  <a:lnTo>
                    <a:pt x="548728" y="1878914"/>
                  </a:lnTo>
                  <a:lnTo>
                    <a:pt x="548728" y="1910638"/>
                  </a:lnTo>
                  <a:lnTo>
                    <a:pt x="548728" y="1970951"/>
                  </a:lnTo>
                  <a:lnTo>
                    <a:pt x="487984" y="1970951"/>
                  </a:lnTo>
                  <a:lnTo>
                    <a:pt x="487984" y="1937829"/>
                  </a:lnTo>
                  <a:lnTo>
                    <a:pt x="487984" y="1910638"/>
                  </a:lnTo>
                  <a:lnTo>
                    <a:pt x="548728" y="1910638"/>
                  </a:lnTo>
                  <a:lnTo>
                    <a:pt x="548728" y="1878914"/>
                  </a:lnTo>
                  <a:lnTo>
                    <a:pt x="487984" y="1878914"/>
                  </a:lnTo>
                  <a:lnTo>
                    <a:pt x="487984" y="1842312"/>
                  </a:lnTo>
                  <a:lnTo>
                    <a:pt x="450367" y="1842312"/>
                  </a:lnTo>
                  <a:lnTo>
                    <a:pt x="450367" y="1905762"/>
                  </a:lnTo>
                  <a:lnTo>
                    <a:pt x="450367" y="1937829"/>
                  </a:lnTo>
                  <a:lnTo>
                    <a:pt x="450367" y="2000808"/>
                  </a:lnTo>
                  <a:lnTo>
                    <a:pt x="449224" y="2001977"/>
                  </a:lnTo>
                  <a:lnTo>
                    <a:pt x="363867" y="2001977"/>
                  </a:lnTo>
                  <a:lnTo>
                    <a:pt x="362712" y="2000808"/>
                  </a:lnTo>
                  <a:lnTo>
                    <a:pt x="362712" y="1937829"/>
                  </a:lnTo>
                  <a:lnTo>
                    <a:pt x="450367" y="1937829"/>
                  </a:lnTo>
                  <a:lnTo>
                    <a:pt x="450367" y="1905762"/>
                  </a:lnTo>
                  <a:lnTo>
                    <a:pt x="362712" y="1905762"/>
                  </a:lnTo>
                  <a:lnTo>
                    <a:pt x="362712" y="1842312"/>
                  </a:lnTo>
                  <a:lnTo>
                    <a:pt x="324751" y="1842312"/>
                  </a:lnTo>
                  <a:lnTo>
                    <a:pt x="324840" y="2019515"/>
                  </a:lnTo>
                  <a:lnTo>
                    <a:pt x="326707" y="2024227"/>
                  </a:lnTo>
                  <a:lnTo>
                    <a:pt x="334530" y="2032355"/>
                  </a:lnTo>
                  <a:lnTo>
                    <a:pt x="339585" y="2034400"/>
                  </a:lnTo>
                  <a:lnTo>
                    <a:pt x="472694" y="2034400"/>
                  </a:lnTo>
                  <a:lnTo>
                    <a:pt x="477697" y="2032355"/>
                  </a:lnTo>
                  <a:lnTo>
                    <a:pt x="485914" y="2024519"/>
                  </a:lnTo>
                  <a:lnTo>
                    <a:pt x="486041" y="2024227"/>
                  </a:lnTo>
                  <a:lnTo>
                    <a:pt x="487984" y="2019515"/>
                  </a:lnTo>
                  <a:lnTo>
                    <a:pt x="487984" y="2003018"/>
                  </a:lnTo>
                  <a:lnTo>
                    <a:pt x="548728" y="2003018"/>
                  </a:lnTo>
                  <a:lnTo>
                    <a:pt x="548728" y="2077275"/>
                  </a:lnTo>
                  <a:lnTo>
                    <a:pt x="582320" y="2077275"/>
                  </a:lnTo>
                  <a:lnTo>
                    <a:pt x="583933" y="2076577"/>
                  </a:lnTo>
                  <a:lnTo>
                    <a:pt x="586689" y="2073783"/>
                  </a:lnTo>
                  <a:lnTo>
                    <a:pt x="587375" y="2072157"/>
                  </a:lnTo>
                  <a:lnTo>
                    <a:pt x="587375" y="2003018"/>
                  </a:lnTo>
                  <a:lnTo>
                    <a:pt x="587375" y="2001977"/>
                  </a:lnTo>
                  <a:lnTo>
                    <a:pt x="587375" y="1970951"/>
                  </a:lnTo>
                  <a:lnTo>
                    <a:pt x="587375" y="1910638"/>
                  </a:lnTo>
                  <a:lnTo>
                    <a:pt x="587375" y="1905762"/>
                  </a:lnTo>
                  <a:lnTo>
                    <a:pt x="587375" y="1878914"/>
                  </a:lnTo>
                  <a:lnTo>
                    <a:pt x="587375" y="1837778"/>
                  </a:lnTo>
                  <a:close/>
                </a:path>
                <a:path w="6437630" h="3091815">
                  <a:moveTo>
                    <a:pt x="595668" y="2136533"/>
                  </a:moveTo>
                  <a:lnTo>
                    <a:pt x="411022" y="2136533"/>
                  </a:lnTo>
                  <a:lnTo>
                    <a:pt x="410337" y="2136241"/>
                  </a:lnTo>
                  <a:lnTo>
                    <a:pt x="408952" y="2135086"/>
                  </a:lnTo>
                  <a:lnTo>
                    <a:pt x="408609" y="2134209"/>
                  </a:lnTo>
                  <a:lnTo>
                    <a:pt x="408609" y="2065070"/>
                  </a:lnTo>
                  <a:lnTo>
                    <a:pt x="369608" y="2065070"/>
                  </a:lnTo>
                  <a:lnTo>
                    <a:pt x="369608" y="2154428"/>
                  </a:lnTo>
                  <a:lnTo>
                    <a:pt x="371741" y="2159482"/>
                  </a:lnTo>
                  <a:lnTo>
                    <a:pt x="380250" y="2167623"/>
                  </a:lnTo>
                  <a:lnTo>
                    <a:pt x="385140" y="2169655"/>
                  </a:lnTo>
                  <a:lnTo>
                    <a:pt x="590600" y="2169655"/>
                  </a:lnTo>
                  <a:lnTo>
                    <a:pt x="592213" y="2168956"/>
                  </a:lnTo>
                  <a:lnTo>
                    <a:pt x="594969" y="2166162"/>
                  </a:lnTo>
                  <a:lnTo>
                    <a:pt x="595668" y="2164537"/>
                  </a:lnTo>
                  <a:lnTo>
                    <a:pt x="595668" y="2136533"/>
                  </a:lnTo>
                  <a:close/>
                </a:path>
                <a:path w="6437630" h="3091815">
                  <a:moveTo>
                    <a:pt x="617054" y="2885313"/>
                  </a:moveTo>
                  <a:lnTo>
                    <a:pt x="569429" y="2885313"/>
                  </a:lnTo>
                  <a:lnTo>
                    <a:pt x="569429" y="2752140"/>
                  </a:lnTo>
                  <a:lnTo>
                    <a:pt x="531126" y="2752140"/>
                  </a:lnTo>
                  <a:lnTo>
                    <a:pt x="531126" y="3084360"/>
                  </a:lnTo>
                  <a:lnTo>
                    <a:pt x="564375" y="3084360"/>
                  </a:lnTo>
                  <a:lnTo>
                    <a:pt x="565988" y="3083661"/>
                  </a:lnTo>
                  <a:lnTo>
                    <a:pt x="568744" y="3080867"/>
                  </a:lnTo>
                  <a:lnTo>
                    <a:pt x="569429" y="3079242"/>
                  </a:lnTo>
                  <a:lnTo>
                    <a:pt x="569429" y="2918777"/>
                  </a:lnTo>
                  <a:lnTo>
                    <a:pt x="617054" y="2918777"/>
                  </a:lnTo>
                  <a:lnTo>
                    <a:pt x="617054" y="2885313"/>
                  </a:lnTo>
                  <a:close/>
                </a:path>
                <a:path w="6437630" h="3091815">
                  <a:moveTo>
                    <a:pt x="617054" y="1055890"/>
                  </a:moveTo>
                  <a:lnTo>
                    <a:pt x="569429" y="1055890"/>
                  </a:lnTo>
                  <a:lnTo>
                    <a:pt x="569429" y="922731"/>
                  </a:lnTo>
                  <a:lnTo>
                    <a:pt x="531126" y="922731"/>
                  </a:lnTo>
                  <a:lnTo>
                    <a:pt x="531126" y="1254937"/>
                  </a:lnTo>
                  <a:lnTo>
                    <a:pt x="564375" y="1254937"/>
                  </a:lnTo>
                  <a:lnTo>
                    <a:pt x="565988" y="1254252"/>
                  </a:lnTo>
                  <a:lnTo>
                    <a:pt x="568744" y="1251458"/>
                  </a:lnTo>
                  <a:lnTo>
                    <a:pt x="569429" y="1249832"/>
                  </a:lnTo>
                  <a:lnTo>
                    <a:pt x="569429" y="1089355"/>
                  </a:lnTo>
                  <a:lnTo>
                    <a:pt x="617054" y="1089355"/>
                  </a:lnTo>
                  <a:lnTo>
                    <a:pt x="617054" y="1055890"/>
                  </a:lnTo>
                  <a:close/>
                </a:path>
                <a:path w="6437630" h="3091815">
                  <a:moveTo>
                    <a:pt x="626325" y="145364"/>
                  </a:moveTo>
                  <a:lnTo>
                    <a:pt x="625919" y="138531"/>
                  </a:lnTo>
                  <a:lnTo>
                    <a:pt x="625817" y="137972"/>
                  </a:lnTo>
                  <a:lnTo>
                    <a:pt x="624725" y="131953"/>
                  </a:lnTo>
                  <a:lnTo>
                    <a:pt x="622731" y="125628"/>
                  </a:lnTo>
                  <a:lnTo>
                    <a:pt x="619937" y="119570"/>
                  </a:lnTo>
                  <a:lnTo>
                    <a:pt x="616458" y="113842"/>
                  </a:lnTo>
                  <a:lnTo>
                    <a:pt x="615505" y="112598"/>
                  </a:lnTo>
                  <a:lnTo>
                    <a:pt x="612394" y="108508"/>
                  </a:lnTo>
                  <a:lnTo>
                    <a:pt x="589051" y="90639"/>
                  </a:lnTo>
                  <a:lnTo>
                    <a:pt x="589051" y="140487"/>
                  </a:lnTo>
                  <a:lnTo>
                    <a:pt x="589051" y="150253"/>
                  </a:lnTo>
                  <a:lnTo>
                    <a:pt x="556209" y="176682"/>
                  </a:lnTo>
                  <a:lnTo>
                    <a:pt x="550519" y="177444"/>
                  </a:lnTo>
                  <a:lnTo>
                    <a:pt x="544525" y="177444"/>
                  </a:lnTo>
                  <a:lnTo>
                    <a:pt x="508038" y="163537"/>
                  </a:lnTo>
                  <a:lnTo>
                    <a:pt x="501053" y="145364"/>
                  </a:lnTo>
                  <a:lnTo>
                    <a:pt x="501827" y="137972"/>
                  </a:lnTo>
                  <a:lnTo>
                    <a:pt x="535597" y="113131"/>
                  </a:lnTo>
                  <a:lnTo>
                    <a:pt x="544525" y="112598"/>
                  </a:lnTo>
                  <a:lnTo>
                    <a:pt x="550519" y="112598"/>
                  </a:lnTo>
                  <a:lnTo>
                    <a:pt x="587844" y="136017"/>
                  </a:lnTo>
                  <a:lnTo>
                    <a:pt x="589051" y="140487"/>
                  </a:lnTo>
                  <a:lnTo>
                    <a:pt x="589051" y="90639"/>
                  </a:lnTo>
                  <a:lnTo>
                    <a:pt x="544525" y="80873"/>
                  </a:lnTo>
                  <a:lnTo>
                    <a:pt x="536295" y="81178"/>
                  </a:lnTo>
                  <a:lnTo>
                    <a:pt x="528523" y="82054"/>
                  </a:lnTo>
                  <a:lnTo>
                    <a:pt x="528358" y="82054"/>
                  </a:lnTo>
                  <a:lnTo>
                    <a:pt x="520827" y="83527"/>
                  </a:lnTo>
                  <a:lnTo>
                    <a:pt x="520674" y="83527"/>
                  </a:lnTo>
                  <a:lnTo>
                    <a:pt x="512775" y="85763"/>
                  </a:lnTo>
                  <a:lnTo>
                    <a:pt x="476719" y="108813"/>
                  </a:lnTo>
                  <a:lnTo>
                    <a:pt x="463029" y="140487"/>
                  </a:lnTo>
                  <a:lnTo>
                    <a:pt x="462737" y="145364"/>
                  </a:lnTo>
                  <a:lnTo>
                    <a:pt x="476719" y="182499"/>
                  </a:lnTo>
                  <a:lnTo>
                    <a:pt x="512775" y="204635"/>
                  </a:lnTo>
                  <a:lnTo>
                    <a:pt x="527659" y="207937"/>
                  </a:lnTo>
                  <a:lnTo>
                    <a:pt x="527316" y="207937"/>
                  </a:lnTo>
                  <a:lnTo>
                    <a:pt x="536003" y="208851"/>
                  </a:lnTo>
                  <a:lnTo>
                    <a:pt x="535559" y="208851"/>
                  </a:lnTo>
                  <a:lnTo>
                    <a:pt x="544525" y="209156"/>
                  </a:lnTo>
                  <a:lnTo>
                    <a:pt x="583717" y="201599"/>
                  </a:lnTo>
                  <a:lnTo>
                    <a:pt x="615365" y="177444"/>
                  </a:lnTo>
                  <a:lnTo>
                    <a:pt x="616458" y="176047"/>
                  </a:lnTo>
                  <a:lnTo>
                    <a:pt x="619937" y="170472"/>
                  </a:lnTo>
                  <a:lnTo>
                    <a:pt x="622731" y="164579"/>
                  </a:lnTo>
                  <a:lnTo>
                    <a:pt x="624725" y="158445"/>
                  </a:lnTo>
                  <a:lnTo>
                    <a:pt x="624789" y="158089"/>
                  </a:lnTo>
                  <a:lnTo>
                    <a:pt x="625919" y="152031"/>
                  </a:lnTo>
                  <a:lnTo>
                    <a:pt x="626033" y="150253"/>
                  </a:lnTo>
                  <a:lnTo>
                    <a:pt x="626325" y="145364"/>
                  </a:lnTo>
                  <a:close/>
                </a:path>
                <a:path w="6437630" h="3091815">
                  <a:moveTo>
                    <a:pt x="633222" y="39395"/>
                  </a:moveTo>
                  <a:lnTo>
                    <a:pt x="563511" y="39395"/>
                  </a:lnTo>
                  <a:lnTo>
                    <a:pt x="563511" y="1054"/>
                  </a:lnTo>
                  <a:lnTo>
                    <a:pt x="523481" y="1054"/>
                  </a:lnTo>
                  <a:lnTo>
                    <a:pt x="523481" y="39395"/>
                  </a:lnTo>
                  <a:lnTo>
                    <a:pt x="454113" y="39395"/>
                  </a:lnTo>
                  <a:lnTo>
                    <a:pt x="454113" y="71120"/>
                  </a:lnTo>
                  <a:lnTo>
                    <a:pt x="633222" y="71120"/>
                  </a:lnTo>
                  <a:lnTo>
                    <a:pt x="633222" y="39395"/>
                  </a:lnTo>
                  <a:close/>
                </a:path>
                <a:path w="6437630" h="3091815">
                  <a:moveTo>
                    <a:pt x="711225" y="244602"/>
                  </a:moveTo>
                  <a:lnTo>
                    <a:pt x="709155" y="239610"/>
                  </a:lnTo>
                  <a:lnTo>
                    <a:pt x="700862" y="231698"/>
                  </a:lnTo>
                  <a:lnTo>
                    <a:pt x="695921" y="229730"/>
                  </a:lnTo>
                  <a:lnTo>
                    <a:pt x="491388" y="229730"/>
                  </a:lnTo>
                  <a:lnTo>
                    <a:pt x="491388" y="263194"/>
                  </a:lnTo>
                  <a:lnTo>
                    <a:pt x="670725" y="263194"/>
                  </a:lnTo>
                  <a:lnTo>
                    <a:pt x="671880" y="264363"/>
                  </a:lnTo>
                  <a:lnTo>
                    <a:pt x="671880" y="343725"/>
                  </a:lnTo>
                  <a:lnTo>
                    <a:pt x="706158" y="343725"/>
                  </a:lnTo>
                  <a:lnTo>
                    <a:pt x="707771" y="343027"/>
                  </a:lnTo>
                  <a:lnTo>
                    <a:pt x="710526" y="340233"/>
                  </a:lnTo>
                  <a:lnTo>
                    <a:pt x="711225" y="338607"/>
                  </a:lnTo>
                  <a:lnTo>
                    <a:pt x="711225" y="244602"/>
                  </a:lnTo>
                  <a:close/>
                </a:path>
                <a:path w="6437630" h="3091815">
                  <a:moveTo>
                    <a:pt x="758507" y="95173"/>
                  </a:moveTo>
                  <a:lnTo>
                    <a:pt x="709498" y="95173"/>
                  </a:lnTo>
                  <a:lnTo>
                    <a:pt x="709498" y="8369"/>
                  </a:lnTo>
                  <a:lnTo>
                    <a:pt x="670496" y="8369"/>
                  </a:lnTo>
                  <a:lnTo>
                    <a:pt x="670496" y="211950"/>
                  </a:lnTo>
                  <a:lnTo>
                    <a:pt x="704430" y="211950"/>
                  </a:lnTo>
                  <a:lnTo>
                    <a:pt x="706043" y="211251"/>
                  </a:lnTo>
                  <a:lnTo>
                    <a:pt x="708799" y="208470"/>
                  </a:lnTo>
                  <a:lnTo>
                    <a:pt x="709498" y="206832"/>
                  </a:lnTo>
                  <a:lnTo>
                    <a:pt x="709498" y="128638"/>
                  </a:lnTo>
                  <a:lnTo>
                    <a:pt x="758507" y="128638"/>
                  </a:lnTo>
                  <a:lnTo>
                    <a:pt x="758507" y="95173"/>
                  </a:lnTo>
                  <a:close/>
                </a:path>
                <a:path w="6437630" h="3091815">
                  <a:moveTo>
                    <a:pt x="823442" y="2981515"/>
                  </a:moveTo>
                  <a:lnTo>
                    <a:pt x="786091" y="2953016"/>
                  </a:lnTo>
                  <a:lnTo>
                    <a:pt x="759879" y="2924937"/>
                  </a:lnTo>
                  <a:lnTo>
                    <a:pt x="739495" y="2888488"/>
                  </a:lnTo>
                  <a:lnTo>
                    <a:pt x="737882" y="2879928"/>
                  </a:lnTo>
                  <a:lnTo>
                    <a:pt x="737501" y="2874848"/>
                  </a:lnTo>
                  <a:lnTo>
                    <a:pt x="737501" y="2802344"/>
                  </a:lnTo>
                  <a:lnTo>
                    <a:pt x="809637" y="2802344"/>
                  </a:lnTo>
                  <a:lnTo>
                    <a:pt x="809637" y="2769222"/>
                  </a:lnTo>
                  <a:lnTo>
                    <a:pt x="627761" y="2769222"/>
                  </a:lnTo>
                  <a:lnTo>
                    <a:pt x="627761" y="2802344"/>
                  </a:lnTo>
                  <a:lnTo>
                    <a:pt x="697471" y="2802344"/>
                  </a:lnTo>
                  <a:lnTo>
                    <a:pt x="697369" y="2874848"/>
                  </a:lnTo>
                  <a:lnTo>
                    <a:pt x="680783" y="2917380"/>
                  </a:lnTo>
                  <a:lnTo>
                    <a:pt x="656234" y="2948444"/>
                  </a:lnTo>
                  <a:lnTo>
                    <a:pt x="625259" y="2976600"/>
                  </a:lnTo>
                  <a:lnTo>
                    <a:pt x="609117" y="2987802"/>
                  </a:lnTo>
                  <a:lnTo>
                    <a:pt x="636727" y="3013240"/>
                  </a:lnTo>
                  <a:lnTo>
                    <a:pt x="669124" y="2987408"/>
                  </a:lnTo>
                  <a:lnTo>
                    <a:pt x="696531" y="2959176"/>
                  </a:lnTo>
                  <a:lnTo>
                    <a:pt x="718527" y="2930969"/>
                  </a:lnTo>
                  <a:lnTo>
                    <a:pt x="722668" y="2937014"/>
                  </a:lnTo>
                  <a:lnTo>
                    <a:pt x="749236" y="2966961"/>
                  </a:lnTo>
                  <a:lnTo>
                    <a:pt x="781939" y="2996565"/>
                  </a:lnTo>
                  <a:lnTo>
                    <a:pt x="797204" y="3007322"/>
                  </a:lnTo>
                  <a:lnTo>
                    <a:pt x="823442" y="2981515"/>
                  </a:lnTo>
                  <a:close/>
                </a:path>
                <a:path w="6437630" h="3091815">
                  <a:moveTo>
                    <a:pt x="823442" y="1152105"/>
                  </a:moveTo>
                  <a:lnTo>
                    <a:pt x="786091" y="1123594"/>
                  </a:lnTo>
                  <a:lnTo>
                    <a:pt x="759866" y="1095527"/>
                  </a:lnTo>
                  <a:lnTo>
                    <a:pt x="739482" y="1059078"/>
                  </a:lnTo>
                  <a:lnTo>
                    <a:pt x="737882" y="1050505"/>
                  </a:lnTo>
                  <a:lnTo>
                    <a:pt x="737501" y="1045438"/>
                  </a:lnTo>
                  <a:lnTo>
                    <a:pt x="737501" y="972921"/>
                  </a:lnTo>
                  <a:lnTo>
                    <a:pt x="809637" y="972921"/>
                  </a:lnTo>
                  <a:lnTo>
                    <a:pt x="809637" y="939812"/>
                  </a:lnTo>
                  <a:lnTo>
                    <a:pt x="627761" y="939812"/>
                  </a:lnTo>
                  <a:lnTo>
                    <a:pt x="627761" y="972921"/>
                  </a:lnTo>
                  <a:lnTo>
                    <a:pt x="697471" y="972921"/>
                  </a:lnTo>
                  <a:lnTo>
                    <a:pt x="697369" y="1045438"/>
                  </a:lnTo>
                  <a:lnTo>
                    <a:pt x="680770" y="1087958"/>
                  </a:lnTo>
                  <a:lnTo>
                    <a:pt x="656234" y="1119035"/>
                  </a:lnTo>
                  <a:lnTo>
                    <a:pt x="625259" y="1147178"/>
                  </a:lnTo>
                  <a:lnTo>
                    <a:pt x="609117" y="1158379"/>
                  </a:lnTo>
                  <a:lnTo>
                    <a:pt x="636727" y="1183830"/>
                  </a:lnTo>
                  <a:lnTo>
                    <a:pt x="669124" y="1157986"/>
                  </a:lnTo>
                  <a:lnTo>
                    <a:pt x="696531" y="1129766"/>
                  </a:lnTo>
                  <a:lnTo>
                    <a:pt x="718527" y="1101559"/>
                  </a:lnTo>
                  <a:lnTo>
                    <a:pt x="722668" y="1107605"/>
                  </a:lnTo>
                  <a:lnTo>
                    <a:pt x="749236" y="1137539"/>
                  </a:lnTo>
                  <a:lnTo>
                    <a:pt x="781939" y="1167155"/>
                  </a:lnTo>
                  <a:lnTo>
                    <a:pt x="797204" y="1177899"/>
                  </a:lnTo>
                  <a:lnTo>
                    <a:pt x="823442" y="1152105"/>
                  </a:lnTo>
                  <a:close/>
                </a:path>
                <a:path w="6437630" h="3091815">
                  <a:moveTo>
                    <a:pt x="884313" y="2064029"/>
                  </a:moveTo>
                  <a:lnTo>
                    <a:pt x="844969" y="2039073"/>
                  </a:lnTo>
                  <a:lnTo>
                    <a:pt x="820407" y="2013826"/>
                  </a:lnTo>
                  <a:lnTo>
                    <a:pt x="816800" y="2009381"/>
                  </a:lnTo>
                  <a:lnTo>
                    <a:pt x="797369" y="1976132"/>
                  </a:lnTo>
                  <a:lnTo>
                    <a:pt x="793038" y="1959889"/>
                  </a:lnTo>
                  <a:lnTo>
                    <a:pt x="792518" y="1952472"/>
                  </a:lnTo>
                  <a:lnTo>
                    <a:pt x="792518" y="1853120"/>
                  </a:lnTo>
                  <a:lnTo>
                    <a:pt x="752830" y="1853120"/>
                  </a:lnTo>
                  <a:lnTo>
                    <a:pt x="752830" y="1952472"/>
                  </a:lnTo>
                  <a:lnTo>
                    <a:pt x="752386" y="1959889"/>
                  </a:lnTo>
                  <a:lnTo>
                    <a:pt x="752348" y="1960105"/>
                  </a:lnTo>
                  <a:lnTo>
                    <a:pt x="751065" y="1967509"/>
                  </a:lnTo>
                  <a:lnTo>
                    <a:pt x="748855" y="1975319"/>
                  </a:lnTo>
                  <a:lnTo>
                    <a:pt x="726427" y="2015401"/>
                  </a:lnTo>
                  <a:lnTo>
                    <a:pt x="698131" y="2045550"/>
                  </a:lnTo>
                  <a:lnTo>
                    <a:pt x="664133" y="2070303"/>
                  </a:lnTo>
                  <a:lnTo>
                    <a:pt x="690016" y="2095754"/>
                  </a:lnTo>
                  <a:lnTo>
                    <a:pt x="723112" y="2070823"/>
                  </a:lnTo>
                  <a:lnTo>
                    <a:pt x="751281" y="2041182"/>
                  </a:lnTo>
                  <a:lnTo>
                    <a:pt x="773531" y="2013826"/>
                  </a:lnTo>
                  <a:lnTo>
                    <a:pt x="777036" y="2018512"/>
                  </a:lnTo>
                  <a:lnTo>
                    <a:pt x="806513" y="2051558"/>
                  </a:lnTo>
                  <a:lnTo>
                    <a:pt x="836523" y="2077796"/>
                  </a:lnTo>
                  <a:lnTo>
                    <a:pt x="859472" y="2091563"/>
                  </a:lnTo>
                  <a:lnTo>
                    <a:pt x="884313" y="2064029"/>
                  </a:lnTo>
                  <a:close/>
                </a:path>
                <a:path w="6437630" h="3091815">
                  <a:moveTo>
                    <a:pt x="888314" y="2752496"/>
                  </a:moveTo>
                  <a:lnTo>
                    <a:pt x="849325" y="2752496"/>
                  </a:lnTo>
                  <a:lnTo>
                    <a:pt x="849325" y="3084360"/>
                  </a:lnTo>
                  <a:lnTo>
                    <a:pt x="883259" y="3084360"/>
                  </a:lnTo>
                  <a:lnTo>
                    <a:pt x="884872" y="3083661"/>
                  </a:lnTo>
                  <a:lnTo>
                    <a:pt x="887628" y="3080867"/>
                  </a:lnTo>
                  <a:lnTo>
                    <a:pt x="888314" y="3079242"/>
                  </a:lnTo>
                  <a:lnTo>
                    <a:pt x="888314" y="2752496"/>
                  </a:lnTo>
                  <a:close/>
                </a:path>
                <a:path w="6437630" h="3091815">
                  <a:moveTo>
                    <a:pt x="888314" y="923074"/>
                  </a:moveTo>
                  <a:lnTo>
                    <a:pt x="849325" y="923074"/>
                  </a:lnTo>
                  <a:lnTo>
                    <a:pt x="849325" y="1254937"/>
                  </a:lnTo>
                  <a:lnTo>
                    <a:pt x="883259" y="1254937"/>
                  </a:lnTo>
                  <a:lnTo>
                    <a:pt x="884872" y="1254252"/>
                  </a:lnTo>
                  <a:lnTo>
                    <a:pt x="887628" y="1251458"/>
                  </a:lnTo>
                  <a:lnTo>
                    <a:pt x="888314" y="1249832"/>
                  </a:lnTo>
                  <a:lnTo>
                    <a:pt x="888314" y="923074"/>
                  </a:lnTo>
                  <a:close/>
                </a:path>
                <a:path w="6437630" h="3091815">
                  <a:moveTo>
                    <a:pt x="994410" y="1954568"/>
                  </a:moveTo>
                  <a:lnTo>
                    <a:pt x="946086" y="1954568"/>
                  </a:lnTo>
                  <a:lnTo>
                    <a:pt x="946086" y="1837778"/>
                  </a:lnTo>
                  <a:lnTo>
                    <a:pt x="907097" y="1837778"/>
                  </a:lnTo>
                  <a:lnTo>
                    <a:pt x="907097" y="2169655"/>
                  </a:lnTo>
                  <a:lnTo>
                    <a:pt x="941031" y="2169655"/>
                  </a:lnTo>
                  <a:lnTo>
                    <a:pt x="942644" y="2168956"/>
                  </a:lnTo>
                  <a:lnTo>
                    <a:pt x="945400" y="2166162"/>
                  </a:lnTo>
                  <a:lnTo>
                    <a:pt x="946086" y="2164537"/>
                  </a:lnTo>
                  <a:lnTo>
                    <a:pt x="946086" y="1987677"/>
                  </a:lnTo>
                  <a:lnTo>
                    <a:pt x="994410" y="1987677"/>
                  </a:lnTo>
                  <a:lnTo>
                    <a:pt x="994410" y="1954568"/>
                  </a:lnTo>
                  <a:close/>
                </a:path>
                <a:path w="6437630" h="3091815">
                  <a:moveTo>
                    <a:pt x="1033551" y="40208"/>
                  </a:moveTo>
                  <a:lnTo>
                    <a:pt x="1031544" y="35267"/>
                  </a:lnTo>
                  <a:lnTo>
                    <a:pt x="1023493" y="27139"/>
                  </a:lnTo>
                  <a:lnTo>
                    <a:pt x="1018489" y="25107"/>
                  </a:lnTo>
                  <a:lnTo>
                    <a:pt x="799223" y="25107"/>
                  </a:lnTo>
                  <a:lnTo>
                    <a:pt x="799223" y="58572"/>
                  </a:lnTo>
                  <a:lnTo>
                    <a:pt x="993063" y="58572"/>
                  </a:lnTo>
                  <a:lnTo>
                    <a:pt x="994219" y="59728"/>
                  </a:lnTo>
                  <a:lnTo>
                    <a:pt x="994181" y="105537"/>
                  </a:lnTo>
                  <a:lnTo>
                    <a:pt x="994079" y="111925"/>
                  </a:lnTo>
                  <a:lnTo>
                    <a:pt x="994016" y="113296"/>
                  </a:lnTo>
                  <a:lnTo>
                    <a:pt x="993698" y="120357"/>
                  </a:lnTo>
                  <a:lnTo>
                    <a:pt x="993597" y="121577"/>
                  </a:lnTo>
                  <a:lnTo>
                    <a:pt x="993038" y="128981"/>
                  </a:lnTo>
                  <a:lnTo>
                    <a:pt x="992136" y="137350"/>
                  </a:lnTo>
                  <a:lnTo>
                    <a:pt x="985342" y="178892"/>
                  </a:lnTo>
                  <a:lnTo>
                    <a:pt x="973505" y="221703"/>
                  </a:lnTo>
                  <a:lnTo>
                    <a:pt x="971435" y="227634"/>
                  </a:lnTo>
                  <a:lnTo>
                    <a:pt x="1008367" y="227634"/>
                  </a:lnTo>
                  <a:lnTo>
                    <a:pt x="1022515" y="184581"/>
                  </a:lnTo>
                  <a:lnTo>
                    <a:pt x="1030376" y="139458"/>
                  </a:lnTo>
                  <a:lnTo>
                    <a:pt x="1032484" y="120357"/>
                  </a:lnTo>
                  <a:lnTo>
                    <a:pt x="1033043" y="113296"/>
                  </a:lnTo>
                  <a:lnTo>
                    <a:pt x="1033106" y="111925"/>
                  </a:lnTo>
                  <a:lnTo>
                    <a:pt x="1033424" y="105537"/>
                  </a:lnTo>
                  <a:lnTo>
                    <a:pt x="1033462" y="103543"/>
                  </a:lnTo>
                  <a:lnTo>
                    <a:pt x="1033551" y="40208"/>
                  </a:lnTo>
                  <a:close/>
                </a:path>
                <a:path w="6437630" h="3091815">
                  <a:moveTo>
                    <a:pt x="1071524" y="263893"/>
                  </a:moveTo>
                  <a:lnTo>
                    <a:pt x="955560" y="263893"/>
                  </a:lnTo>
                  <a:lnTo>
                    <a:pt x="955560" y="128981"/>
                  </a:lnTo>
                  <a:lnTo>
                    <a:pt x="916216" y="128981"/>
                  </a:lnTo>
                  <a:lnTo>
                    <a:pt x="916216" y="263893"/>
                  </a:lnTo>
                  <a:lnTo>
                    <a:pt x="865492" y="263893"/>
                  </a:lnTo>
                  <a:lnTo>
                    <a:pt x="865492" y="128981"/>
                  </a:lnTo>
                  <a:lnTo>
                    <a:pt x="826147" y="128981"/>
                  </a:lnTo>
                  <a:lnTo>
                    <a:pt x="826147" y="263893"/>
                  </a:lnTo>
                  <a:lnTo>
                    <a:pt x="760577" y="263893"/>
                  </a:lnTo>
                  <a:lnTo>
                    <a:pt x="760577" y="297700"/>
                  </a:lnTo>
                  <a:lnTo>
                    <a:pt x="1066457" y="297700"/>
                  </a:lnTo>
                  <a:lnTo>
                    <a:pt x="1068070" y="297014"/>
                  </a:lnTo>
                  <a:lnTo>
                    <a:pt x="1070825" y="294220"/>
                  </a:lnTo>
                  <a:lnTo>
                    <a:pt x="1071524" y="292595"/>
                  </a:lnTo>
                  <a:lnTo>
                    <a:pt x="1071524" y="263893"/>
                  </a:lnTo>
                  <a:close/>
                </a:path>
                <a:path w="6437630" h="3091815">
                  <a:moveTo>
                    <a:pt x="1123289" y="270510"/>
                  </a:moveTo>
                  <a:lnTo>
                    <a:pt x="1084630" y="270510"/>
                  </a:lnTo>
                  <a:lnTo>
                    <a:pt x="1084630" y="356857"/>
                  </a:lnTo>
                  <a:lnTo>
                    <a:pt x="1086129" y="358368"/>
                  </a:lnTo>
                  <a:lnTo>
                    <a:pt x="1089113" y="358368"/>
                  </a:lnTo>
                  <a:lnTo>
                    <a:pt x="1097407" y="358368"/>
                  </a:lnTo>
                  <a:lnTo>
                    <a:pt x="1119492" y="321411"/>
                  </a:lnTo>
                  <a:lnTo>
                    <a:pt x="1123289" y="311645"/>
                  </a:lnTo>
                  <a:lnTo>
                    <a:pt x="1123289" y="270510"/>
                  </a:lnTo>
                  <a:close/>
                </a:path>
                <a:path w="6437630" h="3091815">
                  <a:moveTo>
                    <a:pt x="1167625" y="2835808"/>
                  </a:moveTo>
                  <a:lnTo>
                    <a:pt x="1157211" y="2795473"/>
                  </a:lnTo>
                  <a:lnTo>
                    <a:pt x="1153083" y="2789097"/>
                  </a:lnTo>
                  <a:lnTo>
                    <a:pt x="1152918" y="2788831"/>
                  </a:lnTo>
                  <a:lnTo>
                    <a:pt x="1128966" y="2767634"/>
                  </a:lnTo>
                  <a:lnTo>
                    <a:pt x="1128966" y="2829534"/>
                  </a:lnTo>
                  <a:lnTo>
                    <a:pt x="1128966" y="2842082"/>
                  </a:lnTo>
                  <a:lnTo>
                    <a:pt x="1105560" y="2876423"/>
                  </a:lnTo>
                  <a:lnTo>
                    <a:pt x="1086637" y="2882519"/>
                  </a:lnTo>
                  <a:lnTo>
                    <a:pt x="1071918" y="2882519"/>
                  </a:lnTo>
                  <a:lnTo>
                    <a:pt x="1036307" y="2859455"/>
                  </a:lnTo>
                  <a:lnTo>
                    <a:pt x="1030262" y="2842082"/>
                  </a:lnTo>
                  <a:lnTo>
                    <a:pt x="1030262" y="2829534"/>
                  </a:lnTo>
                  <a:lnTo>
                    <a:pt x="1053274" y="2795193"/>
                  </a:lnTo>
                  <a:lnTo>
                    <a:pt x="1071918" y="2789097"/>
                  </a:lnTo>
                  <a:lnTo>
                    <a:pt x="1086637" y="2789097"/>
                  </a:lnTo>
                  <a:lnTo>
                    <a:pt x="1122934" y="2812161"/>
                  </a:lnTo>
                  <a:lnTo>
                    <a:pt x="1128966" y="2829534"/>
                  </a:lnTo>
                  <a:lnTo>
                    <a:pt x="1128966" y="2767634"/>
                  </a:lnTo>
                  <a:lnTo>
                    <a:pt x="1089126" y="2755646"/>
                  </a:lnTo>
                  <a:lnTo>
                    <a:pt x="1079969" y="2755277"/>
                  </a:lnTo>
                  <a:lnTo>
                    <a:pt x="1070648" y="2755646"/>
                  </a:lnTo>
                  <a:lnTo>
                    <a:pt x="1029665" y="2767965"/>
                  </a:lnTo>
                  <a:lnTo>
                    <a:pt x="1002017" y="2795473"/>
                  </a:lnTo>
                  <a:lnTo>
                    <a:pt x="991616" y="2835808"/>
                  </a:lnTo>
                  <a:lnTo>
                    <a:pt x="992035" y="2844812"/>
                  </a:lnTo>
                  <a:lnTo>
                    <a:pt x="1002144" y="2876423"/>
                  </a:lnTo>
                  <a:lnTo>
                    <a:pt x="1006322" y="2882823"/>
                  </a:lnTo>
                  <a:lnTo>
                    <a:pt x="1036929" y="2907411"/>
                  </a:lnTo>
                  <a:lnTo>
                    <a:pt x="1079969" y="2916339"/>
                  </a:lnTo>
                  <a:lnTo>
                    <a:pt x="1089126" y="2915970"/>
                  </a:lnTo>
                  <a:lnTo>
                    <a:pt x="1129614" y="2903651"/>
                  </a:lnTo>
                  <a:lnTo>
                    <a:pt x="1153109" y="2882519"/>
                  </a:lnTo>
                  <a:lnTo>
                    <a:pt x="1157211" y="2876232"/>
                  </a:lnTo>
                  <a:lnTo>
                    <a:pt x="1160894" y="2869095"/>
                  </a:lnTo>
                  <a:lnTo>
                    <a:pt x="1163840" y="2861462"/>
                  </a:lnTo>
                  <a:lnTo>
                    <a:pt x="1165936" y="2853372"/>
                  </a:lnTo>
                  <a:lnTo>
                    <a:pt x="1167206" y="2844812"/>
                  </a:lnTo>
                  <a:lnTo>
                    <a:pt x="1167625" y="2835808"/>
                  </a:lnTo>
                  <a:close/>
                </a:path>
                <a:path w="6437630" h="3091815">
                  <a:moveTo>
                    <a:pt x="1167625" y="1006386"/>
                  </a:moveTo>
                  <a:lnTo>
                    <a:pt x="1157211" y="966063"/>
                  </a:lnTo>
                  <a:lnTo>
                    <a:pt x="1129614" y="938542"/>
                  </a:lnTo>
                  <a:lnTo>
                    <a:pt x="1128966" y="938212"/>
                  </a:lnTo>
                  <a:lnTo>
                    <a:pt x="1128966" y="1000112"/>
                  </a:lnTo>
                  <a:lnTo>
                    <a:pt x="1128966" y="1012672"/>
                  </a:lnTo>
                  <a:lnTo>
                    <a:pt x="1105560" y="1047000"/>
                  </a:lnTo>
                  <a:lnTo>
                    <a:pt x="1086637" y="1053109"/>
                  </a:lnTo>
                  <a:lnTo>
                    <a:pt x="1071905" y="1053109"/>
                  </a:lnTo>
                  <a:lnTo>
                    <a:pt x="1036307" y="1030033"/>
                  </a:lnTo>
                  <a:lnTo>
                    <a:pt x="1030262" y="1012672"/>
                  </a:lnTo>
                  <a:lnTo>
                    <a:pt x="1030262" y="1000112"/>
                  </a:lnTo>
                  <a:lnTo>
                    <a:pt x="1053274" y="965784"/>
                  </a:lnTo>
                  <a:lnTo>
                    <a:pt x="1071905" y="959675"/>
                  </a:lnTo>
                  <a:lnTo>
                    <a:pt x="1086637" y="959675"/>
                  </a:lnTo>
                  <a:lnTo>
                    <a:pt x="1122934" y="982751"/>
                  </a:lnTo>
                  <a:lnTo>
                    <a:pt x="1128966" y="1000112"/>
                  </a:lnTo>
                  <a:lnTo>
                    <a:pt x="1128966" y="938212"/>
                  </a:lnTo>
                  <a:lnTo>
                    <a:pt x="1089126" y="926223"/>
                  </a:lnTo>
                  <a:lnTo>
                    <a:pt x="1079969" y="925868"/>
                  </a:lnTo>
                  <a:lnTo>
                    <a:pt x="1070648" y="926223"/>
                  </a:lnTo>
                  <a:lnTo>
                    <a:pt x="1029665" y="938542"/>
                  </a:lnTo>
                  <a:lnTo>
                    <a:pt x="1002017" y="966063"/>
                  </a:lnTo>
                  <a:lnTo>
                    <a:pt x="991616" y="1006386"/>
                  </a:lnTo>
                  <a:lnTo>
                    <a:pt x="992035" y="1015403"/>
                  </a:lnTo>
                  <a:lnTo>
                    <a:pt x="1002144" y="1047000"/>
                  </a:lnTo>
                  <a:lnTo>
                    <a:pt x="1006322" y="1053414"/>
                  </a:lnTo>
                  <a:lnTo>
                    <a:pt x="1036929" y="1078001"/>
                  </a:lnTo>
                  <a:lnTo>
                    <a:pt x="1079969" y="1086916"/>
                  </a:lnTo>
                  <a:lnTo>
                    <a:pt x="1089126" y="1086561"/>
                  </a:lnTo>
                  <a:lnTo>
                    <a:pt x="1129614" y="1074242"/>
                  </a:lnTo>
                  <a:lnTo>
                    <a:pt x="1153109" y="1053109"/>
                  </a:lnTo>
                  <a:lnTo>
                    <a:pt x="1157211" y="1046822"/>
                  </a:lnTo>
                  <a:lnTo>
                    <a:pt x="1160894" y="1039685"/>
                  </a:lnTo>
                  <a:lnTo>
                    <a:pt x="1163840" y="1032052"/>
                  </a:lnTo>
                  <a:lnTo>
                    <a:pt x="1165936" y="1023950"/>
                  </a:lnTo>
                  <a:lnTo>
                    <a:pt x="1167206" y="1015403"/>
                  </a:lnTo>
                  <a:lnTo>
                    <a:pt x="1167625" y="1006386"/>
                  </a:lnTo>
                  <a:close/>
                </a:path>
                <a:path w="6437630" h="3091815">
                  <a:moveTo>
                    <a:pt x="1189393" y="1976882"/>
                  </a:moveTo>
                  <a:lnTo>
                    <a:pt x="1135087" y="1983320"/>
                  </a:lnTo>
                  <a:lnTo>
                    <a:pt x="1096911" y="1985759"/>
                  </a:lnTo>
                  <a:lnTo>
                    <a:pt x="1058989" y="1986851"/>
                  </a:lnTo>
                  <a:lnTo>
                    <a:pt x="1038567" y="1986851"/>
                  </a:lnTo>
                  <a:lnTo>
                    <a:pt x="1037882" y="1986153"/>
                  </a:lnTo>
                  <a:lnTo>
                    <a:pt x="1037551" y="1985759"/>
                  </a:lnTo>
                  <a:lnTo>
                    <a:pt x="1037551" y="1947240"/>
                  </a:lnTo>
                  <a:lnTo>
                    <a:pt x="1141196" y="1947240"/>
                  </a:lnTo>
                  <a:lnTo>
                    <a:pt x="1146200" y="1945271"/>
                  </a:lnTo>
                  <a:lnTo>
                    <a:pt x="1154252" y="1937372"/>
                  </a:lnTo>
                  <a:lnTo>
                    <a:pt x="1156271" y="1932368"/>
                  </a:lnTo>
                  <a:lnTo>
                    <a:pt x="1156271" y="1848942"/>
                  </a:lnTo>
                  <a:lnTo>
                    <a:pt x="999236" y="1848942"/>
                  </a:lnTo>
                  <a:lnTo>
                    <a:pt x="999236" y="1879968"/>
                  </a:lnTo>
                  <a:lnTo>
                    <a:pt x="1117612" y="1879968"/>
                  </a:lnTo>
                  <a:lnTo>
                    <a:pt x="1117612" y="1914944"/>
                  </a:lnTo>
                  <a:lnTo>
                    <a:pt x="1116457" y="1916214"/>
                  </a:lnTo>
                  <a:lnTo>
                    <a:pt x="999236" y="1916214"/>
                  </a:lnTo>
                  <a:lnTo>
                    <a:pt x="999236" y="2003945"/>
                  </a:lnTo>
                  <a:lnTo>
                    <a:pt x="1001191" y="2008886"/>
                  </a:lnTo>
                  <a:lnTo>
                    <a:pt x="1009015" y="2017026"/>
                  </a:lnTo>
                  <a:lnTo>
                    <a:pt x="1013942" y="2019007"/>
                  </a:lnTo>
                  <a:lnTo>
                    <a:pt x="1031595" y="2019007"/>
                  </a:lnTo>
                  <a:lnTo>
                    <a:pt x="1101483" y="2016582"/>
                  </a:lnTo>
                  <a:lnTo>
                    <a:pt x="1144968" y="2013534"/>
                  </a:lnTo>
                  <a:lnTo>
                    <a:pt x="1189393" y="2008593"/>
                  </a:lnTo>
                  <a:lnTo>
                    <a:pt x="1189393" y="1986851"/>
                  </a:lnTo>
                  <a:lnTo>
                    <a:pt x="1189393" y="1976882"/>
                  </a:lnTo>
                  <a:close/>
                </a:path>
                <a:path w="6437630" h="3091815">
                  <a:moveTo>
                    <a:pt x="1248410" y="2045550"/>
                  </a:moveTo>
                  <a:lnTo>
                    <a:pt x="1210449" y="2045550"/>
                  </a:lnTo>
                  <a:lnTo>
                    <a:pt x="1210449" y="2077618"/>
                  </a:lnTo>
                  <a:lnTo>
                    <a:pt x="1210449" y="2137460"/>
                  </a:lnTo>
                  <a:lnTo>
                    <a:pt x="1209294" y="2138629"/>
                  </a:lnTo>
                  <a:lnTo>
                    <a:pt x="1070102" y="2138629"/>
                  </a:lnTo>
                  <a:lnTo>
                    <a:pt x="1068946" y="2137460"/>
                  </a:lnTo>
                  <a:lnTo>
                    <a:pt x="1068946" y="2077618"/>
                  </a:lnTo>
                  <a:lnTo>
                    <a:pt x="1210449" y="2077618"/>
                  </a:lnTo>
                  <a:lnTo>
                    <a:pt x="1210449" y="2045550"/>
                  </a:lnTo>
                  <a:lnTo>
                    <a:pt x="1031341" y="2045550"/>
                  </a:lnTo>
                  <a:lnTo>
                    <a:pt x="1031430" y="2156053"/>
                  </a:lnTo>
                  <a:lnTo>
                    <a:pt x="1033348" y="2160816"/>
                  </a:lnTo>
                  <a:lnTo>
                    <a:pt x="1041400" y="2168715"/>
                  </a:lnTo>
                  <a:lnTo>
                    <a:pt x="1046403" y="2170696"/>
                  </a:lnTo>
                  <a:lnTo>
                    <a:pt x="1233106" y="2170696"/>
                  </a:lnTo>
                  <a:lnTo>
                    <a:pt x="1238123" y="2168715"/>
                  </a:lnTo>
                  <a:lnTo>
                    <a:pt x="1246339" y="2161108"/>
                  </a:lnTo>
                  <a:lnTo>
                    <a:pt x="1246454" y="2160816"/>
                  </a:lnTo>
                  <a:lnTo>
                    <a:pt x="1248410" y="2156053"/>
                  </a:lnTo>
                  <a:lnTo>
                    <a:pt x="1248410" y="2138629"/>
                  </a:lnTo>
                  <a:lnTo>
                    <a:pt x="1248410" y="2077618"/>
                  </a:lnTo>
                  <a:lnTo>
                    <a:pt x="1248410" y="2045550"/>
                  </a:lnTo>
                  <a:close/>
                </a:path>
                <a:path w="6437630" h="3091815">
                  <a:moveTo>
                    <a:pt x="1264945" y="3037992"/>
                  </a:moveTo>
                  <a:lnTo>
                    <a:pt x="1238999" y="3007893"/>
                  </a:lnTo>
                  <a:lnTo>
                    <a:pt x="1226286" y="3003461"/>
                  </a:lnTo>
                  <a:lnTo>
                    <a:pt x="1226286" y="3040088"/>
                  </a:lnTo>
                  <a:lnTo>
                    <a:pt x="1226286" y="3049968"/>
                  </a:lnTo>
                  <a:lnTo>
                    <a:pt x="1226159" y="3050311"/>
                  </a:lnTo>
                  <a:lnTo>
                    <a:pt x="1223708" y="3054439"/>
                  </a:lnTo>
                  <a:lnTo>
                    <a:pt x="1213345" y="3061639"/>
                  </a:lnTo>
                  <a:lnTo>
                    <a:pt x="1206385" y="3063443"/>
                  </a:lnTo>
                  <a:lnTo>
                    <a:pt x="1188440" y="3063443"/>
                  </a:lnTo>
                  <a:lnTo>
                    <a:pt x="1181074" y="3061639"/>
                  </a:lnTo>
                  <a:lnTo>
                    <a:pt x="1181227" y="3061639"/>
                  </a:lnTo>
                  <a:lnTo>
                    <a:pt x="1179283" y="3060306"/>
                  </a:lnTo>
                  <a:lnTo>
                    <a:pt x="1171194" y="3054731"/>
                  </a:lnTo>
                  <a:lnTo>
                    <a:pt x="1169797" y="3052292"/>
                  </a:lnTo>
                  <a:lnTo>
                    <a:pt x="1168654" y="3050311"/>
                  </a:lnTo>
                  <a:lnTo>
                    <a:pt x="1168654" y="3040545"/>
                  </a:lnTo>
                  <a:lnTo>
                    <a:pt x="1171130" y="3036595"/>
                  </a:lnTo>
                  <a:lnTo>
                    <a:pt x="1181188" y="3029508"/>
                  </a:lnTo>
                  <a:lnTo>
                    <a:pt x="1181506" y="3029508"/>
                  </a:lnTo>
                  <a:lnTo>
                    <a:pt x="1188326" y="3027883"/>
                  </a:lnTo>
                  <a:lnTo>
                    <a:pt x="1206271" y="3027883"/>
                  </a:lnTo>
                  <a:lnTo>
                    <a:pt x="1213065" y="3029508"/>
                  </a:lnTo>
                  <a:lnTo>
                    <a:pt x="1223645" y="3036024"/>
                  </a:lnTo>
                  <a:lnTo>
                    <a:pt x="1226286" y="3040088"/>
                  </a:lnTo>
                  <a:lnTo>
                    <a:pt x="1226286" y="3003461"/>
                  </a:lnTo>
                  <a:lnTo>
                    <a:pt x="1197648" y="2999651"/>
                  </a:lnTo>
                  <a:lnTo>
                    <a:pt x="1189139" y="2999651"/>
                  </a:lnTo>
                  <a:lnTo>
                    <a:pt x="1144905" y="3015805"/>
                  </a:lnTo>
                  <a:lnTo>
                    <a:pt x="1130350" y="3037992"/>
                  </a:lnTo>
                  <a:lnTo>
                    <a:pt x="1130465" y="3051124"/>
                  </a:lnTo>
                  <a:lnTo>
                    <a:pt x="1130693" y="3052292"/>
                  </a:lnTo>
                  <a:lnTo>
                    <a:pt x="1071676" y="3052292"/>
                  </a:lnTo>
                  <a:lnTo>
                    <a:pt x="1070991" y="3052000"/>
                  </a:lnTo>
                  <a:lnTo>
                    <a:pt x="1069606" y="3050832"/>
                  </a:lnTo>
                  <a:lnTo>
                    <a:pt x="1069263" y="3049968"/>
                  </a:lnTo>
                  <a:lnTo>
                    <a:pt x="1069263" y="2959557"/>
                  </a:lnTo>
                  <a:lnTo>
                    <a:pt x="1030262" y="2959557"/>
                  </a:lnTo>
                  <a:lnTo>
                    <a:pt x="1030262" y="3069831"/>
                  </a:lnTo>
                  <a:lnTo>
                    <a:pt x="1032395" y="3074886"/>
                  </a:lnTo>
                  <a:lnTo>
                    <a:pt x="1040904" y="3083026"/>
                  </a:lnTo>
                  <a:lnTo>
                    <a:pt x="1045794" y="3085058"/>
                  </a:lnTo>
                  <a:lnTo>
                    <a:pt x="1128395" y="3085058"/>
                  </a:lnTo>
                  <a:lnTo>
                    <a:pt x="1130007" y="3084360"/>
                  </a:lnTo>
                  <a:lnTo>
                    <a:pt x="1132763" y="3081566"/>
                  </a:lnTo>
                  <a:lnTo>
                    <a:pt x="1133462" y="3079940"/>
                  </a:lnTo>
                  <a:lnTo>
                    <a:pt x="1133462" y="3060306"/>
                  </a:lnTo>
                  <a:lnTo>
                    <a:pt x="1135761" y="3065653"/>
                  </a:lnTo>
                  <a:lnTo>
                    <a:pt x="1170965" y="3088132"/>
                  </a:lnTo>
                  <a:lnTo>
                    <a:pt x="1183995" y="3090634"/>
                  </a:lnTo>
                  <a:lnTo>
                    <a:pt x="1183690" y="3090634"/>
                  </a:lnTo>
                  <a:lnTo>
                    <a:pt x="1190980" y="3091332"/>
                  </a:lnTo>
                  <a:lnTo>
                    <a:pt x="1197648" y="3091332"/>
                  </a:lnTo>
                  <a:lnTo>
                    <a:pt x="1238999" y="3083839"/>
                  </a:lnTo>
                  <a:lnTo>
                    <a:pt x="1260881" y="3063443"/>
                  </a:lnTo>
                  <a:lnTo>
                    <a:pt x="1263167" y="3059722"/>
                  </a:lnTo>
                  <a:lnTo>
                    <a:pt x="1264945" y="3052864"/>
                  </a:lnTo>
                  <a:lnTo>
                    <a:pt x="1264945" y="3037992"/>
                  </a:lnTo>
                  <a:close/>
                </a:path>
                <a:path w="6437630" h="3091815">
                  <a:moveTo>
                    <a:pt x="1264945" y="1208582"/>
                  </a:moveTo>
                  <a:lnTo>
                    <a:pt x="1238999" y="1178483"/>
                  </a:lnTo>
                  <a:lnTo>
                    <a:pt x="1226286" y="1174038"/>
                  </a:lnTo>
                  <a:lnTo>
                    <a:pt x="1226286" y="1210665"/>
                  </a:lnTo>
                  <a:lnTo>
                    <a:pt x="1226286" y="1220546"/>
                  </a:lnTo>
                  <a:lnTo>
                    <a:pt x="1226159" y="1220901"/>
                  </a:lnTo>
                  <a:lnTo>
                    <a:pt x="1223708" y="1225016"/>
                  </a:lnTo>
                  <a:lnTo>
                    <a:pt x="1213345" y="1232230"/>
                  </a:lnTo>
                  <a:lnTo>
                    <a:pt x="1206385" y="1234033"/>
                  </a:lnTo>
                  <a:lnTo>
                    <a:pt x="1188440" y="1234033"/>
                  </a:lnTo>
                  <a:lnTo>
                    <a:pt x="1181074" y="1232230"/>
                  </a:lnTo>
                  <a:lnTo>
                    <a:pt x="1181227" y="1232230"/>
                  </a:lnTo>
                  <a:lnTo>
                    <a:pt x="1179283" y="1230884"/>
                  </a:lnTo>
                  <a:lnTo>
                    <a:pt x="1171194" y="1225308"/>
                  </a:lnTo>
                  <a:lnTo>
                    <a:pt x="1169784" y="1222870"/>
                  </a:lnTo>
                  <a:lnTo>
                    <a:pt x="1168654" y="1220901"/>
                  </a:lnTo>
                  <a:lnTo>
                    <a:pt x="1168654" y="1211135"/>
                  </a:lnTo>
                  <a:lnTo>
                    <a:pt x="1171130" y="1207185"/>
                  </a:lnTo>
                  <a:lnTo>
                    <a:pt x="1181188" y="1200099"/>
                  </a:lnTo>
                  <a:lnTo>
                    <a:pt x="1181506" y="1200099"/>
                  </a:lnTo>
                  <a:lnTo>
                    <a:pt x="1188326" y="1198473"/>
                  </a:lnTo>
                  <a:lnTo>
                    <a:pt x="1206271" y="1198473"/>
                  </a:lnTo>
                  <a:lnTo>
                    <a:pt x="1213065" y="1200099"/>
                  </a:lnTo>
                  <a:lnTo>
                    <a:pt x="1223645" y="1206601"/>
                  </a:lnTo>
                  <a:lnTo>
                    <a:pt x="1226286" y="1210665"/>
                  </a:lnTo>
                  <a:lnTo>
                    <a:pt x="1226286" y="1174038"/>
                  </a:lnTo>
                  <a:lnTo>
                    <a:pt x="1197648" y="1170228"/>
                  </a:lnTo>
                  <a:lnTo>
                    <a:pt x="1189139" y="1170228"/>
                  </a:lnTo>
                  <a:lnTo>
                    <a:pt x="1144905" y="1186383"/>
                  </a:lnTo>
                  <a:lnTo>
                    <a:pt x="1130350" y="1208582"/>
                  </a:lnTo>
                  <a:lnTo>
                    <a:pt x="1130465" y="1221714"/>
                  </a:lnTo>
                  <a:lnTo>
                    <a:pt x="1130693" y="1222870"/>
                  </a:lnTo>
                  <a:lnTo>
                    <a:pt x="1071676" y="1222870"/>
                  </a:lnTo>
                  <a:lnTo>
                    <a:pt x="1070991" y="1222578"/>
                  </a:lnTo>
                  <a:lnTo>
                    <a:pt x="1069606" y="1221422"/>
                  </a:lnTo>
                  <a:lnTo>
                    <a:pt x="1069263" y="1220546"/>
                  </a:lnTo>
                  <a:lnTo>
                    <a:pt x="1069263" y="1130147"/>
                  </a:lnTo>
                  <a:lnTo>
                    <a:pt x="1030262" y="1130147"/>
                  </a:lnTo>
                  <a:lnTo>
                    <a:pt x="1030262" y="1240421"/>
                  </a:lnTo>
                  <a:lnTo>
                    <a:pt x="1032395" y="1245476"/>
                  </a:lnTo>
                  <a:lnTo>
                    <a:pt x="1040904" y="1253604"/>
                  </a:lnTo>
                  <a:lnTo>
                    <a:pt x="1045794" y="1255636"/>
                  </a:lnTo>
                  <a:lnTo>
                    <a:pt x="1128395" y="1255636"/>
                  </a:lnTo>
                  <a:lnTo>
                    <a:pt x="1130007" y="1254937"/>
                  </a:lnTo>
                  <a:lnTo>
                    <a:pt x="1132763" y="1252156"/>
                  </a:lnTo>
                  <a:lnTo>
                    <a:pt x="1133462" y="1250530"/>
                  </a:lnTo>
                  <a:lnTo>
                    <a:pt x="1133462" y="1230884"/>
                  </a:lnTo>
                  <a:lnTo>
                    <a:pt x="1135761" y="1236230"/>
                  </a:lnTo>
                  <a:lnTo>
                    <a:pt x="1170965" y="1258722"/>
                  </a:lnTo>
                  <a:lnTo>
                    <a:pt x="1183995" y="1261224"/>
                  </a:lnTo>
                  <a:lnTo>
                    <a:pt x="1183690" y="1261224"/>
                  </a:lnTo>
                  <a:lnTo>
                    <a:pt x="1190980" y="1261910"/>
                  </a:lnTo>
                  <a:lnTo>
                    <a:pt x="1197648" y="1261910"/>
                  </a:lnTo>
                  <a:lnTo>
                    <a:pt x="1238999" y="1254417"/>
                  </a:lnTo>
                  <a:lnTo>
                    <a:pt x="1260881" y="1234033"/>
                  </a:lnTo>
                  <a:lnTo>
                    <a:pt x="1263167" y="1230312"/>
                  </a:lnTo>
                  <a:lnTo>
                    <a:pt x="1264945" y="1223454"/>
                  </a:lnTo>
                  <a:lnTo>
                    <a:pt x="1264945" y="1208582"/>
                  </a:lnTo>
                  <a:close/>
                </a:path>
                <a:path w="6437630" h="3091815">
                  <a:moveTo>
                    <a:pt x="1270127" y="2963049"/>
                  </a:moveTo>
                  <a:lnTo>
                    <a:pt x="1216977" y="2963049"/>
                  </a:lnTo>
                  <a:lnTo>
                    <a:pt x="1216977" y="2932366"/>
                  </a:lnTo>
                  <a:lnTo>
                    <a:pt x="1177975" y="2932366"/>
                  </a:lnTo>
                  <a:lnTo>
                    <a:pt x="1177975" y="2963049"/>
                  </a:lnTo>
                  <a:lnTo>
                    <a:pt x="1125524" y="2963049"/>
                  </a:lnTo>
                  <a:lnTo>
                    <a:pt x="1125524" y="2994418"/>
                  </a:lnTo>
                  <a:lnTo>
                    <a:pt x="1270127" y="2994418"/>
                  </a:lnTo>
                  <a:lnTo>
                    <a:pt x="1270127" y="2963049"/>
                  </a:lnTo>
                  <a:close/>
                </a:path>
                <a:path w="6437630" h="3091815">
                  <a:moveTo>
                    <a:pt x="1270127" y="1133627"/>
                  </a:moveTo>
                  <a:lnTo>
                    <a:pt x="1216977" y="1133627"/>
                  </a:lnTo>
                  <a:lnTo>
                    <a:pt x="1216977" y="1102956"/>
                  </a:lnTo>
                  <a:lnTo>
                    <a:pt x="1177975" y="1102956"/>
                  </a:lnTo>
                  <a:lnTo>
                    <a:pt x="1177975" y="1133627"/>
                  </a:lnTo>
                  <a:lnTo>
                    <a:pt x="1125524" y="1133627"/>
                  </a:lnTo>
                  <a:lnTo>
                    <a:pt x="1125524" y="1165009"/>
                  </a:lnTo>
                  <a:lnTo>
                    <a:pt x="1270127" y="1165009"/>
                  </a:lnTo>
                  <a:lnTo>
                    <a:pt x="1270127" y="1133627"/>
                  </a:lnTo>
                  <a:close/>
                </a:path>
                <a:path w="6437630" h="3091815">
                  <a:moveTo>
                    <a:pt x="1298079" y="2816288"/>
                  </a:moveTo>
                  <a:lnTo>
                    <a:pt x="1252181" y="2816288"/>
                  </a:lnTo>
                  <a:lnTo>
                    <a:pt x="1252181" y="2752496"/>
                  </a:lnTo>
                  <a:lnTo>
                    <a:pt x="1212837" y="2752496"/>
                  </a:lnTo>
                  <a:lnTo>
                    <a:pt x="1212837" y="2922613"/>
                  </a:lnTo>
                  <a:lnTo>
                    <a:pt x="1247114" y="2922613"/>
                  </a:lnTo>
                  <a:lnTo>
                    <a:pt x="1248727" y="2921914"/>
                  </a:lnTo>
                  <a:lnTo>
                    <a:pt x="1251483" y="2919120"/>
                  </a:lnTo>
                  <a:lnTo>
                    <a:pt x="1252181" y="2917494"/>
                  </a:lnTo>
                  <a:lnTo>
                    <a:pt x="1252181" y="2849397"/>
                  </a:lnTo>
                  <a:lnTo>
                    <a:pt x="1298079" y="2849397"/>
                  </a:lnTo>
                  <a:lnTo>
                    <a:pt x="1298079" y="2816288"/>
                  </a:lnTo>
                  <a:close/>
                </a:path>
                <a:path w="6437630" h="3091815">
                  <a:moveTo>
                    <a:pt x="1298079" y="986866"/>
                  </a:moveTo>
                  <a:lnTo>
                    <a:pt x="1252181" y="986866"/>
                  </a:lnTo>
                  <a:lnTo>
                    <a:pt x="1252181" y="923074"/>
                  </a:lnTo>
                  <a:lnTo>
                    <a:pt x="1212837" y="923074"/>
                  </a:lnTo>
                  <a:lnTo>
                    <a:pt x="1212837" y="1093190"/>
                  </a:lnTo>
                  <a:lnTo>
                    <a:pt x="1247114" y="1093190"/>
                  </a:lnTo>
                  <a:lnTo>
                    <a:pt x="1248727" y="1092492"/>
                  </a:lnTo>
                  <a:lnTo>
                    <a:pt x="1251483" y="1089710"/>
                  </a:lnTo>
                  <a:lnTo>
                    <a:pt x="1252181" y="1088085"/>
                  </a:lnTo>
                  <a:lnTo>
                    <a:pt x="1252181" y="1019987"/>
                  </a:lnTo>
                  <a:lnTo>
                    <a:pt x="1298079" y="1019987"/>
                  </a:lnTo>
                  <a:lnTo>
                    <a:pt x="1298079" y="986866"/>
                  </a:lnTo>
                  <a:close/>
                </a:path>
                <a:path w="6437630" h="3091815">
                  <a:moveTo>
                    <a:pt x="1415935" y="166636"/>
                  </a:moveTo>
                  <a:lnTo>
                    <a:pt x="1376032" y="144843"/>
                  </a:lnTo>
                  <a:lnTo>
                    <a:pt x="1347165" y="119011"/>
                  </a:lnTo>
                  <a:lnTo>
                    <a:pt x="1334490" y="87503"/>
                  </a:lnTo>
                  <a:lnTo>
                    <a:pt x="1334490" y="50546"/>
                  </a:lnTo>
                  <a:lnTo>
                    <a:pt x="1400403" y="50546"/>
                  </a:lnTo>
                  <a:lnTo>
                    <a:pt x="1400403" y="18478"/>
                  </a:lnTo>
                  <a:lnTo>
                    <a:pt x="1230274" y="18478"/>
                  </a:lnTo>
                  <a:lnTo>
                    <a:pt x="1230274" y="50546"/>
                  </a:lnTo>
                  <a:lnTo>
                    <a:pt x="1294460" y="50546"/>
                  </a:lnTo>
                  <a:lnTo>
                    <a:pt x="1294460" y="94818"/>
                  </a:lnTo>
                  <a:lnTo>
                    <a:pt x="1275588" y="128968"/>
                  </a:lnTo>
                  <a:lnTo>
                    <a:pt x="1242860" y="157226"/>
                  </a:lnTo>
                  <a:lnTo>
                    <a:pt x="1208532" y="175691"/>
                  </a:lnTo>
                  <a:lnTo>
                    <a:pt x="1233030" y="201142"/>
                  </a:lnTo>
                  <a:lnTo>
                    <a:pt x="1266418" y="182321"/>
                  </a:lnTo>
                  <a:lnTo>
                    <a:pt x="1298422" y="156006"/>
                  </a:lnTo>
                  <a:lnTo>
                    <a:pt x="1315516" y="137350"/>
                  </a:lnTo>
                  <a:lnTo>
                    <a:pt x="1319885" y="142925"/>
                  </a:lnTo>
                  <a:lnTo>
                    <a:pt x="1356982" y="173951"/>
                  </a:lnTo>
                  <a:lnTo>
                    <a:pt x="1391780" y="192773"/>
                  </a:lnTo>
                  <a:lnTo>
                    <a:pt x="1415935" y="166636"/>
                  </a:lnTo>
                  <a:close/>
                </a:path>
                <a:path w="6437630" h="3091815">
                  <a:moveTo>
                    <a:pt x="1490827" y="234492"/>
                  </a:moveTo>
                  <a:lnTo>
                    <a:pt x="1488757" y="229501"/>
                  </a:lnTo>
                  <a:lnTo>
                    <a:pt x="1480477" y="221589"/>
                  </a:lnTo>
                  <a:lnTo>
                    <a:pt x="1475524" y="219621"/>
                  </a:lnTo>
                  <a:lnTo>
                    <a:pt x="1268234" y="219621"/>
                  </a:lnTo>
                  <a:lnTo>
                    <a:pt x="1268234" y="252044"/>
                  </a:lnTo>
                  <a:lnTo>
                    <a:pt x="1450682" y="252044"/>
                  </a:lnTo>
                  <a:lnTo>
                    <a:pt x="1451825" y="253199"/>
                  </a:lnTo>
                  <a:lnTo>
                    <a:pt x="1451825" y="340233"/>
                  </a:lnTo>
                  <a:lnTo>
                    <a:pt x="1485773" y="340233"/>
                  </a:lnTo>
                  <a:lnTo>
                    <a:pt x="1487373" y="339534"/>
                  </a:lnTo>
                  <a:lnTo>
                    <a:pt x="1490141" y="336753"/>
                  </a:lnTo>
                  <a:lnTo>
                    <a:pt x="1490827" y="335127"/>
                  </a:lnTo>
                  <a:lnTo>
                    <a:pt x="1490827" y="234492"/>
                  </a:lnTo>
                  <a:close/>
                </a:path>
                <a:path w="6437630" h="3091815">
                  <a:moveTo>
                    <a:pt x="1491869" y="8369"/>
                  </a:moveTo>
                  <a:lnTo>
                    <a:pt x="1452867" y="8369"/>
                  </a:lnTo>
                  <a:lnTo>
                    <a:pt x="1452867" y="201841"/>
                  </a:lnTo>
                  <a:lnTo>
                    <a:pt x="1486801" y="201841"/>
                  </a:lnTo>
                  <a:lnTo>
                    <a:pt x="1488414" y="201142"/>
                  </a:lnTo>
                  <a:lnTo>
                    <a:pt x="1491170" y="198361"/>
                  </a:lnTo>
                  <a:lnTo>
                    <a:pt x="1491869" y="196723"/>
                  </a:lnTo>
                  <a:lnTo>
                    <a:pt x="1491869" y="8369"/>
                  </a:lnTo>
                  <a:close/>
                </a:path>
                <a:path w="6437630" h="3091815">
                  <a:moveTo>
                    <a:pt x="1522082" y="1837436"/>
                  </a:moveTo>
                  <a:lnTo>
                    <a:pt x="1483436" y="1837436"/>
                  </a:lnTo>
                  <a:lnTo>
                    <a:pt x="1483436" y="1949945"/>
                  </a:lnTo>
                  <a:lnTo>
                    <a:pt x="1455127" y="1949945"/>
                  </a:lnTo>
                  <a:lnTo>
                    <a:pt x="1448574" y="1911858"/>
                  </a:lnTo>
                  <a:lnTo>
                    <a:pt x="1429461" y="1871865"/>
                  </a:lnTo>
                  <a:lnTo>
                    <a:pt x="1417421" y="1860042"/>
                  </a:lnTo>
                  <a:lnTo>
                    <a:pt x="1417421" y="1964715"/>
                  </a:lnTo>
                  <a:lnTo>
                    <a:pt x="1417383" y="1980933"/>
                  </a:lnTo>
                  <a:lnTo>
                    <a:pt x="1417281" y="1983498"/>
                  </a:lnTo>
                  <a:lnTo>
                    <a:pt x="1417231" y="1984565"/>
                  </a:lnTo>
                  <a:lnTo>
                    <a:pt x="1417002" y="1989950"/>
                  </a:lnTo>
                  <a:lnTo>
                    <a:pt x="1410792" y="2029955"/>
                  </a:lnTo>
                  <a:lnTo>
                    <a:pt x="1383931" y="2064029"/>
                  </a:lnTo>
                  <a:lnTo>
                    <a:pt x="1368056" y="2064029"/>
                  </a:lnTo>
                  <a:lnTo>
                    <a:pt x="1340218" y="2029955"/>
                  </a:lnTo>
                  <a:lnTo>
                    <a:pt x="1333525" y="1989950"/>
                  </a:lnTo>
                  <a:lnTo>
                    <a:pt x="1332966" y="1971992"/>
                  </a:lnTo>
                  <a:lnTo>
                    <a:pt x="1333068" y="1964715"/>
                  </a:lnTo>
                  <a:lnTo>
                    <a:pt x="1339024" y="1920011"/>
                  </a:lnTo>
                  <a:lnTo>
                    <a:pt x="1359877" y="1884375"/>
                  </a:lnTo>
                  <a:lnTo>
                    <a:pt x="1367129" y="1881365"/>
                  </a:lnTo>
                  <a:lnTo>
                    <a:pt x="1384846" y="1881365"/>
                  </a:lnTo>
                  <a:lnTo>
                    <a:pt x="1409928" y="1913077"/>
                  </a:lnTo>
                  <a:lnTo>
                    <a:pt x="1413764" y="1927720"/>
                  </a:lnTo>
                  <a:lnTo>
                    <a:pt x="1415008" y="1934654"/>
                  </a:lnTo>
                  <a:lnTo>
                    <a:pt x="1415961" y="1942363"/>
                  </a:lnTo>
                  <a:lnTo>
                    <a:pt x="1416634" y="1949945"/>
                  </a:lnTo>
                  <a:lnTo>
                    <a:pt x="1417129" y="1957527"/>
                  </a:lnTo>
                  <a:lnTo>
                    <a:pt x="1417421" y="1964715"/>
                  </a:lnTo>
                  <a:lnTo>
                    <a:pt x="1417421" y="1860042"/>
                  </a:lnTo>
                  <a:lnTo>
                    <a:pt x="1376108" y="1846503"/>
                  </a:lnTo>
                  <a:lnTo>
                    <a:pt x="1364856" y="1847202"/>
                  </a:lnTo>
                  <a:lnTo>
                    <a:pt x="1329474" y="1863915"/>
                  </a:lnTo>
                  <a:lnTo>
                    <a:pt x="1307338" y="1896605"/>
                  </a:lnTo>
                  <a:lnTo>
                    <a:pt x="1298105" y="1928863"/>
                  </a:lnTo>
                  <a:lnTo>
                    <a:pt x="1298105" y="1905762"/>
                  </a:lnTo>
                  <a:lnTo>
                    <a:pt x="1248067" y="1905762"/>
                  </a:lnTo>
                  <a:lnTo>
                    <a:pt x="1248067" y="1837778"/>
                  </a:lnTo>
                  <a:lnTo>
                    <a:pt x="1209065" y="1837778"/>
                  </a:lnTo>
                  <a:lnTo>
                    <a:pt x="1209065" y="2027072"/>
                  </a:lnTo>
                  <a:lnTo>
                    <a:pt x="1242999" y="2027072"/>
                  </a:lnTo>
                  <a:lnTo>
                    <a:pt x="1244612" y="2026373"/>
                  </a:lnTo>
                  <a:lnTo>
                    <a:pt x="1247381" y="2023592"/>
                  </a:lnTo>
                  <a:lnTo>
                    <a:pt x="1248067" y="2021967"/>
                  </a:lnTo>
                  <a:lnTo>
                    <a:pt x="1248067" y="1938528"/>
                  </a:lnTo>
                  <a:lnTo>
                    <a:pt x="1296593" y="1938528"/>
                  </a:lnTo>
                  <a:lnTo>
                    <a:pt x="1294307" y="1971992"/>
                  </a:lnTo>
                  <a:lnTo>
                    <a:pt x="1294587" y="1984565"/>
                  </a:lnTo>
                  <a:lnTo>
                    <a:pt x="1301102" y="2031619"/>
                  </a:lnTo>
                  <a:lnTo>
                    <a:pt x="1317561" y="2069401"/>
                  </a:lnTo>
                  <a:lnTo>
                    <a:pt x="1355090" y="2096668"/>
                  </a:lnTo>
                  <a:lnTo>
                    <a:pt x="1376108" y="2099233"/>
                  </a:lnTo>
                  <a:lnTo>
                    <a:pt x="1387729" y="2098586"/>
                  </a:lnTo>
                  <a:lnTo>
                    <a:pt x="1386903" y="2098586"/>
                  </a:lnTo>
                  <a:lnTo>
                    <a:pt x="1396123" y="2096922"/>
                  </a:lnTo>
                  <a:lnTo>
                    <a:pt x="1431836" y="2072513"/>
                  </a:lnTo>
                  <a:lnTo>
                    <a:pt x="1450644" y="2028291"/>
                  </a:lnTo>
                  <a:lnTo>
                    <a:pt x="1455826" y="1983498"/>
                  </a:lnTo>
                  <a:lnTo>
                    <a:pt x="1483436" y="1983498"/>
                  </a:lnTo>
                  <a:lnTo>
                    <a:pt x="1483436" y="2161629"/>
                  </a:lnTo>
                  <a:lnTo>
                    <a:pt x="1517027" y="2161629"/>
                  </a:lnTo>
                  <a:lnTo>
                    <a:pt x="1518640" y="2160930"/>
                  </a:lnTo>
                  <a:lnTo>
                    <a:pt x="1521396" y="2158149"/>
                  </a:lnTo>
                  <a:lnTo>
                    <a:pt x="1522082" y="2156523"/>
                  </a:lnTo>
                  <a:lnTo>
                    <a:pt x="1522082" y="1983498"/>
                  </a:lnTo>
                  <a:lnTo>
                    <a:pt x="1522082" y="1949945"/>
                  </a:lnTo>
                  <a:lnTo>
                    <a:pt x="1522082" y="1837436"/>
                  </a:lnTo>
                  <a:close/>
                </a:path>
                <a:path w="6437630" h="3091815">
                  <a:moveTo>
                    <a:pt x="1565541" y="2849397"/>
                  </a:moveTo>
                  <a:lnTo>
                    <a:pt x="1376527" y="2849397"/>
                  </a:lnTo>
                  <a:lnTo>
                    <a:pt x="1375384" y="2848241"/>
                  </a:lnTo>
                  <a:lnTo>
                    <a:pt x="1375384" y="2749004"/>
                  </a:lnTo>
                  <a:lnTo>
                    <a:pt x="1336040" y="2749004"/>
                  </a:lnTo>
                  <a:lnTo>
                    <a:pt x="1336040" y="2866720"/>
                  </a:lnTo>
                  <a:lnTo>
                    <a:pt x="1338046" y="2871660"/>
                  </a:lnTo>
                  <a:lnTo>
                    <a:pt x="1346098" y="2879788"/>
                  </a:lnTo>
                  <a:lnTo>
                    <a:pt x="1351102" y="2881820"/>
                  </a:lnTo>
                  <a:lnTo>
                    <a:pt x="1565541" y="2881820"/>
                  </a:lnTo>
                  <a:lnTo>
                    <a:pt x="1565541" y="2849397"/>
                  </a:lnTo>
                  <a:close/>
                </a:path>
                <a:path w="6437630" h="3091815">
                  <a:moveTo>
                    <a:pt x="1565541" y="1019987"/>
                  </a:moveTo>
                  <a:lnTo>
                    <a:pt x="1376527" y="1019987"/>
                  </a:lnTo>
                  <a:lnTo>
                    <a:pt x="1375384" y="1018819"/>
                  </a:lnTo>
                  <a:lnTo>
                    <a:pt x="1375384" y="919594"/>
                  </a:lnTo>
                  <a:lnTo>
                    <a:pt x="1336040" y="919594"/>
                  </a:lnTo>
                  <a:lnTo>
                    <a:pt x="1336040" y="1037297"/>
                  </a:lnTo>
                  <a:lnTo>
                    <a:pt x="1338046" y="1042238"/>
                  </a:lnTo>
                  <a:lnTo>
                    <a:pt x="1346098" y="1050378"/>
                  </a:lnTo>
                  <a:lnTo>
                    <a:pt x="1351102" y="1052410"/>
                  </a:lnTo>
                  <a:lnTo>
                    <a:pt x="1565541" y="1052410"/>
                  </a:lnTo>
                  <a:lnTo>
                    <a:pt x="1565541" y="1019987"/>
                  </a:lnTo>
                  <a:close/>
                </a:path>
                <a:path w="6437630" h="3091815">
                  <a:moveTo>
                    <a:pt x="1565884" y="3051238"/>
                  </a:moveTo>
                  <a:lnTo>
                    <a:pt x="1374343" y="3051238"/>
                  </a:lnTo>
                  <a:lnTo>
                    <a:pt x="1373657" y="3050946"/>
                  </a:lnTo>
                  <a:lnTo>
                    <a:pt x="1372273" y="3049790"/>
                  </a:lnTo>
                  <a:lnTo>
                    <a:pt x="1371930" y="3048914"/>
                  </a:lnTo>
                  <a:lnTo>
                    <a:pt x="1371930" y="2982214"/>
                  </a:lnTo>
                  <a:lnTo>
                    <a:pt x="1332585" y="2982214"/>
                  </a:lnTo>
                  <a:lnTo>
                    <a:pt x="1332585" y="3069488"/>
                  </a:lnTo>
                  <a:lnTo>
                    <a:pt x="1334719" y="3074543"/>
                  </a:lnTo>
                  <a:lnTo>
                    <a:pt x="1343228" y="3082671"/>
                  </a:lnTo>
                  <a:lnTo>
                    <a:pt x="1348117" y="3084703"/>
                  </a:lnTo>
                  <a:lnTo>
                    <a:pt x="1560817" y="3084703"/>
                  </a:lnTo>
                  <a:lnTo>
                    <a:pt x="1562430" y="3084004"/>
                  </a:lnTo>
                  <a:lnTo>
                    <a:pt x="1565198" y="3081223"/>
                  </a:lnTo>
                  <a:lnTo>
                    <a:pt x="1565884" y="3079597"/>
                  </a:lnTo>
                  <a:lnTo>
                    <a:pt x="1565884" y="3051238"/>
                  </a:lnTo>
                  <a:close/>
                </a:path>
                <a:path w="6437630" h="3091815">
                  <a:moveTo>
                    <a:pt x="1565884" y="1221828"/>
                  </a:moveTo>
                  <a:lnTo>
                    <a:pt x="1374343" y="1221828"/>
                  </a:lnTo>
                  <a:lnTo>
                    <a:pt x="1373657" y="1221536"/>
                  </a:lnTo>
                  <a:lnTo>
                    <a:pt x="1372273" y="1220368"/>
                  </a:lnTo>
                  <a:lnTo>
                    <a:pt x="1371930" y="1219504"/>
                  </a:lnTo>
                  <a:lnTo>
                    <a:pt x="1371930" y="1152804"/>
                  </a:lnTo>
                  <a:lnTo>
                    <a:pt x="1332585" y="1152804"/>
                  </a:lnTo>
                  <a:lnTo>
                    <a:pt x="1332585" y="1240066"/>
                  </a:lnTo>
                  <a:lnTo>
                    <a:pt x="1334719" y="1245120"/>
                  </a:lnTo>
                  <a:lnTo>
                    <a:pt x="1343228" y="1253261"/>
                  </a:lnTo>
                  <a:lnTo>
                    <a:pt x="1348117" y="1255293"/>
                  </a:lnTo>
                  <a:lnTo>
                    <a:pt x="1560817" y="1255293"/>
                  </a:lnTo>
                  <a:lnTo>
                    <a:pt x="1562430" y="1254594"/>
                  </a:lnTo>
                  <a:lnTo>
                    <a:pt x="1565198" y="1251800"/>
                  </a:lnTo>
                  <a:lnTo>
                    <a:pt x="1565884" y="1250175"/>
                  </a:lnTo>
                  <a:lnTo>
                    <a:pt x="1565884" y="1221828"/>
                  </a:lnTo>
                  <a:close/>
                </a:path>
                <a:path w="6437630" h="3091815">
                  <a:moveTo>
                    <a:pt x="1587309" y="1837436"/>
                  </a:moveTo>
                  <a:lnTo>
                    <a:pt x="1549006" y="1837436"/>
                  </a:lnTo>
                  <a:lnTo>
                    <a:pt x="1549006" y="2169655"/>
                  </a:lnTo>
                  <a:lnTo>
                    <a:pt x="1582254" y="2169655"/>
                  </a:lnTo>
                  <a:lnTo>
                    <a:pt x="1583855" y="2168956"/>
                  </a:lnTo>
                  <a:lnTo>
                    <a:pt x="1586623" y="2166162"/>
                  </a:lnTo>
                  <a:lnTo>
                    <a:pt x="1587309" y="2164537"/>
                  </a:lnTo>
                  <a:lnTo>
                    <a:pt x="1587309" y="1837436"/>
                  </a:lnTo>
                  <a:close/>
                </a:path>
                <a:path w="6437630" h="3091815">
                  <a:moveTo>
                    <a:pt x="1603159" y="2916339"/>
                  </a:moveTo>
                  <a:lnTo>
                    <a:pt x="1292555" y="2916339"/>
                  </a:lnTo>
                  <a:lnTo>
                    <a:pt x="1292555" y="2950146"/>
                  </a:lnTo>
                  <a:lnTo>
                    <a:pt x="1598091" y="2950146"/>
                  </a:lnTo>
                  <a:lnTo>
                    <a:pt x="1599704" y="2949448"/>
                  </a:lnTo>
                  <a:lnTo>
                    <a:pt x="1602460" y="2946666"/>
                  </a:lnTo>
                  <a:lnTo>
                    <a:pt x="1603159" y="2945028"/>
                  </a:lnTo>
                  <a:lnTo>
                    <a:pt x="1603159" y="2916339"/>
                  </a:lnTo>
                  <a:close/>
                </a:path>
                <a:path w="6437630" h="3091815">
                  <a:moveTo>
                    <a:pt x="1603159" y="1086916"/>
                  </a:moveTo>
                  <a:lnTo>
                    <a:pt x="1292555" y="1086916"/>
                  </a:lnTo>
                  <a:lnTo>
                    <a:pt x="1292555" y="1120736"/>
                  </a:lnTo>
                  <a:lnTo>
                    <a:pt x="1598091" y="1120736"/>
                  </a:lnTo>
                  <a:lnTo>
                    <a:pt x="1599704" y="1120038"/>
                  </a:lnTo>
                  <a:lnTo>
                    <a:pt x="1602460" y="1117244"/>
                  </a:lnTo>
                  <a:lnTo>
                    <a:pt x="1603159" y="1115618"/>
                  </a:lnTo>
                  <a:lnTo>
                    <a:pt x="1603159" y="1086916"/>
                  </a:lnTo>
                  <a:close/>
                </a:path>
                <a:path w="6437630" h="3091815">
                  <a:moveTo>
                    <a:pt x="1718602" y="161061"/>
                  </a:moveTo>
                  <a:lnTo>
                    <a:pt x="1678393" y="139573"/>
                  </a:lnTo>
                  <a:lnTo>
                    <a:pt x="1668297" y="132118"/>
                  </a:lnTo>
                  <a:lnTo>
                    <a:pt x="1665630" y="130035"/>
                  </a:lnTo>
                  <a:lnTo>
                    <a:pt x="1638884" y="95173"/>
                  </a:lnTo>
                  <a:lnTo>
                    <a:pt x="1636814" y="81927"/>
                  </a:lnTo>
                  <a:lnTo>
                    <a:pt x="1636814" y="50546"/>
                  </a:lnTo>
                  <a:lnTo>
                    <a:pt x="1702727" y="50546"/>
                  </a:lnTo>
                  <a:lnTo>
                    <a:pt x="1702727" y="18478"/>
                  </a:lnTo>
                  <a:lnTo>
                    <a:pt x="1532242" y="18478"/>
                  </a:lnTo>
                  <a:lnTo>
                    <a:pt x="1532242" y="50546"/>
                  </a:lnTo>
                  <a:lnTo>
                    <a:pt x="1596783" y="50546"/>
                  </a:lnTo>
                  <a:lnTo>
                    <a:pt x="1596783" y="89598"/>
                  </a:lnTo>
                  <a:lnTo>
                    <a:pt x="1578000" y="123634"/>
                  </a:lnTo>
                  <a:lnTo>
                    <a:pt x="1545361" y="151638"/>
                  </a:lnTo>
                  <a:lnTo>
                    <a:pt x="1510842" y="170116"/>
                  </a:lnTo>
                  <a:lnTo>
                    <a:pt x="1535696" y="195567"/>
                  </a:lnTo>
                  <a:lnTo>
                    <a:pt x="1574419" y="173075"/>
                  </a:lnTo>
                  <a:lnTo>
                    <a:pt x="1607654" y="144386"/>
                  </a:lnTo>
                  <a:lnTo>
                    <a:pt x="1618170" y="132118"/>
                  </a:lnTo>
                  <a:lnTo>
                    <a:pt x="1622552" y="137464"/>
                  </a:lnTo>
                  <a:lnTo>
                    <a:pt x="1659356" y="168376"/>
                  </a:lnTo>
                  <a:lnTo>
                    <a:pt x="1694103" y="187198"/>
                  </a:lnTo>
                  <a:lnTo>
                    <a:pt x="1718602" y="161061"/>
                  </a:lnTo>
                  <a:close/>
                </a:path>
                <a:path w="6437630" h="3091815">
                  <a:moveTo>
                    <a:pt x="1786585" y="276796"/>
                  </a:moveTo>
                  <a:lnTo>
                    <a:pt x="1786255" y="269697"/>
                  </a:lnTo>
                  <a:lnTo>
                    <a:pt x="1786166" y="269125"/>
                  </a:lnTo>
                  <a:lnTo>
                    <a:pt x="1785251" y="263067"/>
                  </a:lnTo>
                  <a:lnTo>
                    <a:pt x="1785188" y="262851"/>
                  </a:lnTo>
                  <a:lnTo>
                    <a:pt x="1783575" y="256882"/>
                  </a:lnTo>
                  <a:lnTo>
                    <a:pt x="1781238" y="251167"/>
                  </a:lnTo>
                  <a:lnTo>
                    <a:pt x="1777669" y="243852"/>
                  </a:lnTo>
                  <a:lnTo>
                    <a:pt x="1773389" y="238099"/>
                  </a:lnTo>
                  <a:lnTo>
                    <a:pt x="1772958" y="237515"/>
                  </a:lnTo>
                  <a:lnTo>
                    <a:pt x="1761223" y="226822"/>
                  </a:lnTo>
                  <a:lnTo>
                    <a:pt x="1754441" y="222465"/>
                  </a:lnTo>
                  <a:lnTo>
                    <a:pt x="1748624" y="219925"/>
                  </a:lnTo>
                  <a:lnTo>
                    <a:pt x="1748624" y="269125"/>
                  </a:lnTo>
                  <a:lnTo>
                    <a:pt x="1748624" y="284454"/>
                  </a:lnTo>
                  <a:lnTo>
                    <a:pt x="1716354" y="309905"/>
                  </a:lnTo>
                  <a:lnTo>
                    <a:pt x="1683054" y="314439"/>
                  </a:lnTo>
                  <a:lnTo>
                    <a:pt x="1667637" y="314439"/>
                  </a:lnTo>
                  <a:lnTo>
                    <a:pt x="1619732" y="304330"/>
                  </a:lnTo>
                  <a:lnTo>
                    <a:pt x="1601952" y="284454"/>
                  </a:lnTo>
                  <a:lnTo>
                    <a:pt x="1601952" y="269125"/>
                  </a:lnTo>
                  <a:lnTo>
                    <a:pt x="1634223" y="243090"/>
                  </a:lnTo>
                  <a:lnTo>
                    <a:pt x="1667637" y="238099"/>
                  </a:lnTo>
                  <a:lnTo>
                    <a:pt x="1683054" y="238099"/>
                  </a:lnTo>
                  <a:lnTo>
                    <a:pt x="1730857" y="249135"/>
                  </a:lnTo>
                  <a:lnTo>
                    <a:pt x="1746351" y="263067"/>
                  </a:lnTo>
                  <a:lnTo>
                    <a:pt x="1748624" y="269125"/>
                  </a:lnTo>
                  <a:lnTo>
                    <a:pt x="1748624" y="219925"/>
                  </a:lnTo>
                  <a:lnTo>
                    <a:pt x="1739023" y="215722"/>
                  </a:lnTo>
                  <a:lnTo>
                    <a:pt x="1689608" y="206082"/>
                  </a:lnTo>
                  <a:lnTo>
                    <a:pt x="1682026" y="205676"/>
                  </a:lnTo>
                  <a:lnTo>
                    <a:pt x="1668221" y="205676"/>
                  </a:lnTo>
                  <a:lnTo>
                    <a:pt x="1619554" y="213055"/>
                  </a:lnTo>
                  <a:lnTo>
                    <a:pt x="1577746" y="237515"/>
                  </a:lnTo>
                  <a:lnTo>
                    <a:pt x="1563992" y="276796"/>
                  </a:lnTo>
                  <a:lnTo>
                    <a:pt x="1564322" y="283870"/>
                  </a:lnTo>
                  <a:lnTo>
                    <a:pt x="1564411" y="284454"/>
                  </a:lnTo>
                  <a:lnTo>
                    <a:pt x="1565325" y="290474"/>
                  </a:lnTo>
                  <a:lnTo>
                    <a:pt x="1565402" y="290728"/>
                  </a:lnTo>
                  <a:lnTo>
                    <a:pt x="1567002" y="296595"/>
                  </a:lnTo>
                  <a:lnTo>
                    <a:pt x="1569427" y="302412"/>
                  </a:lnTo>
                  <a:lnTo>
                    <a:pt x="1596148" y="330415"/>
                  </a:lnTo>
                  <a:lnTo>
                    <a:pt x="1636115" y="343776"/>
                  </a:lnTo>
                  <a:lnTo>
                    <a:pt x="1668221" y="346862"/>
                  </a:lnTo>
                  <a:lnTo>
                    <a:pt x="1682026" y="346862"/>
                  </a:lnTo>
                  <a:lnTo>
                    <a:pt x="1731022" y="339826"/>
                  </a:lnTo>
                  <a:lnTo>
                    <a:pt x="1772958" y="316014"/>
                  </a:lnTo>
                  <a:lnTo>
                    <a:pt x="1786255" y="283870"/>
                  </a:lnTo>
                  <a:lnTo>
                    <a:pt x="1786585" y="276796"/>
                  </a:lnTo>
                  <a:close/>
                </a:path>
                <a:path w="6437630" h="3091815">
                  <a:moveTo>
                    <a:pt x="1821649" y="1837778"/>
                  </a:moveTo>
                  <a:lnTo>
                    <a:pt x="1782648" y="1837778"/>
                  </a:lnTo>
                  <a:lnTo>
                    <a:pt x="1782648" y="1947938"/>
                  </a:lnTo>
                  <a:lnTo>
                    <a:pt x="1747786" y="1947938"/>
                  </a:lnTo>
                  <a:lnTo>
                    <a:pt x="1747786" y="1871484"/>
                  </a:lnTo>
                  <a:lnTo>
                    <a:pt x="1745716" y="1866480"/>
                  </a:lnTo>
                  <a:lnTo>
                    <a:pt x="1737436" y="1858581"/>
                  </a:lnTo>
                  <a:lnTo>
                    <a:pt x="1732483" y="1856613"/>
                  </a:lnTo>
                  <a:lnTo>
                    <a:pt x="1609051" y="1856613"/>
                  </a:lnTo>
                  <a:lnTo>
                    <a:pt x="1609051" y="1889721"/>
                  </a:lnTo>
                  <a:lnTo>
                    <a:pt x="1707642" y="1889721"/>
                  </a:lnTo>
                  <a:lnTo>
                    <a:pt x="1708797" y="1890890"/>
                  </a:lnTo>
                  <a:lnTo>
                    <a:pt x="1708797" y="1967115"/>
                  </a:lnTo>
                  <a:lnTo>
                    <a:pt x="1708340" y="1978520"/>
                  </a:lnTo>
                  <a:lnTo>
                    <a:pt x="1697507" y="2018741"/>
                  </a:lnTo>
                  <a:lnTo>
                    <a:pt x="1673174" y="2051291"/>
                  </a:lnTo>
                  <a:lnTo>
                    <a:pt x="1635798" y="2077542"/>
                  </a:lnTo>
                  <a:lnTo>
                    <a:pt x="1600085" y="2093658"/>
                  </a:lnTo>
                  <a:lnTo>
                    <a:pt x="1623199" y="2118055"/>
                  </a:lnTo>
                  <a:lnTo>
                    <a:pt x="1661185" y="2101913"/>
                  </a:lnTo>
                  <a:lnTo>
                    <a:pt x="1693087" y="2080844"/>
                  </a:lnTo>
                  <a:lnTo>
                    <a:pt x="1724748" y="2046071"/>
                  </a:lnTo>
                  <a:lnTo>
                    <a:pt x="1743214" y="2004415"/>
                  </a:lnTo>
                  <a:lnTo>
                    <a:pt x="1747100" y="1981403"/>
                  </a:lnTo>
                  <a:lnTo>
                    <a:pt x="1782648" y="1981403"/>
                  </a:lnTo>
                  <a:lnTo>
                    <a:pt x="1782648" y="2161629"/>
                  </a:lnTo>
                  <a:lnTo>
                    <a:pt x="1816582" y="2161629"/>
                  </a:lnTo>
                  <a:lnTo>
                    <a:pt x="1818195" y="2160930"/>
                  </a:lnTo>
                  <a:lnTo>
                    <a:pt x="1820951" y="2158149"/>
                  </a:lnTo>
                  <a:lnTo>
                    <a:pt x="1821649" y="2156523"/>
                  </a:lnTo>
                  <a:lnTo>
                    <a:pt x="1821649" y="1981403"/>
                  </a:lnTo>
                  <a:lnTo>
                    <a:pt x="1821649" y="1947938"/>
                  </a:lnTo>
                  <a:lnTo>
                    <a:pt x="1821649" y="1837778"/>
                  </a:lnTo>
                  <a:close/>
                </a:path>
                <a:path w="6437630" h="3091815">
                  <a:moveTo>
                    <a:pt x="1829384" y="79133"/>
                  </a:moveTo>
                  <a:lnTo>
                    <a:pt x="1783486" y="79133"/>
                  </a:lnTo>
                  <a:lnTo>
                    <a:pt x="1783486" y="8369"/>
                  </a:lnTo>
                  <a:lnTo>
                    <a:pt x="1744484" y="8369"/>
                  </a:lnTo>
                  <a:lnTo>
                    <a:pt x="1744484" y="200101"/>
                  </a:lnTo>
                  <a:lnTo>
                    <a:pt x="1778419" y="200101"/>
                  </a:lnTo>
                  <a:lnTo>
                    <a:pt x="1780032" y="199402"/>
                  </a:lnTo>
                  <a:lnTo>
                    <a:pt x="1782787" y="196608"/>
                  </a:lnTo>
                  <a:lnTo>
                    <a:pt x="1783486" y="194983"/>
                  </a:lnTo>
                  <a:lnTo>
                    <a:pt x="1783486" y="111899"/>
                  </a:lnTo>
                  <a:lnTo>
                    <a:pt x="1829384" y="111899"/>
                  </a:lnTo>
                  <a:lnTo>
                    <a:pt x="1829384" y="79133"/>
                  </a:lnTo>
                  <a:close/>
                </a:path>
                <a:path w="6437630" h="3091815">
                  <a:moveTo>
                    <a:pt x="1870557" y="2924695"/>
                  </a:moveTo>
                  <a:lnTo>
                    <a:pt x="1830489" y="2901785"/>
                  </a:lnTo>
                  <a:lnTo>
                    <a:pt x="1800377" y="2875508"/>
                  </a:lnTo>
                  <a:lnTo>
                    <a:pt x="1786064" y="2843923"/>
                  </a:lnTo>
                  <a:lnTo>
                    <a:pt x="1785658" y="2837205"/>
                  </a:lnTo>
                  <a:lnTo>
                    <a:pt x="1785658" y="2757017"/>
                  </a:lnTo>
                  <a:lnTo>
                    <a:pt x="1745627" y="2757017"/>
                  </a:lnTo>
                  <a:lnTo>
                    <a:pt x="1745589" y="2837205"/>
                  </a:lnTo>
                  <a:lnTo>
                    <a:pt x="1745170" y="2843923"/>
                  </a:lnTo>
                  <a:lnTo>
                    <a:pt x="1745107" y="2844215"/>
                  </a:lnTo>
                  <a:lnTo>
                    <a:pt x="1743773" y="2851188"/>
                  </a:lnTo>
                  <a:lnTo>
                    <a:pt x="1741449" y="2858300"/>
                  </a:lnTo>
                  <a:lnTo>
                    <a:pt x="1718538" y="2891231"/>
                  </a:lnTo>
                  <a:lnTo>
                    <a:pt x="1682965" y="2918701"/>
                  </a:lnTo>
                  <a:lnTo>
                    <a:pt x="1659356" y="2931668"/>
                  </a:lnTo>
                  <a:lnTo>
                    <a:pt x="1685239" y="2956776"/>
                  </a:lnTo>
                  <a:lnTo>
                    <a:pt x="1722996" y="2933141"/>
                  </a:lnTo>
                  <a:lnTo>
                    <a:pt x="1752231" y="2907144"/>
                  </a:lnTo>
                  <a:lnTo>
                    <a:pt x="1766684" y="2890189"/>
                  </a:lnTo>
                  <a:lnTo>
                    <a:pt x="1771053" y="2895536"/>
                  </a:lnTo>
                  <a:lnTo>
                    <a:pt x="1803781" y="2923311"/>
                  </a:lnTo>
                  <a:lnTo>
                    <a:pt x="1841576" y="2946311"/>
                  </a:lnTo>
                  <a:lnTo>
                    <a:pt x="1848472" y="2949105"/>
                  </a:lnTo>
                  <a:lnTo>
                    <a:pt x="1870557" y="2924695"/>
                  </a:lnTo>
                  <a:close/>
                </a:path>
                <a:path w="6437630" h="3091815">
                  <a:moveTo>
                    <a:pt x="1875739" y="1091793"/>
                  </a:moveTo>
                  <a:lnTo>
                    <a:pt x="1835492" y="1070317"/>
                  </a:lnTo>
                  <a:lnTo>
                    <a:pt x="1806282" y="1044435"/>
                  </a:lnTo>
                  <a:lnTo>
                    <a:pt x="1793595" y="1012672"/>
                  </a:lnTo>
                  <a:lnTo>
                    <a:pt x="1793595" y="965263"/>
                  </a:lnTo>
                  <a:lnTo>
                    <a:pt x="1859521" y="965263"/>
                  </a:lnTo>
                  <a:lnTo>
                    <a:pt x="1859521" y="933183"/>
                  </a:lnTo>
                  <a:lnTo>
                    <a:pt x="1689036" y="933183"/>
                  </a:lnTo>
                  <a:lnTo>
                    <a:pt x="1689036" y="965263"/>
                  </a:lnTo>
                  <a:lnTo>
                    <a:pt x="1753565" y="965263"/>
                  </a:lnTo>
                  <a:lnTo>
                    <a:pt x="1753565" y="1020102"/>
                  </a:lnTo>
                  <a:lnTo>
                    <a:pt x="1734794" y="1054036"/>
                  </a:lnTo>
                  <a:lnTo>
                    <a:pt x="1702142" y="1082217"/>
                  </a:lnTo>
                  <a:lnTo>
                    <a:pt x="1667637" y="1100861"/>
                  </a:lnTo>
                  <a:lnTo>
                    <a:pt x="1692478" y="1126312"/>
                  </a:lnTo>
                  <a:lnTo>
                    <a:pt x="1731175" y="1103591"/>
                  </a:lnTo>
                  <a:lnTo>
                    <a:pt x="1762213" y="1076401"/>
                  </a:lnTo>
                  <a:lnTo>
                    <a:pt x="1774964" y="1062520"/>
                  </a:lnTo>
                  <a:lnTo>
                    <a:pt x="1779333" y="1068095"/>
                  </a:lnTo>
                  <a:lnTo>
                    <a:pt x="1816150" y="1099121"/>
                  </a:lnTo>
                  <a:lnTo>
                    <a:pt x="1850885" y="1117942"/>
                  </a:lnTo>
                  <a:lnTo>
                    <a:pt x="1875739" y="1091793"/>
                  </a:lnTo>
                  <a:close/>
                </a:path>
                <a:path w="6437630" h="3091815">
                  <a:moveTo>
                    <a:pt x="1890661" y="1837778"/>
                  </a:moveTo>
                  <a:lnTo>
                    <a:pt x="1852358" y="1837778"/>
                  </a:lnTo>
                  <a:lnTo>
                    <a:pt x="1852358" y="2169655"/>
                  </a:lnTo>
                  <a:lnTo>
                    <a:pt x="1885607" y="2169655"/>
                  </a:lnTo>
                  <a:lnTo>
                    <a:pt x="1887220" y="2168956"/>
                  </a:lnTo>
                  <a:lnTo>
                    <a:pt x="1889975" y="2166162"/>
                  </a:lnTo>
                  <a:lnTo>
                    <a:pt x="1890661" y="2164537"/>
                  </a:lnTo>
                  <a:lnTo>
                    <a:pt x="1890661" y="1837778"/>
                  </a:lnTo>
                  <a:close/>
                </a:path>
                <a:path w="6437630" h="3091815">
                  <a:moveTo>
                    <a:pt x="1949589" y="2752496"/>
                  </a:moveTo>
                  <a:lnTo>
                    <a:pt x="1909902" y="2752496"/>
                  </a:lnTo>
                  <a:lnTo>
                    <a:pt x="1909902" y="2820822"/>
                  </a:lnTo>
                  <a:lnTo>
                    <a:pt x="1828114" y="2820822"/>
                  </a:lnTo>
                  <a:lnTo>
                    <a:pt x="1828114" y="2853931"/>
                  </a:lnTo>
                  <a:lnTo>
                    <a:pt x="1909902" y="2853931"/>
                  </a:lnTo>
                  <a:lnTo>
                    <a:pt x="1909902" y="2993377"/>
                  </a:lnTo>
                  <a:lnTo>
                    <a:pt x="1944535" y="2993377"/>
                  </a:lnTo>
                  <a:lnTo>
                    <a:pt x="1946135" y="2992678"/>
                  </a:lnTo>
                  <a:lnTo>
                    <a:pt x="1948903" y="2989884"/>
                  </a:lnTo>
                  <a:lnTo>
                    <a:pt x="1949589" y="2988259"/>
                  </a:lnTo>
                  <a:lnTo>
                    <a:pt x="1949589" y="2752496"/>
                  </a:lnTo>
                  <a:close/>
                </a:path>
                <a:path w="6437630" h="3091815">
                  <a:moveTo>
                    <a:pt x="1952701" y="923074"/>
                  </a:moveTo>
                  <a:lnTo>
                    <a:pt x="1912658" y="923074"/>
                  </a:lnTo>
                  <a:lnTo>
                    <a:pt x="1912658" y="998029"/>
                  </a:lnTo>
                  <a:lnTo>
                    <a:pt x="1840877" y="998029"/>
                  </a:lnTo>
                  <a:lnTo>
                    <a:pt x="1840877" y="1031836"/>
                  </a:lnTo>
                  <a:lnTo>
                    <a:pt x="1912658" y="1031836"/>
                  </a:lnTo>
                  <a:lnTo>
                    <a:pt x="1912658" y="1163955"/>
                  </a:lnTo>
                  <a:lnTo>
                    <a:pt x="1946719" y="1163955"/>
                  </a:lnTo>
                  <a:lnTo>
                    <a:pt x="1948040" y="1163548"/>
                  </a:lnTo>
                  <a:lnTo>
                    <a:pt x="1951494" y="1161923"/>
                  </a:lnTo>
                  <a:lnTo>
                    <a:pt x="1952472" y="1160005"/>
                  </a:lnTo>
                  <a:lnTo>
                    <a:pt x="1952701" y="1156982"/>
                  </a:lnTo>
                  <a:lnTo>
                    <a:pt x="1952701" y="923074"/>
                  </a:lnTo>
                  <a:close/>
                </a:path>
                <a:path w="6437630" h="3091815">
                  <a:moveTo>
                    <a:pt x="1957870" y="3051238"/>
                  </a:moveTo>
                  <a:lnTo>
                    <a:pt x="1772894" y="3051238"/>
                  </a:lnTo>
                  <a:lnTo>
                    <a:pt x="1772208" y="3050946"/>
                  </a:lnTo>
                  <a:lnTo>
                    <a:pt x="1770824" y="3049790"/>
                  </a:lnTo>
                  <a:lnTo>
                    <a:pt x="1770481" y="3048914"/>
                  </a:lnTo>
                  <a:lnTo>
                    <a:pt x="1770481" y="2975597"/>
                  </a:lnTo>
                  <a:lnTo>
                    <a:pt x="1730794" y="2975597"/>
                  </a:lnTo>
                  <a:lnTo>
                    <a:pt x="1730794" y="3069488"/>
                  </a:lnTo>
                  <a:lnTo>
                    <a:pt x="1732915" y="3074543"/>
                  </a:lnTo>
                  <a:lnTo>
                    <a:pt x="1741424" y="3082671"/>
                  </a:lnTo>
                  <a:lnTo>
                    <a:pt x="1746313" y="3084703"/>
                  </a:lnTo>
                  <a:lnTo>
                    <a:pt x="1952815" y="3084703"/>
                  </a:lnTo>
                  <a:lnTo>
                    <a:pt x="1954428" y="3084004"/>
                  </a:lnTo>
                  <a:lnTo>
                    <a:pt x="1957184" y="3081223"/>
                  </a:lnTo>
                  <a:lnTo>
                    <a:pt x="1957870" y="3079597"/>
                  </a:lnTo>
                  <a:lnTo>
                    <a:pt x="1957870" y="3051238"/>
                  </a:lnTo>
                  <a:close/>
                </a:path>
                <a:path w="6437630" h="3091815">
                  <a:moveTo>
                    <a:pt x="1960981" y="1221828"/>
                  </a:moveTo>
                  <a:lnTo>
                    <a:pt x="1777034" y="1221828"/>
                  </a:lnTo>
                  <a:lnTo>
                    <a:pt x="1776349" y="1221536"/>
                  </a:lnTo>
                  <a:lnTo>
                    <a:pt x="1774964" y="1220368"/>
                  </a:lnTo>
                  <a:lnTo>
                    <a:pt x="1774621" y="1219504"/>
                  </a:lnTo>
                  <a:lnTo>
                    <a:pt x="1774621" y="1146175"/>
                  </a:lnTo>
                  <a:lnTo>
                    <a:pt x="1734591" y="1146175"/>
                  </a:lnTo>
                  <a:lnTo>
                    <a:pt x="1734591" y="1240066"/>
                  </a:lnTo>
                  <a:lnTo>
                    <a:pt x="1736712" y="1245120"/>
                  </a:lnTo>
                  <a:lnTo>
                    <a:pt x="1745221" y="1253261"/>
                  </a:lnTo>
                  <a:lnTo>
                    <a:pt x="1750110" y="1255293"/>
                  </a:lnTo>
                  <a:lnTo>
                    <a:pt x="1955914" y="1255293"/>
                  </a:lnTo>
                  <a:lnTo>
                    <a:pt x="1957527" y="1254594"/>
                  </a:lnTo>
                  <a:lnTo>
                    <a:pt x="1960283" y="1251800"/>
                  </a:lnTo>
                  <a:lnTo>
                    <a:pt x="1960981" y="1250175"/>
                  </a:lnTo>
                  <a:lnTo>
                    <a:pt x="1960981" y="1221828"/>
                  </a:lnTo>
                  <a:close/>
                </a:path>
                <a:path w="6437630" h="3091815">
                  <a:moveTo>
                    <a:pt x="2175091" y="103187"/>
                  </a:moveTo>
                  <a:lnTo>
                    <a:pt x="1989188" y="103187"/>
                  </a:lnTo>
                  <a:lnTo>
                    <a:pt x="1988032" y="102031"/>
                  </a:lnTo>
                  <a:lnTo>
                    <a:pt x="1988032" y="47879"/>
                  </a:lnTo>
                  <a:lnTo>
                    <a:pt x="1989188" y="46710"/>
                  </a:lnTo>
                  <a:lnTo>
                    <a:pt x="2171636" y="46710"/>
                  </a:lnTo>
                  <a:lnTo>
                    <a:pt x="2171636" y="14643"/>
                  </a:lnTo>
                  <a:lnTo>
                    <a:pt x="1963420" y="14643"/>
                  </a:lnTo>
                  <a:lnTo>
                    <a:pt x="1958416" y="16624"/>
                  </a:lnTo>
                  <a:lnTo>
                    <a:pt x="1950364" y="24523"/>
                  </a:lnTo>
                  <a:lnTo>
                    <a:pt x="1948345" y="29514"/>
                  </a:lnTo>
                  <a:lnTo>
                    <a:pt x="1948345" y="121081"/>
                  </a:lnTo>
                  <a:lnTo>
                    <a:pt x="1950478" y="126085"/>
                  </a:lnTo>
                  <a:lnTo>
                    <a:pt x="1958987" y="133985"/>
                  </a:lnTo>
                  <a:lnTo>
                    <a:pt x="1963877" y="135953"/>
                  </a:lnTo>
                  <a:lnTo>
                    <a:pt x="2175091" y="135953"/>
                  </a:lnTo>
                  <a:lnTo>
                    <a:pt x="2175091" y="103187"/>
                  </a:lnTo>
                  <a:close/>
                </a:path>
                <a:path w="6437630" h="3091815">
                  <a:moveTo>
                    <a:pt x="2177364" y="955497"/>
                  </a:moveTo>
                  <a:lnTo>
                    <a:pt x="2097303" y="955497"/>
                  </a:lnTo>
                  <a:lnTo>
                    <a:pt x="2097303" y="918895"/>
                  </a:lnTo>
                  <a:lnTo>
                    <a:pt x="2057615" y="918895"/>
                  </a:lnTo>
                  <a:lnTo>
                    <a:pt x="2057615" y="955497"/>
                  </a:lnTo>
                  <a:lnTo>
                    <a:pt x="1977199" y="955497"/>
                  </a:lnTo>
                  <a:lnTo>
                    <a:pt x="1977199" y="989317"/>
                  </a:lnTo>
                  <a:lnTo>
                    <a:pt x="2177364" y="989317"/>
                  </a:lnTo>
                  <a:lnTo>
                    <a:pt x="2177364" y="955497"/>
                  </a:lnTo>
                  <a:close/>
                </a:path>
                <a:path w="6437630" h="3091815">
                  <a:moveTo>
                    <a:pt x="2177846" y="280619"/>
                  </a:moveTo>
                  <a:lnTo>
                    <a:pt x="2166340" y="247980"/>
                  </a:lnTo>
                  <a:lnTo>
                    <a:pt x="2165248" y="246545"/>
                  </a:lnTo>
                  <a:lnTo>
                    <a:pt x="2137816" y="228180"/>
                  </a:lnTo>
                  <a:lnTo>
                    <a:pt x="2137816" y="275513"/>
                  </a:lnTo>
                  <a:lnTo>
                    <a:pt x="2137816" y="287134"/>
                  </a:lnTo>
                  <a:lnTo>
                    <a:pt x="2106866" y="309562"/>
                  </a:lnTo>
                  <a:lnTo>
                    <a:pt x="2068410" y="314667"/>
                  </a:lnTo>
                  <a:lnTo>
                    <a:pt x="2053844" y="314667"/>
                  </a:lnTo>
                  <a:lnTo>
                    <a:pt x="2015248" y="309562"/>
                  </a:lnTo>
                  <a:lnTo>
                    <a:pt x="1984933" y="286664"/>
                  </a:lnTo>
                  <a:lnTo>
                    <a:pt x="1984933" y="274815"/>
                  </a:lnTo>
                  <a:lnTo>
                    <a:pt x="2021979" y="251053"/>
                  </a:lnTo>
                  <a:lnTo>
                    <a:pt x="2053247" y="247980"/>
                  </a:lnTo>
                  <a:lnTo>
                    <a:pt x="2068703" y="247980"/>
                  </a:lnTo>
                  <a:lnTo>
                    <a:pt x="2107565" y="253022"/>
                  </a:lnTo>
                  <a:lnTo>
                    <a:pt x="2137816" y="275513"/>
                  </a:lnTo>
                  <a:lnTo>
                    <a:pt x="2137816" y="228180"/>
                  </a:lnTo>
                  <a:lnTo>
                    <a:pt x="2098573" y="218389"/>
                  </a:lnTo>
                  <a:lnTo>
                    <a:pt x="2061197" y="216128"/>
                  </a:lnTo>
                  <a:lnTo>
                    <a:pt x="2048078" y="216382"/>
                  </a:lnTo>
                  <a:lnTo>
                    <a:pt x="2002345" y="222402"/>
                  </a:lnTo>
                  <a:lnTo>
                    <a:pt x="1962848" y="241236"/>
                  </a:lnTo>
                  <a:lnTo>
                    <a:pt x="1945309" y="274815"/>
                  </a:lnTo>
                  <a:lnTo>
                    <a:pt x="1945259" y="275513"/>
                  </a:lnTo>
                  <a:lnTo>
                    <a:pt x="1957501" y="315417"/>
                  </a:lnTo>
                  <a:lnTo>
                    <a:pt x="1992782" y="337451"/>
                  </a:lnTo>
                  <a:lnTo>
                    <a:pt x="2023237" y="344411"/>
                  </a:lnTo>
                  <a:lnTo>
                    <a:pt x="2022944" y="344411"/>
                  </a:lnTo>
                  <a:lnTo>
                    <a:pt x="2035225" y="345770"/>
                  </a:lnTo>
                  <a:lnTo>
                    <a:pt x="2034933" y="345770"/>
                  </a:lnTo>
                  <a:lnTo>
                    <a:pt x="2047900" y="346583"/>
                  </a:lnTo>
                  <a:lnTo>
                    <a:pt x="2047532" y="346583"/>
                  </a:lnTo>
                  <a:lnTo>
                    <a:pt x="2061197" y="346862"/>
                  </a:lnTo>
                  <a:lnTo>
                    <a:pt x="2074329" y="346583"/>
                  </a:lnTo>
                  <a:lnTo>
                    <a:pt x="2120074" y="340067"/>
                  </a:lnTo>
                  <a:lnTo>
                    <a:pt x="2159863" y="320408"/>
                  </a:lnTo>
                  <a:lnTo>
                    <a:pt x="2165477" y="314667"/>
                  </a:lnTo>
                  <a:lnTo>
                    <a:pt x="2169744" y="309041"/>
                  </a:lnTo>
                  <a:lnTo>
                    <a:pt x="2173287" y="302615"/>
                  </a:lnTo>
                  <a:lnTo>
                    <a:pt x="2175827" y="295744"/>
                  </a:lnTo>
                  <a:lnTo>
                    <a:pt x="2177338" y="288417"/>
                  </a:lnTo>
                  <a:lnTo>
                    <a:pt x="2177453" y="286664"/>
                  </a:lnTo>
                  <a:lnTo>
                    <a:pt x="2177846" y="280619"/>
                  </a:lnTo>
                  <a:close/>
                </a:path>
                <a:path w="6437630" h="3091815">
                  <a:moveTo>
                    <a:pt x="2178570" y="1982800"/>
                  </a:moveTo>
                  <a:lnTo>
                    <a:pt x="2138667" y="1961667"/>
                  </a:lnTo>
                  <a:lnTo>
                    <a:pt x="2109889" y="1936419"/>
                  </a:lnTo>
                  <a:lnTo>
                    <a:pt x="2097468" y="1905419"/>
                  </a:lnTo>
                  <a:lnTo>
                    <a:pt x="2097468" y="1879269"/>
                  </a:lnTo>
                  <a:lnTo>
                    <a:pt x="2163381" y="1879269"/>
                  </a:lnTo>
                  <a:lnTo>
                    <a:pt x="2163381" y="1847202"/>
                  </a:lnTo>
                  <a:lnTo>
                    <a:pt x="1993239" y="1847202"/>
                  </a:lnTo>
                  <a:lnTo>
                    <a:pt x="1993239" y="1879269"/>
                  </a:lnTo>
                  <a:lnTo>
                    <a:pt x="2057425" y="1879269"/>
                  </a:lnTo>
                  <a:lnTo>
                    <a:pt x="2057425" y="1913077"/>
                  </a:lnTo>
                  <a:lnTo>
                    <a:pt x="2033447" y="1951951"/>
                  </a:lnTo>
                  <a:lnTo>
                    <a:pt x="1998738" y="1978558"/>
                  </a:lnTo>
                  <a:lnTo>
                    <a:pt x="1972538" y="1991868"/>
                  </a:lnTo>
                  <a:lnTo>
                    <a:pt x="1995995" y="2016620"/>
                  </a:lnTo>
                  <a:lnTo>
                    <a:pt x="2029396" y="1998091"/>
                  </a:lnTo>
                  <a:lnTo>
                    <a:pt x="2061400" y="1971814"/>
                  </a:lnTo>
                  <a:lnTo>
                    <a:pt x="2078482" y="1953171"/>
                  </a:lnTo>
                  <a:lnTo>
                    <a:pt x="2082850" y="1958746"/>
                  </a:lnTo>
                  <a:lnTo>
                    <a:pt x="2119960" y="1989480"/>
                  </a:lnTo>
                  <a:lnTo>
                    <a:pt x="2154758" y="2008593"/>
                  </a:lnTo>
                  <a:lnTo>
                    <a:pt x="2178570" y="1982800"/>
                  </a:lnTo>
                  <a:close/>
                </a:path>
                <a:path w="6437630" h="3091815">
                  <a:moveTo>
                    <a:pt x="2191512" y="1152105"/>
                  </a:moveTo>
                  <a:lnTo>
                    <a:pt x="2145614" y="1159662"/>
                  </a:lnTo>
                  <a:lnTo>
                    <a:pt x="2105367" y="1162875"/>
                  </a:lnTo>
                  <a:lnTo>
                    <a:pt x="2096947" y="1163256"/>
                  </a:lnTo>
                  <a:lnTo>
                    <a:pt x="2096947" y="1128750"/>
                  </a:lnTo>
                  <a:lnTo>
                    <a:pt x="2104237" y="1127480"/>
                  </a:lnTo>
                  <a:lnTo>
                    <a:pt x="2111235" y="1125791"/>
                  </a:lnTo>
                  <a:lnTo>
                    <a:pt x="2145957" y="1107135"/>
                  </a:lnTo>
                  <a:lnTo>
                    <a:pt x="2154186" y="1098423"/>
                  </a:lnTo>
                  <a:lnTo>
                    <a:pt x="2156599" y="1095057"/>
                  </a:lnTo>
                  <a:lnTo>
                    <a:pt x="2163267" y="1080173"/>
                  </a:lnTo>
                  <a:lnTo>
                    <a:pt x="2163356" y="1079766"/>
                  </a:lnTo>
                  <a:lnTo>
                    <a:pt x="2164943" y="1071930"/>
                  </a:lnTo>
                  <a:lnTo>
                    <a:pt x="2164943" y="1062863"/>
                  </a:lnTo>
                  <a:lnTo>
                    <a:pt x="2164537" y="1055370"/>
                  </a:lnTo>
                  <a:lnTo>
                    <a:pt x="2164461" y="1054950"/>
                  </a:lnTo>
                  <a:lnTo>
                    <a:pt x="2163305" y="1048219"/>
                  </a:lnTo>
                  <a:lnTo>
                    <a:pt x="2140267" y="1013714"/>
                  </a:lnTo>
                  <a:lnTo>
                    <a:pt x="2128012" y="1006221"/>
                  </a:lnTo>
                  <a:lnTo>
                    <a:pt x="2128012" y="1062863"/>
                  </a:lnTo>
                  <a:lnTo>
                    <a:pt x="2127173" y="1070775"/>
                  </a:lnTo>
                  <a:lnTo>
                    <a:pt x="2089124" y="1097838"/>
                  </a:lnTo>
                  <a:lnTo>
                    <a:pt x="2078316" y="1098423"/>
                  </a:lnTo>
                  <a:lnTo>
                    <a:pt x="2067966" y="1097838"/>
                  </a:lnTo>
                  <a:lnTo>
                    <a:pt x="2033016" y="1077772"/>
                  </a:lnTo>
                  <a:lnTo>
                    <a:pt x="2029650" y="1062863"/>
                  </a:lnTo>
                  <a:lnTo>
                    <a:pt x="2030501" y="1054950"/>
                  </a:lnTo>
                  <a:lnTo>
                    <a:pt x="2067966" y="1027899"/>
                  </a:lnTo>
                  <a:lnTo>
                    <a:pt x="2078316" y="1027303"/>
                  </a:lnTo>
                  <a:lnTo>
                    <a:pt x="2089124" y="1027899"/>
                  </a:lnTo>
                  <a:lnTo>
                    <a:pt x="2124646" y="1047965"/>
                  </a:lnTo>
                  <a:lnTo>
                    <a:pt x="2127212" y="1055370"/>
                  </a:lnTo>
                  <a:lnTo>
                    <a:pt x="2128012" y="1062863"/>
                  </a:lnTo>
                  <a:lnTo>
                    <a:pt x="2128012" y="1006221"/>
                  </a:lnTo>
                  <a:lnTo>
                    <a:pt x="2127631" y="1006005"/>
                  </a:lnTo>
                  <a:lnTo>
                    <a:pt x="2087460" y="995883"/>
                  </a:lnTo>
                  <a:lnTo>
                    <a:pt x="2078316" y="995591"/>
                  </a:lnTo>
                  <a:lnTo>
                    <a:pt x="2069338" y="995883"/>
                  </a:lnTo>
                  <a:lnTo>
                    <a:pt x="2029650" y="1006005"/>
                  </a:lnTo>
                  <a:lnTo>
                    <a:pt x="1998764" y="1034973"/>
                  </a:lnTo>
                  <a:lnTo>
                    <a:pt x="1992033" y="1062863"/>
                  </a:lnTo>
                  <a:lnTo>
                    <a:pt x="1992083" y="1071930"/>
                  </a:lnTo>
                  <a:lnTo>
                    <a:pt x="2016366" y="1112012"/>
                  </a:lnTo>
                  <a:lnTo>
                    <a:pt x="2057615" y="1128407"/>
                  </a:lnTo>
                  <a:lnTo>
                    <a:pt x="2057615" y="1163612"/>
                  </a:lnTo>
                  <a:lnTo>
                    <a:pt x="1969604" y="1163612"/>
                  </a:lnTo>
                  <a:lnTo>
                    <a:pt x="1969604" y="1196200"/>
                  </a:lnTo>
                  <a:lnTo>
                    <a:pt x="2083142" y="1196200"/>
                  </a:lnTo>
                  <a:lnTo>
                    <a:pt x="2093087" y="1196060"/>
                  </a:lnTo>
                  <a:lnTo>
                    <a:pt x="2131225" y="1194409"/>
                  </a:lnTo>
                  <a:lnTo>
                    <a:pt x="2172233" y="1189710"/>
                  </a:lnTo>
                  <a:lnTo>
                    <a:pt x="2184616" y="1186611"/>
                  </a:lnTo>
                  <a:lnTo>
                    <a:pt x="2186457" y="1186154"/>
                  </a:lnTo>
                  <a:lnTo>
                    <a:pt x="2188057" y="1185341"/>
                  </a:lnTo>
                  <a:lnTo>
                    <a:pt x="2190826" y="1183017"/>
                  </a:lnTo>
                  <a:lnTo>
                    <a:pt x="2191512" y="1181506"/>
                  </a:lnTo>
                  <a:lnTo>
                    <a:pt x="2191512" y="1163256"/>
                  </a:lnTo>
                  <a:lnTo>
                    <a:pt x="2191512" y="1152105"/>
                  </a:lnTo>
                  <a:close/>
                </a:path>
                <a:path w="6437630" h="3091815">
                  <a:moveTo>
                    <a:pt x="2243632" y="2758770"/>
                  </a:moveTo>
                  <a:lnTo>
                    <a:pt x="2204974" y="2758770"/>
                  </a:lnTo>
                  <a:lnTo>
                    <a:pt x="2204974" y="2789097"/>
                  </a:lnTo>
                  <a:lnTo>
                    <a:pt x="2204974" y="2833598"/>
                  </a:lnTo>
                  <a:lnTo>
                    <a:pt x="2203818" y="2834767"/>
                  </a:lnTo>
                  <a:lnTo>
                    <a:pt x="2059457" y="2834767"/>
                  </a:lnTo>
                  <a:lnTo>
                    <a:pt x="2058301" y="2833598"/>
                  </a:lnTo>
                  <a:lnTo>
                    <a:pt x="2058301" y="2789097"/>
                  </a:lnTo>
                  <a:lnTo>
                    <a:pt x="2204974" y="2789097"/>
                  </a:lnTo>
                  <a:lnTo>
                    <a:pt x="2204974" y="2758770"/>
                  </a:lnTo>
                  <a:lnTo>
                    <a:pt x="2019998" y="2758770"/>
                  </a:lnTo>
                  <a:lnTo>
                    <a:pt x="2019998" y="2849524"/>
                  </a:lnTo>
                  <a:lnTo>
                    <a:pt x="2022119" y="2854579"/>
                  </a:lnTo>
                  <a:lnTo>
                    <a:pt x="2030641" y="2862707"/>
                  </a:lnTo>
                  <a:lnTo>
                    <a:pt x="2035517" y="2864739"/>
                  </a:lnTo>
                  <a:lnTo>
                    <a:pt x="2227986" y="2864739"/>
                  </a:lnTo>
                  <a:lnTo>
                    <a:pt x="2232990" y="2862707"/>
                  </a:lnTo>
                  <a:lnTo>
                    <a:pt x="2241499" y="2854579"/>
                  </a:lnTo>
                  <a:lnTo>
                    <a:pt x="2243632" y="2849524"/>
                  </a:lnTo>
                  <a:lnTo>
                    <a:pt x="2243632" y="2834767"/>
                  </a:lnTo>
                  <a:lnTo>
                    <a:pt x="2243632" y="2789097"/>
                  </a:lnTo>
                  <a:lnTo>
                    <a:pt x="2243632" y="2758770"/>
                  </a:lnTo>
                  <a:close/>
                </a:path>
                <a:path w="6437630" h="3091815">
                  <a:moveTo>
                    <a:pt x="2255875" y="2033346"/>
                  </a:moveTo>
                  <a:lnTo>
                    <a:pt x="2216874" y="2033346"/>
                  </a:lnTo>
                  <a:lnTo>
                    <a:pt x="2216874" y="2067864"/>
                  </a:lnTo>
                  <a:lnTo>
                    <a:pt x="2216874" y="2100275"/>
                  </a:lnTo>
                  <a:lnTo>
                    <a:pt x="2216874" y="2137118"/>
                  </a:lnTo>
                  <a:lnTo>
                    <a:pt x="2215718" y="2138273"/>
                  </a:lnTo>
                  <a:lnTo>
                    <a:pt x="2078939" y="2138273"/>
                  </a:lnTo>
                  <a:lnTo>
                    <a:pt x="2077796" y="2137118"/>
                  </a:lnTo>
                  <a:lnTo>
                    <a:pt x="2077796" y="2100275"/>
                  </a:lnTo>
                  <a:lnTo>
                    <a:pt x="2216874" y="2100275"/>
                  </a:lnTo>
                  <a:lnTo>
                    <a:pt x="2216874" y="2067864"/>
                  </a:lnTo>
                  <a:lnTo>
                    <a:pt x="2077796" y="2067864"/>
                  </a:lnTo>
                  <a:lnTo>
                    <a:pt x="2077796" y="2033346"/>
                  </a:lnTo>
                  <a:lnTo>
                    <a:pt x="2039137" y="2033346"/>
                  </a:lnTo>
                  <a:lnTo>
                    <a:pt x="2039137" y="2155825"/>
                  </a:lnTo>
                  <a:lnTo>
                    <a:pt x="2041156" y="2160816"/>
                  </a:lnTo>
                  <a:lnTo>
                    <a:pt x="2049208" y="2168715"/>
                  </a:lnTo>
                  <a:lnTo>
                    <a:pt x="2054212" y="2170696"/>
                  </a:lnTo>
                  <a:lnTo>
                    <a:pt x="2240800" y="2170696"/>
                  </a:lnTo>
                  <a:lnTo>
                    <a:pt x="2245804" y="2168715"/>
                  </a:lnTo>
                  <a:lnTo>
                    <a:pt x="2253856" y="2160816"/>
                  </a:lnTo>
                  <a:lnTo>
                    <a:pt x="2255875" y="2155825"/>
                  </a:lnTo>
                  <a:lnTo>
                    <a:pt x="2255875" y="2138273"/>
                  </a:lnTo>
                  <a:lnTo>
                    <a:pt x="2255875" y="2100275"/>
                  </a:lnTo>
                  <a:lnTo>
                    <a:pt x="2255875" y="2067864"/>
                  </a:lnTo>
                  <a:lnTo>
                    <a:pt x="2255875" y="2033346"/>
                  </a:lnTo>
                  <a:close/>
                </a:path>
                <a:path w="6437630" h="3091815">
                  <a:moveTo>
                    <a:pt x="2257247" y="1837778"/>
                  </a:moveTo>
                  <a:lnTo>
                    <a:pt x="2218601" y="1837778"/>
                  </a:lnTo>
                  <a:lnTo>
                    <a:pt x="2218601" y="1902625"/>
                  </a:lnTo>
                  <a:lnTo>
                    <a:pt x="2148890" y="1902625"/>
                  </a:lnTo>
                  <a:lnTo>
                    <a:pt x="2148890" y="1935746"/>
                  </a:lnTo>
                  <a:lnTo>
                    <a:pt x="2218601" y="1935746"/>
                  </a:lnTo>
                  <a:lnTo>
                    <a:pt x="2218601" y="2016620"/>
                  </a:lnTo>
                  <a:lnTo>
                    <a:pt x="2251265" y="2016620"/>
                  </a:lnTo>
                  <a:lnTo>
                    <a:pt x="2252599" y="2016213"/>
                  </a:lnTo>
                  <a:lnTo>
                    <a:pt x="2256040" y="2014588"/>
                  </a:lnTo>
                  <a:lnTo>
                    <a:pt x="2257018" y="2012670"/>
                  </a:lnTo>
                  <a:lnTo>
                    <a:pt x="2257221" y="2010105"/>
                  </a:lnTo>
                  <a:lnTo>
                    <a:pt x="2257247" y="1837778"/>
                  </a:lnTo>
                  <a:close/>
                </a:path>
                <a:path w="6437630" h="3091815">
                  <a:moveTo>
                    <a:pt x="2286076" y="2886697"/>
                  </a:moveTo>
                  <a:lnTo>
                    <a:pt x="1975129" y="2886697"/>
                  </a:lnTo>
                  <a:lnTo>
                    <a:pt x="1975129" y="2919476"/>
                  </a:lnTo>
                  <a:lnTo>
                    <a:pt x="2111794" y="2919476"/>
                  </a:lnTo>
                  <a:lnTo>
                    <a:pt x="2111794" y="2946311"/>
                  </a:lnTo>
                  <a:lnTo>
                    <a:pt x="2020684" y="2946311"/>
                  </a:lnTo>
                  <a:lnTo>
                    <a:pt x="2020684" y="2978734"/>
                  </a:lnTo>
                  <a:lnTo>
                    <a:pt x="2203246" y="2978734"/>
                  </a:lnTo>
                  <a:lnTo>
                    <a:pt x="2203246" y="2999879"/>
                  </a:lnTo>
                  <a:lnTo>
                    <a:pt x="2202103" y="3001048"/>
                  </a:lnTo>
                  <a:lnTo>
                    <a:pt x="2020341" y="3001048"/>
                  </a:lnTo>
                  <a:lnTo>
                    <a:pt x="2020341" y="3066237"/>
                  </a:lnTo>
                  <a:lnTo>
                    <a:pt x="2021649" y="3075381"/>
                  </a:lnTo>
                  <a:lnTo>
                    <a:pt x="2025599" y="3081921"/>
                  </a:lnTo>
                  <a:lnTo>
                    <a:pt x="2032177" y="3085846"/>
                  </a:lnTo>
                  <a:lnTo>
                    <a:pt x="2041385" y="3087141"/>
                  </a:lnTo>
                  <a:lnTo>
                    <a:pt x="2244433" y="3087141"/>
                  </a:lnTo>
                  <a:lnTo>
                    <a:pt x="2246045" y="3086455"/>
                  </a:lnTo>
                  <a:lnTo>
                    <a:pt x="2248801" y="3083661"/>
                  </a:lnTo>
                  <a:lnTo>
                    <a:pt x="2249500" y="3081921"/>
                  </a:lnTo>
                  <a:lnTo>
                    <a:pt x="2249500" y="3055074"/>
                  </a:lnTo>
                  <a:lnTo>
                    <a:pt x="2060143" y="3055074"/>
                  </a:lnTo>
                  <a:lnTo>
                    <a:pt x="2058987" y="3053918"/>
                  </a:lnTo>
                  <a:lnTo>
                    <a:pt x="2058987" y="3032417"/>
                  </a:lnTo>
                  <a:lnTo>
                    <a:pt x="2227516" y="3032417"/>
                  </a:lnTo>
                  <a:lnTo>
                    <a:pt x="2232520" y="3030563"/>
                  </a:lnTo>
                  <a:lnTo>
                    <a:pt x="2240584" y="3023120"/>
                  </a:lnTo>
                  <a:lnTo>
                    <a:pt x="2242591" y="3018002"/>
                  </a:lnTo>
                  <a:lnTo>
                    <a:pt x="2242591" y="2946311"/>
                  </a:lnTo>
                  <a:lnTo>
                    <a:pt x="2150453" y="2946311"/>
                  </a:lnTo>
                  <a:lnTo>
                    <a:pt x="2150453" y="2919476"/>
                  </a:lnTo>
                  <a:lnTo>
                    <a:pt x="2281009" y="2919476"/>
                  </a:lnTo>
                  <a:lnTo>
                    <a:pt x="2282621" y="2918777"/>
                  </a:lnTo>
                  <a:lnTo>
                    <a:pt x="2285390" y="2915983"/>
                  </a:lnTo>
                  <a:lnTo>
                    <a:pt x="2286076" y="2914358"/>
                  </a:lnTo>
                  <a:lnTo>
                    <a:pt x="2286076" y="2886697"/>
                  </a:lnTo>
                  <a:close/>
                </a:path>
                <a:path w="6437630" h="3091815">
                  <a:moveTo>
                    <a:pt x="2289530" y="1049274"/>
                  </a:moveTo>
                  <a:lnTo>
                    <a:pt x="2245347" y="1049274"/>
                  </a:lnTo>
                  <a:lnTo>
                    <a:pt x="2245347" y="923074"/>
                  </a:lnTo>
                  <a:lnTo>
                    <a:pt x="2205659" y="923074"/>
                  </a:lnTo>
                  <a:lnTo>
                    <a:pt x="2205659" y="1254937"/>
                  </a:lnTo>
                  <a:lnTo>
                    <a:pt x="2240292" y="1254937"/>
                  </a:lnTo>
                  <a:lnTo>
                    <a:pt x="2241905" y="1254252"/>
                  </a:lnTo>
                  <a:lnTo>
                    <a:pt x="2244661" y="1251458"/>
                  </a:lnTo>
                  <a:lnTo>
                    <a:pt x="2245347" y="1249832"/>
                  </a:lnTo>
                  <a:lnTo>
                    <a:pt x="2245347" y="1082382"/>
                  </a:lnTo>
                  <a:lnTo>
                    <a:pt x="2289530" y="1082382"/>
                  </a:lnTo>
                  <a:lnTo>
                    <a:pt x="2289530" y="1049274"/>
                  </a:lnTo>
                  <a:close/>
                </a:path>
                <a:path w="6437630" h="3091815">
                  <a:moveTo>
                    <a:pt x="2376144" y="1078547"/>
                  </a:moveTo>
                  <a:lnTo>
                    <a:pt x="2373731" y="1072629"/>
                  </a:lnTo>
                  <a:lnTo>
                    <a:pt x="2364067" y="1062863"/>
                  </a:lnTo>
                  <a:lnTo>
                    <a:pt x="2358199" y="1060424"/>
                  </a:lnTo>
                  <a:lnTo>
                    <a:pt x="2344394" y="1060424"/>
                  </a:lnTo>
                  <a:lnTo>
                    <a:pt x="2338590" y="1062863"/>
                  </a:lnTo>
                  <a:lnTo>
                    <a:pt x="2329154" y="1072629"/>
                  </a:lnTo>
                  <a:lnTo>
                    <a:pt x="2326805" y="1078547"/>
                  </a:lnTo>
                  <a:lnTo>
                    <a:pt x="2326805" y="1085519"/>
                  </a:lnTo>
                  <a:lnTo>
                    <a:pt x="2326805" y="1092492"/>
                  </a:lnTo>
                  <a:lnTo>
                    <a:pt x="2329154" y="1098359"/>
                  </a:lnTo>
                  <a:lnTo>
                    <a:pt x="2338590" y="1107897"/>
                  </a:lnTo>
                  <a:lnTo>
                    <a:pt x="2344394" y="1110272"/>
                  </a:lnTo>
                  <a:lnTo>
                    <a:pt x="2358199" y="1110272"/>
                  </a:lnTo>
                  <a:lnTo>
                    <a:pt x="2364067" y="1107897"/>
                  </a:lnTo>
                  <a:lnTo>
                    <a:pt x="2373731" y="1098359"/>
                  </a:lnTo>
                  <a:lnTo>
                    <a:pt x="2376144" y="1092492"/>
                  </a:lnTo>
                  <a:lnTo>
                    <a:pt x="2376144" y="1078547"/>
                  </a:lnTo>
                  <a:close/>
                </a:path>
                <a:path w="6437630" h="3091815">
                  <a:moveTo>
                    <a:pt x="2441511" y="8026"/>
                  </a:moveTo>
                  <a:lnTo>
                    <a:pt x="2402865" y="8026"/>
                  </a:lnTo>
                  <a:lnTo>
                    <a:pt x="2402865" y="120535"/>
                  </a:lnTo>
                  <a:lnTo>
                    <a:pt x="2374557" y="120535"/>
                  </a:lnTo>
                  <a:lnTo>
                    <a:pt x="2368004" y="82448"/>
                  </a:lnTo>
                  <a:lnTo>
                    <a:pt x="2348890" y="42443"/>
                  </a:lnTo>
                  <a:lnTo>
                    <a:pt x="2336850" y="30632"/>
                  </a:lnTo>
                  <a:lnTo>
                    <a:pt x="2336850" y="135305"/>
                  </a:lnTo>
                  <a:lnTo>
                    <a:pt x="2336812" y="151511"/>
                  </a:lnTo>
                  <a:lnTo>
                    <a:pt x="2336711" y="154089"/>
                  </a:lnTo>
                  <a:lnTo>
                    <a:pt x="2336660" y="155155"/>
                  </a:lnTo>
                  <a:lnTo>
                    <a:pt x="2336431" y="160528"/>
                  </a:lnTo>
                  <a:lnTo>
                    <a:pt x="2330221" y="200533"/>
                  </a:lnTo>
                  <a:lnTo>
                    <a:pt x="2303361" y="234607"/>
                  </a:lnTo>
                  <a:lnTo>
                    <a:pt x="2287486" y="234607"/>
                  </a:lnTo>
                  <a:lnTo>
                    <a:pt x="2259647" y="200533"/>
                  </a:lnTo>
                  <a:lnTo>
                    <a:pt x="2252954" y="160528"/>
                  </a:lnTo>
                  <a:lnTo>
                    <a:pt x="2252395" y="142582"/>
                  </a:lnTo>
                  <a:lnTo>
                    <a:pt x="2252497" y="135305"/>
                  </a:lnTo>
                  <a:lnTo>
                    <a:pt x="2258453" y="90589"/>
                  </a:lnTo>
                  <a:lnTo>
                    <a:pt x="2279319" y="54965"/>
                  </a:lnTo>
                  <a:lnTo>
                    <a:pt x="2286558" y="51943"/>
                  </a:lnTo>
                  <a:lnTo>
                    <a:pt x="2304275" y="51943"/>
                  </a:lnTo>
                  <a:lnTo>
                    <a:pt x="2329357" y="83667"/>
                  </a:lnTo>
                  <a:lnTo>
                    <a:pt x="2336558" y="128117"/>
                  </a:lnTo>
                  <a:lnTo>
                    <a:pt x="2336850" y="135305"/>
                  </a:lnTo>
                  <a:lnTo>
                    <a:pt x="2336850" y="30632"/>
                  </a:lnTo>
                  <a:lnTo>
                    <a:pt x="2295537" y="17081"/>
                  </a:lnTo>
                  <a:lnTo>
                    <a:pt x="2284285" y="17792"/>
                  </a:lnTo>
                  <a:lnTo>
                    <a:pt x="2248903" y="34505"/>
                  </a:lnTo>
                  <a:lnTo>
                    <a:pt x="2226767" y="67195"/>
                  </a:lnTo>
                  <a:lnTo>
                    <a:pt x="2215972" y="109435"/>
                  </a:lnTo>
                  <a:lnTo>
                    <a:pt x="2213737" y="142582"/>
                  </a:lnTo>
                  <a:lnTo>
                    <a:pt x="2214016" y="155155"/>
                  </a:lnTo>
                  <a:lnTo>
                    <a:pt x="2214486" y="162445"/>
                  </a:lnTo>
                  <a:lnTo>
                    <a:pt x="1904517" y="162445"/>
                  </a:lnTo>
                  <a:lnTo>
                    <a:pt x="1904517" y="194868"/>
                  </a:lnTo>
                  <a:lnTo>
                    <a:pt x="2210409" y="194868"/>
                  </a:lnTo>
                  <a:lnTo>
                    <a:pt x="2212022" y="194170"/>
                  </a:lnTo>
                  <a:lnTo>
                    <a:pt x="2214778" y="191389"/>
                  </a:lnTo>
                  <a:lnTo>
                    <a:pt x="2215464" y="189750"/>
                  </a:lnTo>
                  <a:lnTo>
                    <a:pt x="2215464" y="173177"/>
                  </a:lnTo>
                  <a:lnTo>
                    <a:pt x="2216162" y="179374"/>
                  </a:lnTo>
                  <a:lnTo>
                    <a:pt x="2227440" y="222504"/>
                  </a:lnTo>
                  <a:lnTo>
                    <a:pt x="2249589" y="253936"/>
                  </a:lnTo>
                  <a:lnTo>
                    <a:pt x="2284590" y="269176"/>
                  </a:lnTo>
                  <a:lnTo>
                    <a:pt x="2295537" y="269824"/>
                  </a:lnTo>
                  <a:lnTo>
                    <a:pt x="2307158" y="269176"/>
                  </a:lnTo>
                  <a:lnTo>
                    <a:pt x="2306332" y="269176"/>
                  </a:lnTo>
                  <a:lnTo>
                    <a:pt x="2315553" y="267512"/>
                  </a:lnTo>
                  <a:lnTo>
                    <a:pt x="2351265" y="243090"/>
                  </a:lnTo>
                  <a:lnTo>
                    <a:pt x="2356828" y="234607"/>
                  </a:lnTo>
                  <a:lnTo>
                    <a:pt x="2360625" y="227469"/>
                  </a:lnTo>
                  <a:lnTo>
                    <a:pt x="2372080" y="188175"/>
                  </a:lnTo>
                  <a:lnTo>
                    <a:pt x="2375255" y="154089"/>
                  </a:lnTo>
                  <a:lnTo>
                    <a:pt x="2402865" y="154089"/>
                  </a:lnTo>
                  <a:lnTo>
                    <a:pt x="2402865" y="332219"/>
                  </a:lnTo>
                  <a:lnTo>
                    <a:pt x="2436457" y="332219"/>
                  </a:lnTo>
                  <a:lnTo>
                    <a:pt x="2438069" y="331520"/>
                  </a:lnTo>
                  <a:lnTo>
                    <a:pt x="2440825" y="328726"/>
                  </a:lnTo>
                  <a:lnTo>
                    <a:pt x="2441511" y="327101"/>
                  </a:lnTo>
                  <a:lnTo>
                    <a:pt x="2441511" y="154089"/>
                  </a:lnTo>
                  <a:lnTo>
                    <a:pt x="2441511" y="120535"/>
                  </a:lnTo>
                  <a:lnTo>
                    <a:pt x="2441511" y="8026"/>
                  </a:lnTo>
                  <a:close/>
                </a:path>
                <a:path w="6437630" h="3091815">
                  <a:moveTo>
                    <a:pt x="2477274" y="2886697"/>
                  </a:moveTo>
                  <a:lnTo>
                    <a:pt x="2477262" y="2886354"/>
                  </a:lnTo>
                  <a:lnTo>
                    <a:pt x="2476944" y="2875699"/>
                  </a:lnTo>
                  <a:lnTo>
                    <a:pt x="2475979" y="2864650"/>
                  </a:lnTo>
                  <a:lnTo>
                    <a:pt x="2465489" y="2821165"/>
                  </a:lnTo>
                  <a:lnTo>
                    <a:pt x="2452052" y="2796070"/>
                  </a:lnTo>
                  <a:lnTo>
                    <a:pt x="2450223" y="2793352"/>
                  </a:lnTo>
                  <a:lnTo>
                    <a:pt x="2443619" y="2785567"/>
                  </a:lnTo>
                  <a:lnTo>
                    <a:pt x="2437574" y="2779877"/>
                  </a:lnTo>
                  <a:lnTo>
                    <a:pt x="2437574" y="2886354"/>
                  </a:lnTo>
                  <a:lnTo>
                    <a:pt x="2437574" y="2886697"/>
                  </a:lnTo>
                  <a:lnTo>
                    <a:pt x="2432723" y="2930029"/>
                  </a:lnTo>
                  <a:lnTo>
                    <a:pt x="2413901" y="2967507"/>
                  </a:lnTo>
                  <a:lnTo>
                    <a:pt x="2395359" y="2979077"/>
                  </a:lnTo>
                  <a:lnTo>
                    <a:pt x="2378100" y="2979077"/>
                  </a:lnTo>
                  <a:lnTo>
                    <a:pt x="2348547" y="2951365"/>
                  </a:lnTo>
                  <a:lnTo>
                    <a:pt x="2338108" y="2913418"/>
                  </a:lnTo>
                  <a:lnTo>
                    <a:pt x="2336457" y="2886354"/>
                  </a:lnTo>
                  <a:lnTo>
                    <a:pt x="2336635" y="2879420"/>
                  </a:lnTo>
                  <a:lnTo>
                    <a:pt x="2345207" y="2834716"/>
                  </a:lnTo>
                  <a:lnTo>
                    <a:pt x="2370163" y="2799092"/>
                  </a:lnTo>
                  <a:lnTo>
                    <a:pt x="2377871" y="2796070"/>
                  </a:lnTo>
                  <a:lnTo>
                    <a:pt x="2395817" y="2796070"/>
                  </a:lnTo>
                  <a:lnTo>
                    <a:pt x="2425852" y="2827794"/>
                  </a:lnTo>
                  <a:lnTo>
                    <a:pt x="2436025" y="2864789"/>
                  </a:lnTo>
                  <a:lnTo>
                    <a:pt x="2437574" y="2886354"/>
                  </a:lnTo>
                  <a:lnTo>
                    <a:pt x="2437574" y="2779877"/>
                  </a:lnTo>
                  <a:lnTo>
                    <a:pt x="2398484" y="2761919"/>
                  </a:lnTo>
                  <a:lnTo>
                    <a:pt x="2386850" y="2761208"/>
                  </a:lnTo>
                  <a:lnTo>
                    <a:pt x="2375357" y="2761919"/>
                  </a:lnTo>
                  <a:lnTo>
                    <a:pt x="2337803" y="2778620"/>
                  </a:lnTo>
                  <a:lnTo>
                    <a:pt x="2312924" y="2811322"/>
                  </a:lnTo>
                  <a:lnTo>
                    <a:pt x="2299690" y="2853563"/>
                  </a:lnTo>
                  <a:lnTo>
                    <a:pt x="2296769" y="2886697"/>
                  </a:lnTo>
                  <a:lnTo>
                    <a:pt x="2297099" y="2899270"/>
                  </a:lnTo>
                  <a:lnTo>
                    <a:pt x="2304910" y="2946323"/>
                  </a:lnTo>
                  <a:lnTo>
                    <a:pt x="2324062" y="2984119"/>
                  </a:lnTo>
                  <a:lnTo>
                    <a:pt x="2355011" y="3008160"/>
                  </a:lnTo>
                  <a:lnTo>
                    <a:pt x="2386850" y="3013938"/>
                  </a:lnTo>
                  <a:lnTo>
                    <a:pt x="2398331" y="3013303"/>
                  </a:lnTo>
                  <a:lnTo>
                    <a:pt x="2435910" y="2998063"/>
                  </a:lnTo>
                  <a:lnTo>
                    <a:pt x="2453525" y="2979077"/>
                  </a:lnTo>
                  <a:lnTo>
                    <a:pt x="2455875" y="2975775"/>
                  </a:lnTo>
                  <a:lnTo>
                    <a:pt x="2472093" y="2935160"/>
                  </a:lnTo>
                  <a:lnTo>
                    <a:pt x="2477033" y="2895638"/>
                  </a:lnTo>
                  <a:lnTo>
                    <a:pt x="2477274" y="2886697"/>
                  </a:lnTo>
                  <a:close/>
                </a:path>
                <a:path w="6437630" h="3091815">
                  <a:moveTo>
                    <a:pt x="2506738" y="8026"/>
                  </a:moveTo>
                  <a:lnTo>
                    <a:pt x="2468435" y="8026"/>
                  </a:lnTo>
                  <a:lnTo>
                    <a:pt x="2468435" y="340233"/>
                  </a:lnTo>
                  <a:lnTo>
                    <a:pt x="2501684" y="340233"/>
                  </a:lnTo>
                  <a:lnTo>
                    <a:pt x="2503297" y="339534"/>
                  </a:lnTo>
                  <a:lnTo>
                    <a:pt x="2506053" y="336753"/>
                  </a:lnTo>
                  <a:lnTo>
                    <a:pt x="2506738" y="335127"/>
                  </a:lnTo>
                  <a:lnTo>
                    <a:pt x="2506738" y="8026"/>
                  </a:lnTo>
                  <a:close/>
                </a:path>
                <a:path w="6437630" h="3091815">
                  <a:moveTo>
                    <a:pt x="2552674" y="2136533"/>
                  </a:moveTo>
                  <a:lnTo>
                    <a:pt x="2363203" y="2136533"/>
                  </a:lnTo>
                  <a:lnTo>
                    <a:pt x="2362517" y="2136241"/>
                  </a:lnTo>
                  <a:lnTo>
                    <a:pt x="2361133" y="2135086"/>
                  </a:lnTo>
                  <a:lnTo>
                    <a:pt x="2360790" y="2134209"/>
                  </a:lnTo>
                  <a:lnTo>
                    <a:pt x="2360790" y="2050783"/>
                  </a:lnTo>
                  <a:lnTo>
                    <a:pt x="2321102" y="2050783"/>
                  </a:lnTo>
                  <a:lnTo>
                    <a:pt x="2321102" y="2154085"/>
                  </a:lnTo>
                  <a:lnTo>
                    <a:pt x="2323223" y="2159139"/>
                  </a:lnTo>
                  <a:lnTo>
                    <a:pt x="2331732" y="2167267"/>
                  </a:lnTo>
                  <a:lnTo>
                    <a:pt x="2336622" y="2169299"/>
                  </a:lnTo>
                  <a:lnTo>
                    <a:pt x="2547607" y="2169299"/>
                  </a:lnTo>
                  <a:lnTo>
                    <a:pt x="2549220" y="2168601"/>
                  </a:lnTo>
                  <a:lnTo>
                    <a:pt x="2551976" y="2165820"/>
                  </a:lnTo>
                  <a:lnTo>
                    <a:pt x="2552674" y="2164194"/>
                  </a:lnTo>
                  <a:lnTo>
                    <a:pt x="2552674" y="2136533"/>
                  </a:lnTo>
                  <a:close/>
                </a:path>
                <a:path w="6437630" h="3091815">
                  <a:moveTo>
                    <a:pt x="2559405" y="2752140"/>
                  </a:moveTo>
                  <a:lnTo>
                    <a:pt x="2520061" y="2752140"/>
                  </a:lnTo>
                  <a:lnTo>
                    <a:pt x="2520061" y="3084360"/>
                  </a:lnTo>
                  <a:lnTo>
                    <a:pt x="2554338" y="3084360"/>
                  </a:lnTo>
                  <a:lnTo>
                    <a:pt x="2555951" y="3083661"/>
                  </a:lnTo>
                  <a:lnTo>
                    <a:pt x="2558719" y="3080867"/>
                  </a:lnTo>
                  <a:lnTo>
                    <a:pt x="2559405" y="3079242"/>
                  </a:lnTo>
                  <a:lnTo>
                    <a:pt x="2559405" y="2752140"/>
                  </a:lnTo>
                  <a:close/>
                </a:path>
                <a:path w="6437630" h="3091815">
                  <a:moveTo>
                    <a:pt x="2589593" y="1985937"/>
                  </a:moveTo>
                  <a:lnTo>
                    <a:pt x="2533345" y="1985937"/>
                  </a:lnTo>
                  <a:lnTo>
                    <a:pt x="2535644" y="1980831"/>
                  </a:lnTo>
                  <a:lnTo>
                    <a:pt x="2537714" y="1975243"/>
                  </a:lnTo>
                  <a:lnTo>
                    <a:pt x="2547493" y="1925637"/>
                  </a:lnTo>
                  <a:lnTo>
                    <a:pt x="2547836" y="1859394"/>
                  </a:lnTo>
                  <a:lnTo>
                    <a:pt x="2545880" y="1854517"/>
                  </a:lnTo>
                  <a:lnTo>
                    <a:pt x="2538057" y="1846148"/>
                  </a:lnTo>
                  <a:lnTo>
                    <a:pt x="2533002" y="1844065"/>
                  </a:lnTo>
                  <a:lnTo>
                    <a:pt x="2320061" y="1844065"/>
                  </a:lnTo>
                  <a:lnTo>
                    <a:pt x="2320061" y="1876132"/>
                  </a:lnTo>
                  <a:lnTo>
                    <a:pt x="2506992" y="1876132"/>
                  </a:lnTo>
                  <a:lnTo>
                    <a:pt x="2508148" y="1877288"/>
                  </a:lnTo>
                  <a:lnTo>
                    <a:pt x="2508148" y="1921802"/>
                  </a:lnTo>
                  <a:lnTo>
                    <a:pt x="2507805" y="1927669"/>
                  </a:lnTo>
                  <a:lnTo>
                    <a:pt x="2499233" y="1975777"/>
                  </a:lnTo>
                  <a:lnTo>
                    <a:pt x="2496070" y="1985937"/>
                  </a:lnTo>
                  <a:lnTo>
                    <a:pt x="2278646" y="1985937"/>
                  </a:lnTo>
                  <a:lnTo>
                    <a:pt x="2278646" y="2020100"/>
                  </a:lnTo>
                  <a:lnTo>
                    <a:pt x="2584539" y="2020100"/>
                  </a:lnTo>
                  <a:lnTo>
                    <a:pt x="2586139" y="2019401"/>
                  </a:lnTo>
                  <a:lnTo>
                    <a:pt x="2588907" y="2016620"/>
                  </a:lnTo>
                  <a:lnTo>
                    <a:pt x="2589593" y="2014994"/>
                  </a:lnTo>
                  <a:lnTo>
                    <a:pt x="2589593" y="1985937"/>
                  </a:lnTo>
                  <a:close/>
                </a:path>
                <a:path w="6437630" h="3091815">
                  <a:moveTo>
                    <a:pt x="2685719" y="925868"/>
                  </a:moveTo>
                  <a:lnTo>
                    <a:pt x="2646718" y="925868"/>
                  </a:lnTo>
                  <a:lnTo>
                    <a:pt x="2646718" y="957237"/>
                  </a:lnTo>
                  <a:lnTo>
                    <a:pt x="2646718" y="1026490"/>
                  </a:lnTo>
                  <a:lnTo>
                    <a:pt x="2645562" y="1027658"/>
                  </a:lnTo>
                  <a:lnTo>
                    <a:pt x="2501201" y="1027658"/>
                  </a:lnTo>
                  <a:lnTo>
                    <a:pt x="2500045" y="1026490"/>
                  </a:lnTo>
                  <a:lnTo>
                    <a:pt x="2500045" y="957237"/>
                  </a:lnTo>
                  <a:lnTo>
                    <a:pt x="2646718" y="957237"/>
                  </a:lnTo>
                  <a:lnTo>
                    <a:pt x="2646718" y="925868"/>
                  </a:lnTo>
                  <a:lnTo>
                    <a:pt x="2461742" y="925868"/>
                  </a:lnTo>
                  <a:lnTo>
                    <a:pt x="2461742" y="1043457"/>
                  </a:lnTo>
                  <a:lnTo>
                    <a:pt x="2463863" y="1048512"/>
                  </a:lnTo>
                  <a:lnTo>
                    <a:pt x="2472385" y="1056652"/>
                  </a:lnTo>
                  <a:lnTo>
                    <a:pt x="2477262" y="1058684"/>
                  </a:lnTo>
                  <a:lnTo>
                    <a:pt x="2670073" y="1058684"/>
                  </a:lnTo>
                  <a:lnTo>
                    <a:pt x="2675077" y="1056652"/>
                  </a:lnTo>
                  <a:lnTo>
                    <a:pt x="2683586" y="1048512"/>
                  </a:lnTo>
                  <a:lnTo>
                    <a:pt x="2685719" y="1043457"/>
                  </a:lnTo>
                  <a:lnTo>
                    <a:pt x="2685719" y="1027658"/>
                  </a:lnTo>
                  <a:lnTo>
                    <a:pt x="2685719" y="957237"/>
                  </a:lnTo>
                  <a:lnTo>
                    <a:pt x="2685719" y="925868"/>
                  </a:lnTo>
                  <a:close/>
                </a:path>
                <a:path w="6437630" h="3091815">
                  <a:moveTo>
                    <a:pt x="2690545" y="1221828"/>
                  </a:moveTo>
                  <a:lnTo>
                    <a:pt x="2499004" y="1221828"/>
                  </a:lnTo>
                  <a:lnTo>
                    <a:pt x="2498318" y="1221536"/>
                  </a:lnTo>
                  <a:lnTo>
                    <a:pt x="2496934" y="1220368"/>
                  </a:lnTo>
                  <a:lnTo>
                    <a:pt x="2496591" y="1219504"/>
                  </a:lnTo>
                  <a:lnTo>
                    <a:pt x="2496591" y="1154899"/>
                  </a:lnTo>
                  <a:lnTo>
                    <a:pt x="2457246" y="1154899"/>
                  </a:lnTo>
                  <a:lnTo>
                    <a:pt x="2457246" y="1240066"/>
                  </a:lnTo>
                  <a:lnTo>
                    <a:pt x="2459380" y="1245120"/>
                  </a:lnTo>
                  <a:lnTo>
                    <a:pt x="2467889" y="1253261"/>
                  </a:lnTo>
                  <a:lnTo>
                    <a:pt x="2472779" y="1255293"/>
                  </a:lnTo>
                  <a:lnTo>
                    <a:pt x="2685491" y="1255293"/>
                  </a:lnTo>
                  <a:lnTo>
                    <a:pt x="2687091" y="1254594"/>
                  </a:lnTo>
                  <a:lnTo>
                    <a:pt x="2689860" y="1251800"/>
                  </a:lnTo>
                  <a:lnTo>
                    <a:pt x="2690545" y="1250175"/>
                  </a:lnTo>
                  <a:lnTo>
                    <a:pt x="2690545" y="1221828"/>
                  </a:lnTo>
                  <a:close/>
                </a:path>
                <a:path w="6437630" h="3091815">
                  <a:moveTo>
                    <a:pt x="2727820" y="1088313"/>
                  </a:moveTo>
                  <a:lnTo>
                    <a:pt x="2416873" y="1088313"/>
                  </a:lnTo>
                  <a:lnTo>
                    <a:pt x="2416873" y="1121778"/>
                  </a:lnTo>
                  <a:lnTo>
                    <a:pt x="2560091" y="1121778"/>
                  </a:lnTo>
                  <a:lnTo>
                    <a:pt x="2560091" y="1189761"/>
                  </a:lnTo>
                  <a:lnTo>
                    <a:pt x="2594724" y="1189761"/>
                  </a:lnTo>
                  <a:lnTo>
                    <a:pt x="2596337" y="1189062"/>
                  </a:lnTo>
                  <a:lnTo>
                    <a:pt x="2599093" y="1186268"/>
                  </a:lnTo>
                  <a:lnTo>
                    <a:pt x="2599779" y="1184643"/>
                  </a:lnTo>
                  <a:lnTo>
                    <a:pt x="2599779" y="1121778"/>
                  </a:lnTo>
                  <a:lnTo>
                    <a:pt x="2722753" y="1121778"/>
                  </a:lnTo>
                  <a:lnTo>
                    <a:pt x="2724366" y="1121079"/>
                  </a:lnTo>
                  <a:lnTo>
                    <a:pt x="2727134" y="1118298"/>
                  </a:lnTo>
                  <a:lnTo>
                    <a:pt x="2727820" y="1116660"/>
                  </a:lnTo>
                  <a:lnTo>
                    <a:pt x="2727820" y="1088313"/>
                  </a:lnTo>
                  <a:close/>
                </a:path>
                <a:path w="6437630" h="3091815">
                  <a:moveTo>
                    <a:pt x="2746972" y="2023592"/>
                  </a:moveTo>
                  <a:lnTo>
                    <a:pt x="2738386" y="1982101"/>
                  </a:lnTo>
                  <a:lnTo>
                    <a:pt x="2732176" y="1971294"/>
                  </a:lnTo>
                  <a:lnTo>
                    <a:pt x="2730449" y="1968677"/>
                  </a:lnTo>
                  <a:lnTo>
                    <a:pt x="2725572" y="1962759"/>
                  </a:lnTo>
                  <a:lnTo>
                    <a:pt x="2720136" y="1957412"/>
                  </a:lnTo>
                  <a:lnTo>
                    <a:pt x="2714180" y="1952688"/>
                  </a:lnTo>
                  <a:lnTo>
                    <a:pt x="2709697" y="1949869"/>
                  </a:lnTo>
                  <a:lnTo>
                    <a:pt x="2709697" y="2017077"/>
                  </a:lnTo>
                  <a:lnTo>
                    <a:pt x="2709697" y="2031022"/>
                  </a:lnTo>
                  <a:lnTo>
                    <a:pt x="2690253" y="2068791"/>
                  </a:lnTo>
                  <a:lnTo>
                    <a:pt x="2674493" y="2075180"/>
                  </a:lnTo>
                  <a:lnTo>
                    <a:pt x="2662301" y="2075180"/>
                  </a:lnTo>
                  <a:lnTo>
                    <a:pt x="2632049" y="2050719"/>
                  </a:lnTo>
                  <a:lnTo>
                    <a:pt x="2626868" y="2031022"/>
                  </a:lnTo>
                  <a:lnTo>
                    <a:pt x="2626868" y="2017077"/>
                  </a:lnTo>
                  <a:lnTo>
                    <a:pt x="2645333" y="1978850"/>
                  </a:lnTo>
                  <a:lnTo>
                    <a:pt x="2661615" y="1971294"/>
                  </a:lnTo>
                  <a:lnTo>
                    <a:pt x="2674950" y="1971294"/>
                  </a:lnTo>
                  <a:lnTo>
                    <a:pt x="2705087" y="1998141"/>
                  </a:lnTo>
                  <a:lnTo>
                    <a:pt x="2709697" y="2017077"/>
                  </a:lnTo>
                  <a:lnTo>
                    <a:pt x="2709697" y="1949869"/>
                  </a:lnTo>
                  <a:lnTo>
                    <a:pt x="2668282" y="1938883"/>
                  </a:lnTo>
                  <a:lnTo>
                    <a:pt x="2659824" y="1939264"/>
                  </a:lnTo>
                  <a:lnTo>
                    <a:pt x="2623070" y="1952688"/>
                  </a:lnTo>
                  <a:lnTo>
                    <a:pt x="2598775" y="1982101"/>
                  </a:lnTo>
                  <a:lnTo>
                    <a:pt x="2589936" y="2023592"/>
                  </a:lnTo>
                  <a:lnTo>
                    <a:pt x="2590304" y="2032482"/>
                  </a:lnTo>
                  <a:lnTo>
                    <a:pt x="2602801" y="2071649"/>
                  </a:lnTo>
                  <a:lnTo>
                    <a:pt x="2636697" y="2101494"/>
                  </a:lnTo>
                  <a:lnTo>
                    <a:pt x="2659761" y="2107539"/>
                  </a:lnTo>
                  <a:lnTo>
                    <a:pt x="2659608" y="2107539"/>
                  </a:lnTo>
                  <a:lnTo>
                    <a:pt x="2668282" y="2107946"/>
                  </a:lnTo>
                  <a:lnTo>
                    <a:pt x="2676893" y="2107539"/>
                  </a:lnTo>
                  <a:lnTo>
                    <a:pt x="2685110" y="2106295"/>
                  </a:lnTo>
                  <a:lnTo>
                    <a:pt x="2719794" y="2088743"/>
                  </a:lnTo>
                  <a:lnTo>
                    <a:pt x="2741269" y="2056701"/>
                  </a:lnTo>
                  <a:lnTo>
                    <a:pt x="2746667" y="2031022"/>
                  </a:lnTo>
                  <a:lnTo>
                    <a:pt x="2746972" y="2023592"/>
                  </a:lnTo>
                  <a:close/>
                </a:path>
                <a:path w="6437630" h="3091815">
                  <a:moveTo>
                    <a:pt x="2753525" y="1887639"/>
                  </a:moveTo>
                  <a:lnTo>
                    <a:pt x="2687256" y="1887639"/>
                  </a:lnTo>
                  <a:lnTo>
                    <a:pt x="2687256" y="1840572"/>
                  </a:lnTo>
                  <a:lnTo>
                    <a:pt x="2647569" y="1840572"/>
                  </a:lnTo>
                  <a:lnTo>
                    <a:pt x="2647569" y="1887639"/>
                  </a:lnTo>
                  <a:lnTo>
                    <a:pt x="2580970" y="1887639"/>
                  </a:lnTo>
                  <a:lnTo>
                    <a:pt x="2580970" y="1920049"/>
                  </a:lnTo>
                  <a:lnTo>
                    <a:pt x="2753525" y="1920049"/>
                  </a:lnTo>
                  <a:lnTo>
                    <a:pt x="2753525" y="1887639"/>
                  </a:lnTo>
                  <a:close/>
                </a:path>
                <a:path w="6437630" h="3091815">
                  <a:moveTo>
                    <a:pt x="2783382" y="2957817"/>
                  </a:moveTo>
                  <a:lnTo>
                    <a:pt x="2743136" y="2963087"/>
                  </a:lnTo>
                  <a:lnTo>
                    <a:pt x="2687104" y="2967355"/>
                  </a:lnTo>
                  <a:lnTo>
                    <a:pt x="2636024" y="2968625"/>
                  </a:lnTo>
                  <a:lnTo>
                    <a:pt x="2633726" y="2968625"/>
                  </a:lnTo>
                  <a:lnTo>
                    <a:pt x="2633154" y="2968053"/>
                  </a:lnTo>
                  <a:lnTo>
                    <a:pt x="2632570" y="2967355"/>
                  </a:lnTo>
                  <a:lnTo>
                    <a:pt x="2632570" y="2762250"/>
                  </a:lnTo>
                  <a:lnTo>
                    <a:pt x="2593911" y="2762250"/>
                  </a:lnTo>
                  <a:lnTo>
                    <a:pt x="2593911" y="2987560"/>
                  </a:lnTo>
                  <a:lnTo>
                    <a:pt x="2595930" y="2992564"/>
                  </a:lnTo>
                  <a:lnTo>
                    <a:pt x="2603982" y="3000464"/>
                  </a:lnTo>
                  <a:lnTo>
                    <a:pt x="2608656" y="3002305"/>
                  </a:lnTo>
                  <a:lnTo>
                    <a:pt x="2636494" y="3002305"/>
                  </a:lnTo>
                  <a:lnTo>
                    <a:pt x="2693009" y="3000641"/>
                  </a:lnTo>
                  <a:lnTo>
                    <a:pt x="2736507" y="2997314"/>
                  </a:lnTo>
                  <a:lnTo>
                    <a:pt x="2775013" y="2991916"/>
                  </a:lnTo>
                  <a:lnTo>
                    <a:pt x="2783382" y="2990240"/>
                  </a:lnTo>
                  <a:lnTo>
                    <a:pt x="2783382" y="2968625"/>
                  </a:lnTo>
                  <a:lnTo>
                    <a:pt x="2783382" y="2957817"/>
                  </a:lnTo>
                  <a:close/>
                </a:path>
                <a:path w="6437630" h="3091815">
                  <a:moveTo>
                    <a:pt x="2797225" y="157924"/>
                  </a:moveTo>
                  <a:lnTo>
                    <a:pt x="2761780" y="139420"/>
                  </a:lnTo>
                  <a:lnTo>
                    <a:pt x="2728290" y="110274"/>
                  </a:lnTo>
                  <a:lnTo>
                    <a:pt x="2717165" y="68681"/>
                  </a:lnTo>
                  <a:lnTo>
                    <a:pt x="2786189" y="68681"/>
                  </a:lnTo>
                  <a:lnTo>
                    <a:pt x="2786189" y="36601"/>
                  </a:lnTo>
                  <a:lnTo>
                    <a:pt x="2716822" y="36601"/>
                  </a:lnTo>
                  <a:lnTo>
                    <a:pt x="2716822" y="0"/>
                  </a:lnTo>
                  <a:lnTo>
                    <a:pt x="2676436" y="0"/>
                  </a:lnTo>
                  <a:lnTo>
                    <a:pt x="2676436" y="36601"/>
                  </a:lnTo>
                  <a:lnTo>
                    <a:pt x="2608110" y="36601"/>
                  </a:lnTo>
                  <a:lnTo>
                    <a:pt x="2608110" y="68681"/>
                  </a:lnTo>
                  <a:lnTo>
                    <a:pt x="2676093" y="68681"/>
                  </a:lnTo>
                  <a:lnTo>
                    <a:pt x="2676093" y="78092"/>
                  </a:lnTo>
                  <a:lnTo>
                    <a:pt x="2662885" y="114185"/>
                  </a:lnTo>
                  <a:lnTo>
                    <a:pt x="2632392" y="141922"/>
                  </a:lnTo>
                  <a:lnTo>
                    <a:pt x="2596350" y="161785"/>
                  </a:lnTo>
                  <a:lnTo>
                    <a:pt x="2589822" y="164884"/>
                  </a:lnTo>
                  <a:lnTo>
                    <a:pt x="2613634" y="192430"/>
                  </a:lnTo>
                  <a:lnTo>
                    <a:pt x="2647924" y="172364"/>
                  </a:lnTo>
                  <a:lnTo>
                    <a:pt x="2679890" y="148336"/>
                  </a:lnTo>
                  <a:lnTo>
                    <a:pt x="2697149" y="129336"/>
                  </a:lnTo>
                  <a:lnTo>
                    <a:pt x="2704414" y="137922"/>
                  </a:lnTo>
                  <a:lnTo>
                    <a:pt x="2740723" y="166649"/>
                  </a:lnTo>
                  <a:lnTo>
                    <a:pt x="2774111" y="185115"/>
                  </a:lnTo>
                  <a:lnTo>
                    <a:pt x="2797225" y="157924"/>
                  </a:lnTo>
                  <a:close/>
                </a:path>
                <a:path w="6437630" h="3091815">
                  <a:moveTo>
                    <a:pt x="2880055" y="314439"/>
                  </a:moveTo>
                  <a:lnTo>
                    <a:pt x="2841841" y="302691"/>
                  </a:lnTo>
                  <a:lnTo>
                    <a:pt x="2805468" y="283845"/>
                  </a:lnTo>
                  <a:lnTo>
                    <a:pt x="2778264" y="257086"/>
                  </a:lnTo>
                  <a:lnTo>
                    <a:pt x="2774111" y="249250"/>
                  </a:lnTo>
                  <a:lnTo>
                    <a:pt x="2864637" y="249250"/>
                  </a:lnTo>
                  <a:lnTo>
                    <a:pt x="2866250" y="248551"/>
                  </a:lnTo>
                  <a:lnTo>
                    <a:pt x="2869019" y="245770"/>
                  </a:lnTo>
                  <a:lnTo>
                    <a:pt x="2869704" y="244132"/>
                  </a:lnTo>
                  <a:lnTo>
                    <a:pt x="2869704" y="216827"/>
                  </a:lnTo>
                  <a:lnTo>
                    <a:pt x="2637447" y="216827"/>
                  </a:lnTo>
                  <a:lnTo>
                    <a:pt x="2637447" y="249250"/>
                  </a:lnTo>
                  <a:lnTo>
                    <a:pt x="2730284" y="249250"/>
                  </a:lnTo>
                  <a:lnTo>
                    <a:pt x="2729585" y="250990"/>
                  </a:lnTo>
                  <a:lnTo>
                    <a:pt x="2703106" y="280581"/>
                  </a:lnTo>
                  <a:lnTo>
                    <a:pt x="2666733" y="300139"/>
                  </a:lnTo>
                  <a:lnTo>
                    <a:pt x="2620873" y="314439"/>
                  </a:lnTo>
                  <a:lnTo>
                    <a:pt x="2643314" y="341287"/>
                  </a:lnTo>
                  <a:lnTo>
                    <a:pt x="2681122" y="329057"/>
                  </a:lnTo>
                  <a:lnTo>
                    <a:pt x="2717038" y="310870"/>
                  </a:lnTo>
                  <a:lnTo>
                    <a:pt x="2751328" y="282371"/>
                  </a:lnTo>
                  <a:lnTo>
                    <a:pt x="2755912" y="287375"/>
                  </a:lnTo>
                  <a:lnTo>
                    <a:pt x="2786227" y="310870"/>
                  </a:lnTo>
                  <a:lnTo>
                    <a:pt x="2822270" y="329399"/>
                  </a:lnTo>
                  <a:lnTo>
                    <a:pt x="2857284" y="341287"/>
                  </a:lnTo>
                  <a:lnTo>
                    <a:pt x="2880055" y="314439"/>
                  </a:lnTo>
                  <a:close/>
                </a:path>
                <a:path w="6437630" h="3091815">
                  <a:moveTo>
                    <a:pt x="2881566" y="1837436"/>
                  </a:moveTo>
                  <a:lnTo>
                    <a:pt x="2842907" y="1837436"/>
                  </a:lnTo>
                  <a:lnTo>
                    <a:pt x="2842907" y="1967814"/>
                  </a:lnTo>
                  <a:lnTo>
                    <a:pt x="2807360" y="1967814"/>
                  </a:lnTo>
                  <a:lnTo>
                    <a:pt x="2807360" y="1837436"/>
                  </a:lnTo>
                  <a:lnTo>
                    <a:pt x="2769057" y="1837436"/>
                  </a:lnTo>
                  <a:lnTo>
                    <a:pt x="2769057" y="2161629"/>
                  </a:lnTo>
                  <a:lnTo>
                    <a:pt x="2801150" y="2161629"/>
                  </a:lnTo>
                  <a:lnTo>
                    <a:pt x="2802420" y="2161286"/>
                  </a:lnTo>
                  <a:lnTo>
                    <a:pt x="2806090" y="2159889"/>
                  </a:lnTo>
                  <a:lnTo>
                    <a:pt x="2807131" y="2157920"/>
                  </a:lnTo>
                  <a:lnTo>
                    <a:pt x="2807360" y="2154656"/>
                  </a:lnTo>
                  <a:lnTo>
                    <a:pt x="2807360" y="2003018"/>
                  </a:lnTo>
                  <a:lnTo>
                    <a:pt x="2842907" y="2003018"/>
                  </a:lnTo>
                  <a:lnTo>
                    <a:pt x="2842907" y="2169655"/>
                  </a:lnTo>
                  <a:lnTo>
                    <a:pt x="2875115" y="2169655"/>
                  </a:lnTo>
                  <a:lnTo>
                    <a:pt x="2876321" y="2169299"/>
                  </a:lnTo>
                  <a:lnTo>
                    <a:pt x="2880233" y="2167902"/>
                  </a:lnTo>
                  <a:lnTo>
                    <a:pt x="2881325" y="2165934"/>
                  </a:lnTo>
                  <a:lnTo>
                    <a:pt x="2881566" y="2162683"/>
                  </a:lnTo>
                  <a:lnTo>
                    <a:pt x="2881566" y="2003018"/>
                  </a:lnTo>
                  <a:lnTo>
                    <a:pt x="2881566" y="1967814"/>
                  </a:lnTo>
                  <a:lnTo>
                    <a:pt x="2881566" y="1837436"/>
                  </a:lnTo>
                  <a:close/>
                </a:path>
                <a:path w="6437630" h="3091815">
                  <a:moveTo>
                    <a:pt x="2886913" y="2847657"/>
                  </a:moveTo>
                  <a:lnTo>
                    <a:pt x="2842742" y="2847657"/>
                  </a:lnTo>
                  <a:lnTo>
                    <a:pt x="2842742" y="2752496"/>
                  </a:lnTo>
                  <a:lnTo>
                    <a:pt x="2803398" y="2752496"/>
                  </a:lnTo>
                  <a:lnTo>
                    <a:pt x="2803398" y="3084360"/>
                  </a:lnTo>
                  <a:lnTo>
                    <a:pt x="2837688" y="3084360"/>
                  </a:lnTo>
                  <a:lnTo>
                    <a:pt x="2839288" y="3083661"/>
                  </a:lnTo>
                  <a:lnTo>
                    <a:pt x="2842056" y="3080867"/>
                  </a:lnTo>
                  <a:lnTo>
                    <a:pt x="2842742" y="3079242"/>
                  </a:lnTo>
                  <a:lnTo>
                    <a:pt x="2842742" y="2880779"/>
                  </a:lnTo>
                  <a:lnTo>
                    <a:pt x="2886913" y="2880779"/>
                  </a:lnTo>
                  <a:lnTo>
                    <a:pt x="2886913" y="2847657"/>
                  </a:lnTo>
                  <a:close/>
                </a:path>
                <a:path w="6437630" h="3091815">
                  <a:moveTo>
                    <a:pt x="2908350" y="84010"/>
                  </a:moveTo>
                  <a:lnTo>
                    <a:pt x="2862796" y="84010"/>
                  </a:lnTo>
                  <a:lnTo>
                    <a:pt x="2862796" y="8369"/>
                  </a:lnTo>
                  <a:lnTo>
                    <a:pt x="2823464" y="8369"/>
                  </a:lnTo>
                  <a:lnTo>
                    <a:pt x="2823464" y="198361"/>
                  </a:lnTo>
                  <a:lnTo>
                    <a:pt x="2857741" y="198361"/>
                  </a:lnTo>
                  <a:lnTo>
                    <a:pt x="2859354" y="197662"/>
                  </a:lnTo>
                  <a:lnTo>
                    <a:pt x="2862110" y="194868"/>
                  </a:lnTo>
                  <a:lnTo>
                    <a:pt x="2862796" y="193243"/>
                  </a:lnTo>
                  <a:lnTo>
                    <a:pt x="2862796" y="116789"/>
                  </a:lnTo>
                  <a:lnTo>
                    <a:pt x="2908350" y="116789"/>
                  </a:lnTo>
                  <a:lnTo>
                    <a:pt x="2908350" y="84010"/>
                  </a:lnTo>
                  <a:close/>
                </a:path>
                <a:path w="6437630" h="3091815">
                  <a:moveTo>
                    <a:pt x="2920669" y="1150315"/>
                  </a:moveTo>
                  <a:lnTo>
                    <a:pt x="2883395" y="1121054"/>
                  </a:lnTo>
                  <a:lnTo>
                    <a:pt x="2860789" y="1096327"/>
                  </a:lnTo>
                  <a:lnTo>
                    <a:pt x="2857169" y="1091704"/>
                  </a:lnTo>
                  <a:lnTo>
                    <a:pt x="2836786" y="1053973"/>
                  </a:lnTo>
                  <a:lnTo>
                    <a:pt x="2835186" y="1045311"/>
                  </a:lnTo>
                  <a:lnTo>
                    <a:pt x="2834805" y="1040206"/>
                  </a:lnTo>
                  <a:lnTo>
                    <a:pt x="2834805" y="972921"/>
                  </a:lnTo>
                  <a:lnTo>
                    <a:pt x="2906928" y="972921"/>
                  </a:lnTo>
                  <a:lnTo>
                    <a:pt x="2906928" y="939812"/>
                  </a:lnTo>
                  <a:lnTo>
                    <a:pt x="2725064" y="939812"/>
                  </a:lnTo>
                  <a:lnTo>
                    <a:pt x="2725064" y="972921"/>
                  </a:lnTo>
                  <a:lnTo>
                    <a:pt x="2795117" y="972921"/>
                  </a:lnTo>
                  <a:lnTo>
                    <a:pt x="2795016" y="1040206"/>
                  </a:lnTo>
                  <a:lnTo>
                    <a:pt x="2778379" y="1083830"/>
                  </a:lnTo>
                  <a:lnTo>
                    <a:pt x="2753576" y="1116203"/>
                  </a:lnTo>
                  <a:lnTo>
                    <a:pt x="2722562" y="1145311"/>
                  </a:lnTo>
                  <a:lnTo>
                    <a:pt x="2706420" y="1156639"/>
                  </a:lnTo>
                  <a:lnTo>
                    <a:pt x="2734373" y="1182090"/>
                  </a:lnTo>
                  <a:lnTo>
                    <a:pt x="2766771" y="1155153"/>
                  </a:lnTo>
                  <a:lnTo>
                    <a:pt x="2794177" y="1125334"/>
                  </a:lnTo>
                  <a:lnTo>
                    <a:pt x="2816174" y="1096327"/>
                  </a:lnTo>
                  <a:lnTo>
                    <a:pt x="2819476" y="1101001"/>
                  </a:lnTo>
                  <a:lnTo>
                    <a:pt x="2846781" y="1133716"/>
                  </a:lnTo>
                  <a:lnTo>
                    <a:pt x="2879242" y="1165110"/>
                  </a:lnTo>
                  <a:lnTo>
                    <a:pt x="2894507" y="1176159"/>
                  </a:lnTo>
                  <a:lnTo>
                    <a:pt x="2919806" y="1151280"/>
                  </a:lnTo>
                  <a:lnTo>
                    <a:pt x="2920669" y="1150315"/>
                  </a:lnTo>
                  <a:close/>
                </a:path>
                <a:path w="6437630" h="3091815">
                  <a:moveTo>
                    <a:pt x="3030143" y="1042301"/>
                  </a:moveTo>
                  <a:lnTo>
                    <a:pt x="2985617" y="1042301"/>
                  </a:lnTo>
                  <a:lnTo>
                    <a:pt x="2985617" y="923074"/>
                  </a:lnTo>
                  <a:lnTo>
                    <a:pt x="2946273" y="923074"/>
                  </a:lnTo>
                  <a:lnTo>
                    <a:pt x="2946273" y="1254937"/>
                  </a:lnTo>
                  <a:lnTo>
                    <a:pt x="2980563" y="1254937"/>
                  </a:lnTo>
                  <a:lnTo>
                    <a:pt x="2982163" y="1254252"/>
                  </a:lnTo>
                  <a:lnTo>
                    <a:pt x="2984931" y="1251458"/>
                  </a:lnTo>
                  <a:lnTo>
                    <a:pt x="2985617" y="1249832"/>
                  </a:lnTo>
                  <a:lnTo>
                    <a:pt x="2985617" y="1075410"/>
                  </a:lnTo>
                  <a:lnTo>
                    <a:pt x="3030143" y="1075410"/>
                  </a:lnTo>
                  <a:lnTo>
                    <a:pt x="3030143" y="1042301"/>
                  </a:lnTo>
                  <a:close/>
                </a:path>
                <a:path w="6437630" h="3091815">
                  <a:moveTo>
                    <a:pt x="3087814" y="143281"/>
                  </a:moveTo>
                  <a:lnTo>
                    <a:pt x="3087801" y="142925"/>
                  </a:lnTo>
                  <a:lnTo>
                    <a:pt x="3087497" y="132270"/>
                  </a:lnTo>
                  <a:lnTo>
                    <a:pt x="3086519" y="121234"/>
                  </a:lnTo>
                  <a:lnTo>
                    <a:pt x="3076041" y="77736"/>
                  </a:lnTo>
                  <a:lnTo>
                    <a:pt x="3062592" y="52641"/>
                  </a:lnTo>
                  <a:lnTo>
                    <a:pt x="3060763" y="49923"/>
                  </a:lnTo>
                  <a:lnTo>
                    <a:pt x="3054172" y="42138"/>
                  </a:lnTo>
                  <a:lnTo>
                    <a:pt x="3048127" y="36461"/>
                  </a:lnTo>
                  <a:lnTo>
                    <a:pt x="3048127" y="142925"/>
                  </a:lnTo>
                  <a:lnTo>
                    <a:pt x="3048114" y="143281"/>
                  </a:lnTo>
                  <a:lnTo>
                    <a:pt x="3043517" y="186601"/>
                  </a:lnTo>
                  <a:lnTo>
                    <a:pt x="3024886" y="224091"/>
                  </a:lnTo>
                  <a:lnTo>
                    <a:pt x="3006483" y="235661"/>
                  </a:lnTo>
                  <a:lnTo>
                    <a:pt x="2988995" y="235661"/>
                  </a:lnTo>
                  <a:lnTo>
                    <a:pt x="2959430" y="207937"/>
                  </a:lnTo>
                  <a:lnTo>
                    <a:pt x="2948762" y="169989"/>
                  </a:lnTo>
                  <a:lnTo>
                    <a:pt x="2947009" y="142925"/>
                  </a:lnTo>
                  <a:lnTo>
                    <a:pt x="2947187" y="136004"/>
                  </a:lnTo>
                  <a:lnTo>
                    <a:pt x="2955848" y="91287"/>
                  </a:lnTo>
                  <a:lnTo>
                    <a:pt x="2981058" y="55664"/>
                  </a:lnTo>
                  <a:lnTo>
                    <a:pt x="2988767" y="52641"/>
                  </a:lnTo>
                  <a:lnTo>
                    <a:pt x="3006712" y="52641"/>
                  </a:lnTo>
                  <a:lnTo>
                    <a:pt x="3036570" y="84366"/>
                  </a:lnTo>
                  <a:lnTo>
                    <a:pt x="3046577" y="121361"/>
                  </a:lnTo>
                  <a:lnTo>
                    <a:pt x="3048127" y="142925"/>
                  </a:lnTo>
                  <a:lnTo>
                    <a:pt x="3048127" y="36461"/>
                  </a:lnTo>
                  <a:lnTo>
                    <a:pt x="3009227" y="18491"/>
                  </a:lnTo>
                  <a:lnTo>
                    <a:pt x="2997746" y="17780"/>
                  </a:lnTo>
                  <a:lnTo>
                    <a:pt x="2986100" y="18491"/>
                  </a:lnTo>
                  <a:lnTo>
                    <a:pt x="2948343" y="35204"/>
                  </a:lnTo>
                  <a:lnTo>
                    <a:pt x="2923463" y="67894"/>
                  </a:lnTo>
                  <a:lnTo>
                    <a:pt x="2910230" y="110134"/>
                  </a:lnTo>
                  <a:lnTo>
                    <a:pt x="2907538" y="136004"/>
                  </a:lnTo>
                  <a:lnTo>
                    <a:pt x="2907322" y="143281"/>
                  </a:lnTo>
                  <a:lnTo>
                    <a:pt x="2912503" y="191731"/>
                  </a:lnTo>
                  <a:lnTo>
                    <a:pt x="2928721" y="232346"/>
                  </a:lnTo>
                  <a:lnTo>
                    <a:pt x="2956839" y="260235"/>
                  </a:lnTo>
                  <a:lnTo>
                    <a:pt x="2997746" y="270510"/>
                  </a:lnTo>
                  <a:lnTo>
                    <a:pt x="3009214" y="269875"/>
                  </a:lnTo>
                  <a:lnTo>
                    <a:pt x="3046552" y="254635"/>
                  </a:lnTo>
                  <a:lnTo>
                    <a:pt x="3064078" y="235661"/>
                  </a:lnTo>
                  <a:lnTo>
                    <a:pt x="3066415" y="232346"/>
                  </a:lnTo>
                  <a:lnTo>
                    <a:pt x="3082633" y="191731"/>
                  </a:lnTo>
                  <a:lnTo>
                    <a:pt x="3087586" y="152209"/>
                  </a:lnTo>
                  <a:lnTo>
                    <a:pt x="3087814" y="143281"/>
                  </a:lnTo>
                  <a:close/>
                </a:path>
                <a:path w="6437630" h="3091815">
                  <a:moveTo>
                    <a:pt x="3159480" y="1990128"/>
                  </a:moveTo>
                  <a:lnTo>
                    <a:pt x="3119424" y="1968246"/>
                  </a:lnTo>
                  <a:lnTo>
                    <a:pt x="3103778" y="1956308"/>
                  </a:lnTo>
                  <a:lnTo>
                    <a:pt x="3099778" y="1952828"/>
                  </a:lnTo>
                  <a:lnTo>
                    <a:pt x="3076270" y="1917268"/>
                  </a:lnTo>
                  <a:lnTo>
                    <a:pt x="3074581" y="1904022"/>
                  </a:lnTo>
                  <a:lnTo>
                    <a:pt x="3074581" y="1842312"/>
                  </a:lnTo>
                  <a:lnTo>
                    <a:pt x="3034893" y="1842312"/>
                  </a:lnTo>
                  <a:lnTo>
                    <a:pt x="3034881" y="1904022"/>
                  </a:lnTo>
                  <a:lnTo>
                    <a:pt x="3018586" y="1945805"/>
                  </a:lnTo>
                  <a:lnTo>
                    <a:pt x="2987484" y="1975624"/>
                  </a:lnTo>
                  <a:lnTo>
                    <a:pt x="2948279" y="1998840"/>
                  </a:lnTo>
                  <a:lnTo>
                    <a:pt x="2953054" y="2003247"/>
                  </a:lnTo>
                  <a:lnTo>
                    <a:pt x="2963684" y="2013419"/>
                  </a:lnTo>
                  <a:lnTo>
                    <a:pt x="2965818" y="2015515"/>
                  </a:lnTo>
                  <a:lnTo>
                    <a:pt x="2969730" y="2019465"/>
                  </a:lnTo>
                  <a:lnTo>
                    <a:pt x="2971342" y="2021027"/>
                  </a:lnTo>
                  <a:lnTo>
                    <a:pt x="3012160" y="2000008"/>
                  </a:lnTo>
                  <a:lnTo>
                    <a:pt x="3041192" y="1973389"/>
                  </a:lnTo>
                  <a:lnTo>
                    <a:pt x="3055607" y="1956308"/>
                  </a:lnTo>
                  <a:lnTo>
                    <a:pt x="3059976" y="1962124"/>
                  </a:lnTo>
                  <a:lnTo>
                    <a:pt x="3092881" y="1990293"/>
                  </a:lnTo>
                  <a:lnTo>
                    <a:pt x="3130499" y="2011972"/>
                  </a:lnTo>
                  <a:lnTo>
                    <a:pt x="3137395" y="2014524"/>
                  </a:lnTo>
                  <a:lnTo>
                    <a:pt x="3159480" y="1990128"/>
                  </a:lnTo>
                  <a:close/>
                </a:path>
                <a:path w="6437630" h="3091815">
                  <a:moveTo>
                    <a:pt x="3213785" y="125501"/>
                  </a:moveTo>
                  <a:lnTo>
                    <a:pt x="3167875" y="125501"/>
                  </a:lnTo>
                  <a:lnTo>
                    <a:pt x="3167875" y="8026"/>
                  </a:lnTo>
                  <a:lnTo>
                    <a:pt x="3128187" y="8026"/>
                  </a:lnTo>
                  <a:lnTo>
                    <a:pt x="3128187" y="340233"/>
                  </a:lnTo>
                  <a:lnTo>
                    <a:pt x="3162820" y="340233"/>
                  </a:lnTo>
                  <a:lnTo>
                    <a:pt x="3164433" y="339534"/>
                  </a:lnTo>
                  <a:lnTo>
                    <a:pt x="3167189" y="336753"/>
                  </a:lnTo>
                  <a:lnTo>
                    <a:pt x="3167875" y="335127"/>
                  </a:lnTo>
                  <a:lnTo>
                    <a:pt x="3167875" y="158610"/>
                  </a:lnTo>
                  <a:lnTo>
                    <a:pt x="3213785" y="158610"/>
                  </a:lnTo>
                  <a:lnTo>
                    <a:pt x="3213785" y="125501"/>
                  </a:lnTo>
                  <a:close/>
                </a:path>
                <a:path w="6437630" h="3091815">
                  <a:moveTo>
                    <a:pt x="3228848" y="2106206"/>
                  </a:moveTo>
                  <a:lnTo>
                    <a:pt x="3228517" y="2099119"/>
                  </a:lnTo>
                  <a:lnTo>
                    <a:pt x="3228429" y="2098535"/>
                  </a:lnTo>
                  <a:lnTo>
                    <a:pt x="3227514" y="2092477"/>
                  </a:lnTo>
                  <a:lnTo>
                    <a:pt x="3227451" y="2092261"/>
                  </a:lnTo>
                  <a:lnTo>
                    <a:pt x="3225838" y="2086292"/>
                  </a:lnTo>
                  <a:lnTo>
                    <a:pt x="3223501" y="2080577"/>
                  </a:lnTo>
                  <a:lnTo>
                    <a:pt x="3219932" y="2073262"/>
                  </a:lnTo>
                  <a:lnTo>
                    <a:pt x="3215652" y="2067509"/>
                  </a:lnTo>
                  <a:lnTo>
                    <a:pt x="3215221" y="2066925"/>
                  </a:lnTo>
                  <a:lnTo>
                    <a:pt x="3203486" y="2056244"/>
                  </a:lnTo>
                  <a:lnTo>
                    <a:pt x="3196704" y="2051888"/>
                  </a:lnTo>
                  <a:lnTo>
                    <a:pt x="3190887" y="2049348"/>
                  </a:lnTo>
                  <a:lnTo>
                    <a:pt x="3190887" y="2098535"/>
                  </a:lnTo>
                  <a:lnTo>
                    <a:pt x="3190887" y="2113877"/>
                  </a:lnTo>
                  <a:lnTo>
                    <a:pt x="3158617" y="2139327"/>
                  </a:lnTo>
                  <a:lnTo>
                    <a:pt x="3125660" y="2143849"/>
                  </a:lnTo>
                  <a:lnTo>
                    <a:pt x="3110014" y="2143849"/>
                  </a:lnTo>
                  <a:lnTo>
                    <a:pt x="3061995" y="2133739"/>
                  </a:lnTo>
                  <a:lnTo>
                    <a:pt x="3044215" y="2113877"/>
                  </a:lnTo>
                  <a:lnTo>
                    <a:pt x="3044215" y="2098535"/>
                  </a:lnTo>
                  <a:lnTo>
                    <a:pt x="3076486" y="2072513"/>
                  </a:lnTo>
                  <a:lnTo>
                    <a:pt x="3110014" y="2067509"/>
                  </a:lnTo>
                  <a:lnTo>
                    <a:pt x="3125660" y="2067509"/>
                  </a:lnTo>
                  <a:lnTo>
                    <a:pt x="3173120" y="2078545"/>
                  </a:lnTo>
                  <a:lnTo>
                    <a:pt x="3190887" y="2098535"/>
                  </a:lnTo>
                  <a:lnTo>
                    <a:pt x="3190887" y="2049348"/>
                  </a:lnTo>
                  <a:lnTo>
                    <a:pt x="3148495" y="2037130"/>
                  </a:lnTo>
                  <a:lnTo>
                    <a:pt x="3124631" y="2035086"/>
                  </a:lnTo>
                  <a:lnTo>
                    <a:pt x="3117723" y="2035086"/>
                  </a:lnTo>
                  <a:lnTo>
                    <a:pt x="3073108" y="2039835"/>
                  </a:lnTo>
                  <a:lnTo>
                    <a:pt x="3030715" y="2058187"/>
                  </a:lnTo>
                  <a:lnTo>
                    <a:pt x="3006979" y="2095741"/>
                  </a:lnTo>
                  <a:lnTo>
                    <a:pt x="3006255" y="2106206"/>
                  </a:lnTo>
                  <a:lnTo>
                    <a:pt x="3006979" y="2116671"/>
                  </a:lnTo>
                  <a:lnTo>
                    <a:pt x="3030715" y="2154136"/>
                  </a:lnTo>
                  <a:lnTo>
                    <a:pt x="3073006" y="2171801"/>
                  </a:lnTo>
                  <a:lnTo>
                    <a:pt x="3117723" y="2176272"/>
                  </a:lnTo>
                  <a:lnTo>
                    <a:pt x="3124631" y="2176272"/>
                  </a:lnTo>
                  <a:lnTo>
                    <a:pt x="3173285" y="2169249"/>
                  </a:lnTo>
                  <a:lnTo>
                    <a:pt x="3215221" y="2145423"/>
                  </a:lnTo>
                  <a:lnTo>
                    <a:pt x="3216402" y="2143849"/>
                  </a:lnTo>
                  <a:lnTo>
                    <a:pt x="3219932" y="2139150"/>
                  </a:lnTo>
                  <a:lnTo>
                    <a:pt x="3223501" y="2131822"/>
                  </a:lnTo>
                  <a:lnTo>
                    <a:pt x="3225838" y="2126107"/>
                  </a:lnTo>
                  <a:lnTo>
                    <a:pt x="3227514" y="2119934"/>
                  </a:lnTo>
                  <a:lnTo>
                    <a:pt x="3228517" y="2113292"/>
                  </a:lnTo>
                  <a:lnTo>
                    <a:pt x="3228848" y="2106206"/>
                  </a:lnTo>
                  <a:close/>
                </a:path>
                <a:path w="6437630" h="3091815">
                  <a:moveTo>
                    <a:pt x="3229889" y="2758770"/>
                  </a:moveTo>
                  <a:lnTo>
                    <a:pt x="3191230" y="2758770"/>
                  </a:lnTo>
                  <a:lnTo>
                    <a:pt x="3191230" y="2789097"/>
                  </a:lnTo>
                  <a:lnTo>
                    <a:pt x="3191230" y="2833598"/>
                  </a:lnTo>
                  <a:lnTo>
                    <a:pt x="3190087" y="2834767"/>
                  </a:lnTo>
                  <a:lnTo>
                    <a:pt x="3045714" y="2834767"/>
                  </a:lnTo>
                  <a:lnTo>
                    <a:pt x="3044558" y="2833598"/>
                  </a:lnTo>
                  <a:lnTo>
                    <a:pt x="3044558" y="2789097"/>
                  </a:lnTo>
                  <a:lnTo>
                    <a:pt x="3191230" y="2789097"/>
                  </a:lnTo>
                  <a:lnTo>
                    <a:pt x="3191230" y="2758770"/>
                  </a:lnTo>
                  <a:lnTo>
                    <a:pt x="3006255" y="2758770"/>
                  </a:lnTo>
                  <a:lnTo>
                    <a:pt x="3006255" y="2849524"/>
                  </a:lnTo>
                  <a:lnTo>
                    <a:pt x="3008388" y="2854579"/>
                  </a:lnTo>
                  <a:lnTo>
                    <a:pt x="3016897" y="2862707"/>
                  </a:lnTo>
                  <a:lnTo>
                    <a:pt x="3021787" y="2864739"/>
                  </a:lnTo>
                  <a:lnTo>
                    <a:pt x="3214243" y="2864739"/>
                  </a:lnTo>
                  <a:lnTo>
                    <a:pt x="3219246" y="2862707"/>
                  </a:lnTo>
                  <a:lnTo>
                    <a:pt x="3227755" y="2854579"/>
                  </a:lnTo>
                  <a:lnTo>
                    <a:pt x="3229889" y="2849524"/>
                  </a:lnTo>
                  <a:lnTo>
                    <a:pt x="3229889" y="2834767"/>
                  </a:lnTo>
                  <a:lnTo>
                    <a:pt x="3229889" y="2789097"/>
                  </a:lnTo>
                  <a:lnTo>
                    <a:pt x="3229889" y="2758770"/>
                  </a:lnTo>
                  <a:close/>
                </a:path>
                <a:path w="6437630" h="3091815">
                  <a:moveTo>
                    <a:pt x="3272332" y="2886697"/>
                  </a:moveTo>
                  <a:lnTo>
                    <a:pt x="2961386" y="2886697"/>
                  </a:lnTo>
                  <a:lnTo>
                    <a:pt x="2961386" y="2919476"/>
                  </a:lnTo>
                  <a:lnTo>
                    <a:pt x="3098050" y="2919476"/>
                  </a:lnTo>
                  <a:lnTo>
                    <a:pt x="3098050" y="2946311"/>
                  </a:lnTo>
                  <a:lnTo>
                    <a:pt x="3006941" y="2946311"/>
                  </a:lnTo>
                  <a:lnTo>
                    <a:pt x="3006941" y="2978734"/>
                  </a:lnTo>
                  <a:lnTo>
                    <a:pt x="3189503" y="2978734"/>
                  </a:lnTo>
                  <a:lnTo>
                    <a:pt x="3189503" y="2999879"/>
                  </a:lnTo>
                  <a:lnTo>
                    <a:pt x="3188360" y="3001048"/>
                  </a:lnTo>
                  <a:lnTo>
                    <a:pt x="3006598" y="3001048"/>
                  </a:lnTo>
                  <a:lnTo>
                    <a:pt x="3006598" y="3066237"/>
                  </a:lnTo>
                  <a:lnTo>
                    <a:pt x="3007918" y="3075381"/>
                  </a:lnTo>
                  <a:lnTo>
                    <a:pt x="3011868" y="3081921"/>
                  </a:lnTo>
                  <a:lnTo>
                    <a:pt x="3018447" y="3085846"/>
                  </a:lnTo>
                  <a:lnTo>
                    <a:pt x="3027654" y="3087141"/>
                  </a:lnTo>
                  <a:lnTo>
                    <a:pt x="3230689" y="3087141"/>
                  </a:lnTo>
                  <a:lnTo>
                    <a:pt x="3232302" y="3086455"/>
                  </a:lnTo>
                  <a:lnTo>
                    <a:pt x="3235058" y="3083661"/>
                  </a:lnTo>
                  <a:lnTo>
                    <a:pt x="3235756" y="3081921"/>
                  </a:lnTo>
                  <a:lnTo>
                    <a:pt x="3235756" y="3055074"/>
                  </a:lnTo>
                  <a:lnTo>
                    <a:pt x="3046399" y="3055074"/>
                  </a:lnTo>
                  <a:lnTo>
                    <a:pt x="3045256" y="3053918"/>
                  </a:lnTo>
                  <a:lnTo>
                    <a:pt x="3045256" y="3032417"/>
                  </a:lnTo>
                  <a:lnTo>
                    <a:pt x="3213785" y="3032417"/>
                  </a:lnTo>
                  <a:lnTo>
                    <a:pt x="3218789" y="3030563"/>
                  </a:lnTo>
                  <a:lnTo>
                    <a:pt x="3226841" y="3023120"/>
                  </a:lnTo>
                  <a:lnTo>
                    <a:pt x="3228848" y="3018002"/>
                  </a:lnTo>
                  <a:lnTo>
                    <a:pt x="3228848" y="2946311"/>
                  </a:lnTo>
                  <a:lnTo>
                    <a:pt x="3136709" y="2946311"/>
                  </a:lnTo>
                  <a:lnTo>
                    <a:pt x="3136709" y="2919476"/>
                  </a:lnTo>
                  <a:lnTo>
                    <a:pt x="3267278" y="2919476"/>
                  </a:lnTo>
                  <a:lnTo>
                    <a:pt x="3268891" y="2918777"/>
                  </a:lnTo>
                  <a:lnTo>
                    <a:pt x="3271647" y="2915983"/>
                  </a:lnTo>
                  <a:lnTo>
                    <a:pt x="3272332" y="2914358"/>
                  </a:lnTo>
                  <a:lnTo>
                    <a:pt x="3272332" y="2886697"/>
                  </a:lnTo>
                  <a:close/>
                </a:path>
                <a:path w="6437630" h="3091815">
                  <a:moveTo>
                    <a:pt x="3272332" y="1906104"/>
                  </a:moveTo>
                  <a:lnTo>
                    <a:pt x="3225406" y="1906104"/>
                  </a:lnTo>
                  <a:lnTo>
                    <a:pt x="3225406" y="1837778"/>
                  </a:lnTo>
                  <a:lnTo>
                    <a:pt x="3185718" y="1837778"/>
                  </a:lnTo>
                  <a:lnTo>
                    <a:pt x="3185718" y="2029510"/>
                  </a:lnTo>
                  <a:lnTo>
                    <a:pt x="3220339" y="2029510"/>
                  </a:lnTo>
                  <a:lnTo>
                    <a:pt x="3221952" y="2028812"/>
                  </a:lnTo>
                  <a:lnTo>
                    <a:pt x="3224707" y="2026031"/>
                  </a:lnTo>
                  <a:lnTo>
                    <a:pt x="3225406" y="2024405"/>
                  </a:lnTo>
                  <a:lnTo>
                    <a:pt x="3225406" y="1938883"/>
                  </a:lnTo>
                  <a:lnTo>
                    <a:pt x="3272332" y="1938883"/>
                  </a:lnTo>
                  <a:lnTo>
                    <a:pt x="3272332" y="1906104"/>
                  </a:lnTo>
                  <a:close/>
                </a:path>
                <a:path w="6437630" h="3091815">
                  <a:moveTo>
                    <a:pt x="3369868" y="1017892"/>
                  </a:moveTo>
                  <a:lnTo>
                    <a:pt x="3183966" y="1017892"/>
                  </a:lnTo>
                  <a:lnTo>
                    <a:pt x="3182823" y="1016736"/>
                  </a:lnTo>
                  <a:lnTo>
                    <a:pt x="3182823" y="962583"/>
                  </a:lnTo>
                  <a:lnTo>
                    <a:pt x="3183966" y="961428"/>
                  </a:lnTo>
                  <a:lnTo>
                    <a:pt x="3366414" y="961428"/>
                  </a:lnTo>
                  <a:lnTo>
                    <a:pt x="3366414" y="929347"/>
                  </a:lnTo>
                  <a:lnTo>
                    <a:pt x="3158198" y="929347"/>
                  </a:lnTo>
                  <a:lnTo>
                    <a:pt x="3153194" y="931329"/>
                  </a:lnTo>
                  <a:lnTo>
                    <a:pt x="3145142" y="939228"/>
                  </a:lnTo>
                  <a:lnTo>
                    <a:pt x="3143123" y="944219"/>
                  </a:lnTo>
                  <a:lnTo>
                    <a:pt x="3143123" y="1035786"/>
                  </a:lnTo>
                  <a:lnTo>
                    <a:pt x="3145256" y="1040790"/>
                  </a:lnTo>
                  <a:lnTo>
                    <a:pt x="3153765" y="1048689"/>
                  </a:lnTo>
                  <a:lnTo>
                    <a:pt x="3158655" y="1050658"/>
                  </a:lnTo>
                  <a:lnTo>
                    <a:pt x="3369868" y="1050658"/>
                  </a:lnTo>
                  <a:lnTo>
                    <a:pt x="3369868" y="1017892"/>
                  </a:lnTo>
                  <a:close/>
                </a:path>
                <a:path w="6437630" h="3091815">
                  <a:moveTo>
                    <a:pt x="3372624" y="1195336"/>
                  </a:moveTo>
                  <a:lnTo>
                    <a:pt x="3361118" y="1162685"/>
                  </a:lnTo>
                  <a:lnTo>
                    <a:pt x="3360026" y="1161262"/>
                  </a:lnTo>
                  <a:lnTo>
                    <a:pt x="3332594" y="1142885"/>
                  </a:lnTo>
                  <a:lnTo>
                    <a:pt x="3332594" y="1190218"/>
                  </a:lnTo>
                  <a:lnTo>
                    <a:pt x="3332594" y="1201839"/>
                  </a:lnTo>
                  <a:lnTo>
                    <a:pt x="3301657" y="1224267"/>
                  </a:lnTo>
                  <a:lnTo>
                    <a:pt x="3263188" y="1229372"/>
                  </a:lnTo>
                  <a:lnTo>
                    <a:pt x="3248622" y="1229372"/>
                  </a:lnTo>
                  <a:lnTo>
                    <a:pt x="3210026" y="1224267"/>
                  </a:lnTo>
                  <a:lnTo>
                    <a:pt x="3179711" y="1201369"/>
                  </a:lnTo>
                  <a:lnTo>
                    <a:pt x="3179711" y="1189520"/>
                  </a:lnTo>
                  <a:lnTo>
                    <a:pt x="3216757" y="1165758"/>
                  </a:lnTo>
                  <a:lnTo>
                    <a:pt x="3248025" y="1162685"/>
                  </a:lnTo>
                  <a:lnTo>
                    <a:pt x="3263493" y="1162685"/>
                  </a:lnTo>
                  <a:lnTo>
                    <a:pt x="3302343" y="1167739"/>
                  </a:lnTo>
                  <a:lnTo>
                    <a:pt x="3332594" y="1190218"/>
                  </a:lnTo>
                  <a:lnTo>
                    <a:pt x="3332594" y="1142885"/>
                  </a:lnTo>
                  <a:lnTo>
                    <a:pt x="3293351" y="1133094"/>
                  </a:lnTo>
                  <a:lnTo>
                    <a:pt x="3255975" y="1130846"/>
                  </a:lnTo>
                  <a:lnTo>
                    <a:pt x="3242856" y="1131087"/>
                  </a:lnTo>
                  <a:lnTo>
                    <a:pt x="3197123" y="1137107"/>
                  </a:lnTo>
                  <a:lnTo>
                    <a:pt x="3157626" y="1155941"/>
                  </a:lnTo>
                  <a:lnTo>
                    <a:pt x="3140087" y="1189520"/>
                  </a:lnTo>
                  <a:lnTo>
                    <a:pt x="3140037" y="1190218"/>
                  </a:lnTo>
                  <a:lnTo>
                    <a:pt x="3152279" y="1230122"/>
                  </a:lnTo>
                  <a:lnTo>
                    <a:pt x="3187560" y="1252156"/>
                  </a:lnTo>
                  <a:lnTo>
                    <a:pt x="3218015" y="1259116"/>
                  </a:lnTo>
                  <a:lnTo>
                    <a:pt x="3217722" y="1259116"/>
                  </a:lnTo>
                  <a:lnTo>
                    <a:pt x="3230003" y="1260475"/>
                  </a:lnTo>
                  <a:lnTo>
                    <a:pt x="3229711" y="1260475"/>
                  </a:lnTo>
                  <a:lnTo>
                    <a:pt x="3242678" y="1261300"/>
                  </a:lnTo>
                  <a:lnTo>
                    <a:pt x="3242310" y="1261300"/>
                  </a:lnTo>
                  <a:lnTo>
                    <a:pt x="3255975" y="1261567"/>
                  </a:lnTo>
                  <a:lnTo>
                    <a:pt x="3269107" y="1261300"/>
                  </a:lnTo>
                  <a:lnTo>
                    <a:pt x="3314852" y="1254785"/>
                  </a:lnTo>
                  <a:lnTo>
                    <a:pt x="3354641" y="1235113"/>
                  </a:lnTo>
                  <a:lnTo>
                    <a:pt x="3360255" y="1229372"/>
                  </a:lnTo>
                  <a:lnTo>
                    <a:pt x="3364522" y="1223746"/>
                  </a:lnTo>
                  <a:lnTo>
                    <a:pt x="3368065" y="1217333"/>
                  </a:lnTo>
                  <a:lnTo>
                    <a:pt x="3370605" y="1210449"/>
                  </a:lnTo>
                  <a:lnTo>
                    <a:pt x="3372116" y="1203121"/>
                  </a:lnTo>
                  <a:lnTo>
                    <a:pt x="3372231" y="1201369"/>
                  </a:lnTo>
                  <a:lnTo>
                    <a:pt x="3372624" y="1195336"/>
                  </a:lnTo>
                  <a:close/>
                </a:path>
                <a:path w="6437630" h="3091815">
                  <a:moveTo>
                    <a:pt x="3428327" y="2047989"/>
                  </a:moveTo>
                  <a:lnTo>
                    <a:pt x="3383381" y="2053336"/>
                  </a:lnTo>
                  <a:lnTo>
                    <a:pt x="3346615" y="2056003"/>
                  </a:lnTo>
                  <a:lnTo>
                    <a:pt x="3313861" y="2056003"/>
                  </a:lnTo>
                  <a:lnTo>
                    <a:pt x="3312718" y="2054847"/>
                  </a:lnTo>
                  <a:lnTo>
                    <a:pt x="3312718" y="1888096"/>
                  </a:lnTo>
                  <a:lnTo>
                    <a:pt x="3313861" y="1886940"/>
                  </a:lnTo>
                  <a:lnTo>
                    <a:pt x="3407270" y="1886940"/>
                  </a:lnTo>
                  <a:lnTo>
                    <a:pt x="3407270" y="1854860"/>
                  </a:lnTo>
                  <a:lnTo>
                    <a:pt x="3289135" y="1854860"/>
                  </a:lnTo>
                  <a:lnTo>
                    <a:pt x="3284131" y="1856841"/>
                  </a:lnTo>
                  <a:lnTo>
                    <a:pt x="3276079" y="1864741"/>
                  </a:lnTo>
                  <a:lnTo>
                    <a:pt x="3274060" y="1869744"/>
                  </a:lnTo>
                  <a:lnTo>
                    <a:pt x="3274060" y="2072386"/>
                  </a:lnTo>
                  <a:lnTo>
                    <a:pt x="3276079" y="2077326"/>
                  </a:lnTo>
                  <a:lnTo>
                    <a:pt x="3284131" y="2085924"/>
                  </a:lnTo>
                  <a:lnTo>
                    <a:pt x="3289135" y="2087956"/>
                  </a:lnTo>
                  <a:lnTo>
                    <a:pt x="3298482" y="2087600"/>
                  </a:lnTo>
                  <a:lnTo>
                    <a:pt x="3317849" y="2087600"/>
                  </a:lnTo>
                  <a:lnTo>
                    <a:pt x="3363684" y="2086127"/>
                  </a:lnTo>
                  <a:lnTo>
                    <a:pt x="3428327" y="2080412"/>
                  </a:lnTo>
                  <a:lnTo>
                    <a:pt x="3428327" y="2056003"/>
                  </a:lnTo>
                  <a:lnTo>
                    <a:pt x="3428327" y="2047989"/>
                  </a:lnTo>
                  <a:close/>
                </a:path>
                <a:path w="6437630" h="3091815">
                  <a:moveTo>
                    <a:pt x="3523005" y="263893"/>
                  </a:moveTo>
                  <a:lnTo>
                    <a:pt x="3388068" y="263893"/>
                  </a:lnTo>
                  <a:lnTo>
                    <a:pt x="3388068" y="193827"/>
                  </a:lnTo>
                  <a:lnTo>
                    <a:pt x="3399066" y="192493"/>
                  </a:lnTo>
                  <a:lnTo>
                    <a:pt x="3409632" y="190601"/>
                  </a:lnTo>
                  <a:lnTo>
                    <a:pt x="3447199" y="177355"/>
                  </a:lnTo>
                  <a:lnTo>
                    <a:pt x="3479241" y="148488"/>
                  </a:lnTo>
                  <a:lnTo>
                    <a:pt x="3491255" y="105981"/>
                  </a:lnTo>
                  <a:lnTo>
                    <a:pt x="3490671" y="95656"/>
                  </a:lnTo>
                  <a:lnTo>
                    <a:pt x="3470846" y="53555"/>
                  </a:lnTo>
                  <a:lnTo>
                    <a:pt x="3452253" y="38722"/>
                  </a:lnTo>
                  <a:lnTo>
                    <a:pt x="3452253" y="97612"/>
                  </a:lnTo>
                  <a:lnTo>
                    <a:pt x="3452253" y="115481"/>
                  </a:lnTo>
                  <a:lnTo>
                    <a:pt x="3428784" y="147459"/>
                  </a:lnTo>
                  <a:lnTo>
                    <a:pt x="3386378" y="160832"/>
                  </a:lnTo>
                  <a:lnTo>
                    <a:pt x="3378301" y="161493"/>
                  </a:lnTo>
                  <a:lnTo>
                    <a:pt x="3379152" y="161493"/>
                  </a:lnTo>
                  <a:lnTo>
                    <a:pt x="3369919" y="161734"/>
                  </a:lnTo>
                  <a:lnTo>
                    <a:pt x="3368230" y="161734"/>
                  </a:lnTo>
                  <a:lnTo>
                    <a:pt x="3358845" y="161493"/>
                  </a:lnTo>
                  <a:lnTo>
                    <a:pt x="3359708" y="161493"/>
                  </a:lnTo>
                  <a:lnTo>
                    <a:pt x="3351530" y="160832"/>
                  </a:lnTo>
                  <a:lnTo>
                    <a:pt x="3309035" y="147459"/>
                  </a:lnTo>
                  <a:lnTo>
                    <a:pt x="3285566" y="115481"/>
                  </a:lnTo>
                  <a:lnTo>
                    <a:pt x="3285566" y="97612"/>
                  </a:lnTo>
                  <a:lnTo>
                    <a:pt x="3309035" y="65544"/>
                  </a:lnTo>
                  <a:lnTo>
                    <a:pt x="3351530" y="52158"/>
                  </a:lnTo>
                  <a:lnTo>
                    <a:pt x="3369081" y="51244"/>
                  </a:lnTo>
                  <a:lnTo>
                    <a:pt x="3377895" y="51473"/>
                  </a:lnTo>
                  <a:lnTo>
                    <a:pt x="3416668" y="59397"/>
                  </a:lnTo>
                  <a:lnTo>
                    <a:pt x="3450183" y="89649"/>
                  </a:lnTo>
                  <a:lnTo>
                    <a:pt x="3452253" y="97612"/>
                  </a:lnTo>
                  <a:lnTo>
                    <a:pt x="3452253" y="38722"/>
                  </a:lnTo>
                  <a:lnTo>
                    <a:pt x="3405949" y="21717"/>
                  </a:lnTo>
                  <a:lnTo>
                    <a:pt x="3368738" y="18478"/>
                  </a:lnTo>
                  <a:lnTo>
                    <a:pt x="3356013" y="18834"/>
                  </a:lnTo>
                  <a:lnTo>
                    <a:pt x="3309582" y="27444"/>
                  </a:lnTo>
                  <a:lnTo>
                    <a:pt x="3273844" y="47028"/>
                  </a:lnTo>
                  <a:lnTo>
                    <a:pt x="3248901" y="85979"/>
                  </a:lnTo>
                  <a:lnTo>
                    <a:pt x="3246564" y="105981"/>
                  </a:lnTo>
                  <a:lnTo>
                    <a:pt x="3246602" y="106680"/>
                  </a:lnTo>
                  <a:lnTo>
                    <a:pt x="3247047" y="115481"/>
                  </a:lnTo>
                  <a:lnTo>
                    <a:pt x="3248469" y="124447"/>
                  </a:lnTo>
                  <a:lnTo>
                    <a:pt x="3250831" y="132905"/>
                  </a:lnTo>
                  <a:lnTo>
                    <a:pt x="3254159" y="140843"/>
                  </a:lnTo>
                  <a:lnTo>
                    <a:pt x="3254260" y="141008"/>
                  </a:lnTo>
                  <a:lnTo>
                    <a:pt x="3258324" y="148247"/>
                  </a:lnTo>
                  <a:lnTo>
                    <a:pt x="3289960" y="177355"/>
                  </a:lnTo>
                  <a:lnTo>
                    <a:pt x="3326892" y="190601"/>
                  </a:lnTo>
                  <a:lnTo>
                    <a:pt x="3348380" y="193827"/>
                  </a:lnTo>
                  <a:lnTo>
                    <a:pt x="3348380" y="263893"/>
                  </a:lnTo>
                  <a:lnTo>
                    <a:pt x="3212401" y="263893"/>
                  </a:lnTo>
                  <a:lnTo>
                    <a:pt x="3212401" y="297357"/>
                  </a:lnTo>
                  <a:lnTo>
                    <a:pt x="3517938" y="297357"/>
                  </a:lnTo>
                  <a:lnTo>
                    <a:pt x="3519551" y="296659"/>
                  </a:lnTo>
                  <a:lnTo>
                    <a:pt x="3522307" y="293878"/>
                  </a:lnTo>
                  <a:lnTo>
                    <a:pt x="3523005" y="292239"/>
                  </a:lnTo>
                  <a:lnTo>
                    <a:pt x="3523005" y="263893"/>
                  </a:lnTo>
                  <a:close/>
                </a:path>
                <a:path w="6437630" h="3091815">
                  <a:moveTo>
                    <a:pt x="3542906" y="2752496"/>
                  </a:moveTo>
                  <a:lnTo>
                    <a:pt x="3503904" y="2752496"/>
                  </a:lnTo>
                  <a:lnTo>
                    <a:pt x="3503904" y="2834767"/>
                  </a:lnTo>
                  <a:lnTo>
                    <a:pt x="3433851" y="2834767"/>
                  </a:lnTo>
                  <a:lnTo>
                    <a:pt x="3434118" y="2795828"/>
                  </a:lnTo>
                  <a:lnTo>
                    <a:pt x="3434194" y="2777477"/>
                  </a:lnTo>
                  <a:lnTo>
                    <a:pt x="3432124" y="2772473"/>
                  </a:lnTo>
                  <a:lnTo>
                    <a:pt x="3423843" y="2764574"/>
                  </a:lnTo>
                  <a:lnTo>
                    <a:pt x="3418890" y="2762605"/>
                  </a:lnTo>
                  <a:lnTo>
                    <a:pt x="3288906" y="2762605"/>
                  </a:lnTo>
                  <a:lnTo>
                    <a:pt x="3288906" y="2794673"/>
                  </a:lnTo>
                  <a:lnTo>
                    <a:pt x="3394049" y="2794673"/>
                  </a:lnTo>
                  <a:lnTo>
                    <a:pt x="3395192" y="2795828"/>
                  </a:lnTo>
                  <a:lnTo>
                    <a:pt x="3395192" y="2837904"/>
                  </a:lnTo>
                  <a:lnTo>
                    <a:pt x="3394595" y="2847644"/>
                  </a:lnTo>
                  <a:lnTo>
                    <a:pt x="3374186" y="2886087"/>
                  </a:lnTo>
                  <a:lnTo>
                    <a:pt x="3341789" y="2907576"/>
                  </a:lnTo>
                  <a:lnTo>
                    <a:pt x="3299383" y="2923311"/>
                  </a:lnTo>
                  <a:lnTo>
                    <a:pt x="3276130" y="2929928"/>
                  </a:lnTo>
                  <a:lnTo>
                    <a:pt x="3281591" y="2936900"/>
                  </a:lnTo>
                  <a:lnTo>
                    <a:pt x="3284067" y="2939923"/>
                  </a:lnTo>
                  <a:lnTo>
                    <a:pt x="3289592" y="2946425"/>
                  </a:lnTo>
                  <a:lnTo>
                    <a:pt x="3292068" y="2949397"/>
                  </a:lnTo>
                  <a:lnTo>
                    <a:pt x="3296437" y="2954731"/>
                  </a:lnTo>
                  <a:lnTo>
                    <a:pt x="3297351" y="2955760"/>
                  </a:lnTo>
                  <a:lnTo>
                    <a:pt x="3297745" y="2955760"/>
                  </a:lnTo>
                  <a:lnTo>
                    <a:pt x="3336696" y="2944749"/>
                  </a:lnTo>
                  <a:lnTo>
                    <a:pt x="3376561" y="2925394"/>
                  </a:lnTo>
                  <a:lnTo>
                    <a:pt x="3410204" y="2899257"/>
                  </a:lnTo>
                  <a:lnTo>
                    <a:pt x="3430740" y="2867876"/>
                  </a:lnTo>
                  <a:lnTo>
                    <a:pt x="3503904" y="2867876"/>
                  </a:lnTo>
                  <a:lnTo>
                    <a:pt x="3503904" y="2993377"/>
                  </a:lnTo>
                  <a:lnTo>
                    <a:pt x="3537839" y="2993377"/>
                  </a:lnTo>
                  <a:lnTo>
                    <a:pt x="3539452" y="2992678"/>
                  </a:lnTo>
                  <a:lnTo>
                    <a:pt x="3542220" y="2989884"/>
                  </a:lnTo>
                  <a:lnTo>
                    <a:pt x="3542906" y="2988259"/>
                  </a:lnTo>
                  <a:lnTo>
                    <a:pt x="3542906" y="2867876"/>
                  </a:lnTo>
                  <a:lnTo>
                    <a:pt x="3542906" y="2834767"/>
                  </a:lnTo>
                  <a:lnTo>
                    <a:pt x="3542906" y="2752496"/>
                  </a:lnTo>
                  <a:close/>
                </a:path>
                <a:path w="6437630" h="3091815">
                  <a:moveTo>
                    <a:pt x="3551529" y="3051238"/>
                  </a:moveTo>
                  <a:lnTo>
                    <a:pt x="3366897" y="3051238"/>
                  </a:lnTo>
                  <a:lnTo>
                    <a:pt x="3366211" y="3050946"/>
                  </a:lnTo>
                  <a:lnTo>
                    <a:pt x="3364827" y="3049790"/>
                  </a:lnTo>
                  <a:lnTo>
                    <a:pt x="3364484" y="3048914"/>
                  </a:lnTo>
                  <a:lnTo>
                    <a:pt x="3364484" y="2972104"/>
                  </a:lnTo>
                  <a:lnTo>
                    <a:pt x="3325482" y="2972104"/>
                  </a:lnTo>
                  <a:lnTo>
                    <a:pt x="3325482" y="3069132"/>
                  </a:lnTo>
                  <a:lnTo>
                    <a:pt x="3327616" y="3074187"/>
                  </a:lnTo>
                  <a:lnTo>
                    <a:pt x="3336125" y="3082328"/>
                  </a:lnTo>
                  <a:lnTo>
                    <a:pt x="3341014" y="3084360"/>
                  </a:lnTo>
                  <a:lnTo>
                    <a:pt x="3546475" y="3084360"/>
                  </a:lnTo>
                  <a:lnTo>
                    <a:pt x="3548088" y="3083661"/>
                  </a:lnTo>
                  <a:lnTo>
                    <a:pt x="3550843" y="3080867"/>
                  </a:lnTo>
                  <a:lnTo>
                    <a:pt x="3551529" y="3079242"/>
                  </a:lnTo>
                  <a:lnTo>
                    <a:pt x="3551529" y="3051238"/>
                  </a:lnTo>
                  <a:close/>
                </a:path>
                <a:path w="6437630" h="3091815">
                  <a:moveTo>
                    <a:pt x="3559124" y="1837778"/>
                  </a:moveTo>
                  <a:lnTo>
                    <a:pt x="3520122" y="1837778"/>
                  </a:lnTo>
                  <a:lnTo>
                    <a:pt x="3520122" y="1948992"/>
                  </a:lnTo>
                  <a:lnTo>
                    <a:pt x="3481133" y="1948992"/>
                  </a:lnTo>
                  <a:lnTo>
                    <a:pt x="3481133" y="1837778"/>
                  </a:lnTo>
                  <a:lnTo>
                    <a:pt x="3442131" y="1837778"/>
                  </a:lnTo>
                  <a:lnTo>
                    <a:pt x="3442131" y="2161629"/>
                  </a:lnTo>
                  <a:lnTo>
                    <a:pt x="3476066" y="2161629"/>
                  </a:lnTo>
                  <a:lnTo>
                    <a:pt x="3477679" y="2160930"/>
                  </a:lnTo>
                  <a:lnTo>
                    <a:pt x="3480435" y="2158149"/>
                  </a:lnTo>
                  <a:lnTo>
                    <a:pt x="3481133" y="2156523"/>
                  </a:lnTo>
                  <a:lnTo>
                    <a:pt x="3481133" y="1982101"/>
                  </a:lnTo>
                  <a:lnTo>
                    <a:pt x="3520122" y="1982101"/>
                  </a:lnTo>
                  <a:lnTo>
                    <a:pt x="3520122" y="2169655"/>
                  </a:lnTo>
                  <a:lnTo>
                    <a:pt x="3554069" y="2169655"/>
                  </a:lnTo>
                  <a:lnTo>
                    <a:pt x="3555669" y="2168956"/>
                  </a:lnTo>
                  <a:lnTo>
                    <a:pt x="3558438" y="2166162"/>
                  </a:lnTo>
                  <a:lnTo>
                    <a:pt x="3559124" y="2164537"/>
                  </a:lnTo>
                  <a:lnTo>
                    <a:pt x="3559124" y="1982101"/>
                  </a:lnTo>
                  <a:lnTo>
                    <a:pt x="3559124" y="1948992"/>
                  </a:lnTo>
                  <a:lnTo>
                    <a:pt x="3559124" y="1837778"/>
                  </a:lnTo>
                  <a:close/>
                </a:path>
                <a:path w="6437630" h="3091815">
                  <a:moveTo>
                    <a:pt x="3673906" y="985824"/>
                  </a:moveTo>
                  <a:lnTo>
                    <a:pt x="3656457" y="948423"/>
                  </a:lnTo>
                  <a:lnTo>
                    <a:pt x="3634219" y="935101"/>
                  </a:lnTo>
                  <a:lnTo>
                    <a:pt x="3634219" y="979779"/>
                  </a:lnTo>
                  <a:lnTo>
                    <a:pt x="3634219" y="991870"/>
                  </a:lnTo>
                  <a:lnTo>
                    <a:pt x="3602647" y="1013828"/>
                  </a:lnTo>
                  <a:lnTo>
                    <a:pt x="3565182" y="1018146"/>
                  </a:lnTo>
                  <a:lnTo>
                    <a:pt x="3551415" y="1018146"/>
                  </a:lnTo>
                  <a:lnTo>
                    <a:pt x="3499459" y="1008710"/>
                  </a:lnTo>
                  <a:lnTo>
                    <a:pt x="3482378" y="991870"/>
                  </a:lnTo>
                  <a:lnTo>
                    <a:pt x="3482378" y="979779"/>
                  </a:lnTo>
                  <a:lnTo>
                    <a:pt x="3513950" y="957821"/>
                  </a:lnTo>
                  <a:lnTo>
                    <a:pt x="3551415" y="953160"/>
                  </a:lnTo>
                  <a:lnTo>
                    <a:pt x="3565182" y="953160"/>
                  </a:lnTo>
                  <a:lnTo>
                    <a:pt x="3617137" y="962939"/>
                  </a:lnTo>
                  <a:lnTo>
                    <a:pt x="3634219" y="979779"/>
                  </a:lnTo>
                  <a:lnTo>
                    <a:pt x="3634219" y="935101"/>
                  </a:lnTo>
                  <a:lnTo>
                    <a:pt x="3596259" y="925347"/>
                  </a:lnTo>
                  <a:lnTo>
                    <a:pt x="3558298" y="922731"/>
                  </a:lnTo>
                  <a:lnTo>
                    <a:pt x="3549332" y="922896"/>
                  </a:lnTo>
                  <a:lnTo>
                    <a:pt x="3510419" y="926922"/>
                  </a:lnTo>
                  <a:lnTo>
                    <a:pt x="3466935" y="943508"/>
                  </a:lnTo>
                  <a:lnTo>
                    <a:pt x="3443401" y="976668"/>
                  </a:lnTo>
                  <a:lnTo>
                    <a:pt x="3442690" y="985824"/>
                  </a:lnTo>
                  <a:lnTo>
                    <a:pt x="3443401" y="994981"/>
                  </a:lnTo>
                  <a:lnTo>
                    <a:pt x="3466935" y="1028090"/>
                  </a:lnTo>
                  <a:lnTo>
                    <a:pt x="3510356" y="1044384"/>
                  </a:lnTo>
                  <a:lnTo>
                    <a:pt x="3549332" y="1048410"/>
                  </a:lnTo>
                  <a:lnTo>
                    <a:pt x="3558298" y="1048575"/>
                  </a:lnTo>
                  <a:lnTo>
                    <a:pt x="3567277" y="1048410"/>
                  </a:lnTo>
                  <a:lnTo>
                    <a:pt x="3606304" y="1044384"/>
                  </a:lnTo>
                  <a:lnTo>
                    <a:pt x="3649662" y="1028395"/>
                  </a:lnTo>
                  <a:lnTo>
                    <a:pt x="3661892" y="1018146"/>
                  </a:lnTo>
                  <a:lnTo>
                    <a:pt x="3662527" y="1017549"/>
                  </a:lnTo>
                  <a:lnTo>
                    <a:pt x="3673208" y="994981"/>
                  </a:lnTo>
                  <a:lnTo>
                    <a:pt x="3673906" y="985824"/>
                  </a:lnTo>
                  <a:close/>
                </a:path>
                <a:path w="6437630" h="3091815">
                  <a:moveTo>
                    <a:pt x="3677361" y="1225664"/>
                  </a:moveTo>
                  <a:lnTo>
                    <a:pt x="3488017" y="1225664"/>
                  </a:lnTo>
                  <a:lnTo>
                    <a:pt x="3486861" y="1224495"/>
                  </a:lnTo>
                  <a:lnTo>
                    <a:pt x="3486861" y="1205090"/>
                  </a:lnTo>
                  <a:lnTo>
                    <a:pt x="3655390" y="1205090"/>
                  </a:lnTo>
                  <a:lnTo>
                    <a:pt x="3660394" y="1203236"/>
                  </a:lnTo>
                  <a:lnTo>
                    <a:pt x="3668445" y="1195793"/>
                  </a:lnTo>
                  <a:lnTo>
                    <a:pt x="3670465" y="1190688"/>
                  </a:lnTo>
                  <a:lnTo>
                    <a:pt x="3670465" y="1121435"/>
                  </a:lnTo>
                  <a:lnTo>
                    <a:pt x="3448215" y="1121435"/>
                  </a:lnTo>
                  <a:lnTo>
                    <a:pt x="3448215" y="1153845"/>
                  </a:lnTo>
                  <a:lnTo>
                    <a:pt x="3631120" y="1153845"/>
                  </a:lnTo>
                  <a:lnTo>
                    <a:pt x="3631120" y="1172552"/>
                  </a:lnTo>
                  <a:lnTo>
                    <a:pt x="3629964" y="1173721"/>
                  </a:lnTo>
                  <a:lnTo>
                    <a:pt x="3448215" y="1173721"/>
                  </a:lnTo>
                  <a:lnTo>
                    <a:pt x="3448215" y="1236814"/>
                  </a:lnTo>
                  <a:lnTo>
                    <a:pt x="3449523" y="1245971"/>
                  </a:lnTo>
                  <a:lnTo>
                    <a:pt x="3453473" y="1252499"/>
                  </a:lnTo>
                  <a:lnTo>
                    <a:pt x="3460051" y="1256423"/>
                  </a:lnTo>
                  <a:lnTo>
                    <a:pt x="3469259" y="1257731"/>
                  </a:lnTo>
                  <a:lnTo>
                    <a:pt x="3672306" y="1257731"/>
                  </a:lnTo>
                  <a:lnTo>
                    <a:pt x="3673906" y="1257033"/>
                  </a:lnTo>
                  <a:lnTo>
                    <a:pt x="3676675" y="1254252"/>
                  </a:lnTo>
                  <a:lnTo>
                    <a:pt x="3677361" y="1252499"/>
                  </a:lnTo>
                  <a:lnTo>
                    <a:pt x="3677361" y="1225664"/>
                  </a:lnTo>
                  <a:close/>
                </a:path>
                <a:path w="6437630" h="3091815">
                  <a:moveTo>
                    <a:pt x="3713950" y="1066355"/>
                  </a:moveTo>
                  <a:lnTo>
                    <a:pt x="3403003" y="1066355"/>
                  </a:lnTo>
                  <a:lnTo>
                    <a:pt x="3403003" y="1077163"/>
                  </a:lnTo>
                  <a:lnTo>
                    <a:pt x="3099295" y="1077163"/>
                  </a:lnTo>
                  <a:lnTo>
                    <a:pt x="3099295" y="1109573"/>
                  </a:lnTo>
                  <a:lnTo>
                    <a:pt x="3405187" y="1109573"/>
                  </a:lnTo>
                  <a:lnTo>
                    <a:pt x="3406800" y="1108875"/>
                  </a:lnTo>
                  <a:lnTo>
                    <a:pt x="3409556" y="1106093"/>
                  </a:lnTo>
                  <a:lnTo>
                    <a:pt x="3410242" y="1104468"/>
                  </a:lnTo>
                  <a:lnTo>
                    <a:pt x="3410242" y="1099121"/>
                  </a:lnTo>
                  <a:lnTo>
                    <a:pt x="3708882" y="1099121"/>
                  </a:lnTo>
                  <a:lnTo>
                    <a:pt x="3710495" y="1098423"/>
                  </a:lnTo>
                  <a:lnTo>
                    <a:pt x="3713251" y="1095629"/>
                  </a:lnTo>
                  <a:lnTo>
                    <a:pt x="3713950" y="1094003"/>
                  </a:lnTo>
                  <a:lnTo>
                    <a:pt x="3713950" y="1066355"/>
                  </a:lnTo>
                  <a:close/>
                </a:path>
                <a:path w="6437630" h="3091815">
                  <a:moveTo>
                    <a:pt x="3739616" y="1842312"/>
                  </a:moveTo>
                  <a:lnTo>
                    <a:pt x="3701656" y="1842312"/>
                  </a:lnTo>
                  <a:lnTo>
                    <a:pt x="3701656" y="1899831"/>
                  </a:lnTo>
                  <a:lnTo>
                    <a:pt x="3701656" y="1931911"/>
                  </a:lnTo>
                  <a:lnTo>
                    <a:pt x="3701656" y="1982685"/>
                  </a:lnTo>
                  <a:lnTo>
                    <a:pt x="3700500" y="1983841"/>
                  </a:lnTo>
                  <a:lnTo>
                    <a:pt x="3615144" y="1983841"/>
                  </a:lnTo>
                  <a:lnTo>
                    <a:pt x="3614001" y="1982685"/>
                  </a:lnTo>
                  <a:lnTo>
                    <a:pt x="3614001" y="1931911"/>
                  </a:lnTo>
                  <a:lnTo>
                    <a:pt x="3701656" y="1931911"/>
                  </a:lnTo>
                  <a:lnTo>
                    <a:pt x="3701656" y="1899831"/>
                  </a:lnTo>
                  <a:lnTo>
                    <a:pt x="3614001" y="1899831"/>
                  </a:lnTo>
                  <a:lnTo>
                    <a:pt x="3614001" y="1842312"/>
                  </a:lnTo>
                  <a:lnTo>
                    <a:pt x="3576040" y="1842312"/>
                  </a:lnTo>
                  <a:lnTo>
                    <a:pt x="3576129" y="2001393"/>
                  </a:lnTo>
                  <a:lnTo>
                    <a:pt x="3577996" y="2006104"/>
                  </a:lnTo>
                  <a:lnTo>
                    <a:pt x="3585819" y="2014232"/>
                  </a:lnTo>
                  <a:lnTo>
                    <a:pt x="3590874" y="2016264"/>
                  </a:lnTo>
                  <a:lnTo>
                    <a:pt x="3724313" y="2016264"/>
                  </a:lnTo>
                  <a:lnTo>
                    <a:pt x="3729329" y="2014232"/>
                  </a:lnTo>
                  <a:lnTo>
                    <a:pt x="3737546" y="2006384"/>
                  </a:lnTo>
                  <a:lnTo>
                    <a:pt x="3737673" y="2006104"/>
                  </a:lnTo>
                  <a:lnTo>
                    <a:pt x="3739616" y="2001393"/>
                  </a:lnTo>
                  <a:lnTo>
                    <a:pt x="3739616" y="1983841"/>
                  </a:lnTo>
                  <a:lnTo>
                    <a:pt x="3739616" y="1931911"/>
                  </a:lnTo>
                  <a:lnTo>
                    <a:pt x="3739616" y="1899831"/>
                  </a:lnTo>
                  <a:lnTo>
                    <a:pt x="3739616" y="1842312"/>
                  </a:lnTo>
                  <a:close/>
                </a:path>
                <a:path w="6437630" h="3091815">
                  <a:moveTo>
                    <a:pt x="3803929" y="8369"/>
                  </a:moveTo>
                  <a:lnTo>
                    <a:pt x="3764927" y="8369"/>
                  </a:lnTo>
                  <a:lnTo>
                    <a:pt x="3764927" y="113995"/>
                  </a:lnTo>
                  <a:lnTo>
                    <a:pt x="3695903" y="113995"/>
                  </a:lnTo>
                  <a:lnTo>
                    <a:pt x="3695903" y="41135"/>
                  </a:lnTo>
                  <a:lnTo>
                    <a:pt x="3694011" y="36195"/>
                  </a:lnTo>
                  <a:lnTo>
                    <a:pt x="3686416" y="27597"/>
                  </a:lnTo>
                  <a:lnTo>
                    <a:pt x="3681526" y="25450"/>
                  </a:lnTo>
                  <a:lnTo>
                    <a:pt x="3534041" y="25450"/>
                  </a:lnTo>
                  <a:lnTo>
                    <a:pt x="3534041" y="58915"/>
                  </a:lnTo>
                  <a:lnTo>
                    <a:pt x="3654945" y="58915"/>
                  </a:lnTo>
                  <a:lnTo>
                    <a:pt x="3656215" y="60083"/>
                  </a:lnTo>
                  <a:lnTo>
                    <a:pt x="3655872" y="152692"/>
                  </a:lnTo>
                  <a:lnTo>
                    <a:pt x="3642753" y="193827"/>
                  </a:lnTo>
                  <a:lnTo>
                    <a:pt x="3609975" y="225374"/>
                  </a:lnTo>
                  <a:lnTo>
                    <a:pt x="3567519" y="247853"/>
                  </a:lnTo>
                  <a:lnTo>
                    <a:pt x="3525418" y="261454"/>
                  </a:lnTo>
                  <a:lnTo>
                    <a:pt x="3545776" y="289687"/>
                  </a:lnTo>
                  <a:lnTo>
                    <a:pt x="3589274" y="276021"/>
                  </a:lnTo>
                  <a:lnTo>
                    <a:pt x="3630942" y="254520"/>
                  </a:lnTo>
                  <a:lnTo>
                    <a:pt x="3666337" y="224751"/>
                  </a:lnTo>
                  <a:lnTo>
                    <a:pt x="3689515" y="185635"/>
                  </a:lnTo>
                  <a:lnTo>
                    <a:pt x="3695903" y="147459"/>
                  </a:lnTo>
                  <a:lnTo>
                    <a:pt x="3764927" y="147459"/>
                  </a:lnTo>
                  <a:lnTo>
                    <a:pt x="3764927" y="340233"/>
                  </a:lnTo>
                  <a:lnTo>
                    <a:pt x="3798862" y="340233"/>
                  </a:lnTo>
                  <a:lnTo>
                    <a:pt x="3800475" y="339534"/>
                  </a:lnTo>
                  <a:lnTo>
                    <a:pt x="3803231" y="336753"/>
                  </a:lnTo>
                  <a:lnTo>
                    <a:pt x="3803929" y="335127"/>
                  </a:lnTo>
                  <a:lnTo>
                    <a:pt x="3803929" y="8369"/>
                  </a:lnTo>
                  <a:close/>
                </a:path>
                <a:path w="6437630" h="3091815">
                  <a:moveTo>
                    <a:pt x="3832110" y="2106206"/>
                  </a:moveTo>
                  <a:lnTo>
                    <a:pt x="3831780" y="2099119"/>
                  </a:lnTo>
                  <a:lnTo>
                    <a:pt x="3831691" y="2098535"/>
                  </a:lnTo>
                  <a:lnTo>
                    <a:pt x="3830777" y="2092477"/>
                  </a:lnTo>
                  <a:lnTo>
                    <a:pt x="3830713" y="2092261"/>
                  </a:lnTo>
                  <a:lnTo>
                    <a:pt x="3829100" y="2086305"/>
                  </a:lnTo>
                  <a:lnTo>
                    <a:pt x="3826764" y="2080577"/>
                  </a:lnTo>
                  <a:lnTo>
                    <a:pt x="3823195" y="2073262"/>
                  </a:lnTo>
                  <a:lnTo>
                    <a:pt x="3818915" y="2067509"/>
                  </a:lnTo>
                  <a:lnTo>
                    <a:pt x="3818483" y="2066925"/>
                  </a:lnTo>
                  <a:lnTo>
                    <a:pt x="3806748" y="2056244"/>
                  </a:lnTo>
                  <a:lnTo>
                    <a:pt x="3799954" y="2051888"/>
                  </a:lnTo>
                  <a:lnTo>
                    <a:pt x="3794150" y="2049360"/>
                  </a:lnTo>
                  <a:lnTo>
                    <a:pt x="3794150" y="2098535"/>
                  </a:lnTo>
                  <a:lnTo>
                    <a:pt x="3794150" y="2113877"/>
                  </a:lnTo>
                  <a:lnTo>
                    <a:pt x="3761879" y="2139327"/>
                  </a:lnTo>
                  <a:lnTo>
                    <a:pt x="3728580" y="2143849"/>
                  </a:lnTo>
                  <a:lnTo>
                    <a:pt x="3713162" y="2143849"/>
                  </a:lnTo>
                  <a:lnTo>
                    <a:pt x="3665245" y="2133739"/>
                  </a:lnTo>
                  <a:lnTo>
                    <a:pt x="3649738" y="2119884"/>
                  </a:lnTo>
                  <a:lnTo>
                    <a:pt x="3647478" y="2113877"/>
                  </a:lnTo>
                  <a:lnTo>
                    <a:pt x="3647478" y="2098535"/>
                  </a:lnTo>
                  <a:lnTo>
                    <a:pt x="3649827" y="2092261"/>
                  </a:lnTo>
                  <a:lnTo>
                    <a:pt x="3687673" y="2070417"/>
                  </a:lnTo>
                  <a:lnTo>
                    <a:pt x="3713162" y="2067509"/>
                  </a:lnTo>
                  <a:lnTo>
                    <a:pt x="3728580" y="2067509"/>
                  </a:lnTo>
                  <a:lnTo>
                    <a:pt x="3776370" y="2078545"/>
                  </a:lnTo>
                  <a:lnTo>
                    <a:pt x="3791864" y="2092477"/>
                  </a:lnTo>
                  <a:lnTo>
                    <a:pt x="3794150" y="2098535"/>
                  </a:lnTo>
                  <a:lnTo>
                    <a:pt x="3794150" y="2049360"/>
                  </a:lnTo>
                  <a:lnTo>
                    <a:pt x="3751694" y="2037130"/>
                  </a:lnTo>
                  <a:lnTo>
                    <a:pt x="3727539" y="2035086"/>
                  </a:lnTo>
                  <a:lnTo>
                    <a:pt x="3713734" y="2035086"/>
                  </a:lnTo>
                  <a:lnTo>
                    <a:pt x="3665080" y="2042464"/>
                  </a:lnTo>
                  <a:lnTo>
                    <a:pt x="3623272" y="2066925"/>
                  </a:lnTo>
                  <a:lnTo>
                    <a:pt x="3609517" y="2106206"/>
                  </a:lnTo>
                  <a:lnTo>
                    <a:pt x="3609848" y="2113292"/>
                  </a:lnTo>
                  <a:lnTo>
                    <a:pt x="3634879" y="2155533"/>
                  </a:lnTo>
                  <a:lnTo>
                    <a:pt x="3681641" y="2173198"/>
                  </a:lnTo>
                  <a:lnTo>
                    <a:pt x="3713734" y="2176272"/>
                  </a:lnTo>
                  <a:lnTo>
                    <a:pt x="3727539" y="2176272"/>
                  </a:lnTo>
                  <a:lnTo>
                    <a:pt x="3776548" y="2169249"/>
                  </a:lnTo>
                  <a:lnTo>
                    <a:pt x="3818483" y="2145423"/>
                  </a:lnTo>
                  <a:lnTo>
                    <a:pt x="3819652" y="2143849"/>
                  </a:lnTo>
                  <a:lnTo>
                    <a:pt x="3823195" y="2139150"/>
                  </a:lnTo>
                  <a:lnTo>
                    <a:pt x="3826827" y="2131657"/>
                  </a:lnTo>
                  <a:lnTo>
                    <a:pt x="3829126" y="2126005"/>
                  </a:lnTo>
                  <a:lnTo>
                    <a:pt x="3830777" y="2119884"/>
                  </a:lnTo>
                  <a:lnTo>
                    <a:pt x="3831780" y="2113292"/>
                  </a:lnTo>
                  <a:lnTo>
                    <a:pt x="3832110" y="2106206"/>
                  </a:lnTo>
                  <a:close/>
                </a:path>
                <a:path w="6437630" h="3091815">
                  <a:moveTo>
                    <a:pt x="3839705" y="2815234"/>
                  </a:moveTo>
                  <a:lnTo>
                    <a:pt x="3827157" y="2782582"/>
                  </a:lnTo>
                  <a:lnTo>
                    <a:pt x="3822255" y="2777845"/>
                  </a:lnTo>
                  <a:lnTo>
                    <a:pt x="3815461" y="2772664"/>
                  </a:lnTo>
                  <a:lnTo>
                    <a:pt x="3807930" y="2768168"/>
                  </a:lnTo>
                  <a:lnTo>
                    <a:pt x="3800017" y="2764510"/>
                  </a:lnTo>
                  <a:lnTo>
                    <a:pt x="3800017" y="2809202"/>
                  </a:lnTo>
                  <a:lnTo>
                    <a:pt x="3800017" y="2821279"/>
                  </a:lnTo>
                  <a:lnTo>
                    <a:pt x="3768433" y="2843238"/>
                  </a:lnTo>
                  <a:lnTo>
                    <a:pt x="3730968" y="2847556"/>
                  </a:lnTo>
                  <a:lnTo>
                    <a:pt x="3717213" y="2847556"/>
                  </a:lnTo>
                  <a:lnTo>
                    <a:pt x="3665245" y="2838132"/>
                  </a:lnTo>
                  <a:lnTo>
                    <a:pt x="3648164" y="2821279"/>
                  </a:lnTo>
                  <a:lnTo>
                    <a:pt x="3648164" y="2809202"/>
                  </a:lnTo>
                  <a:lnTo>
                    <a:pt x="3679748" y="2787231"/>
                  </a:lnTo>
                  <a:lnTo>
                    <a:pt x="3717213" y="2782582"/>
                  </a:lnTo>
                  <a:lnTo>
                    <a:pt x="3730968" y="2782582"/>
                  </a:lnTo>
                  <a:lnTo>
                    <a:pt x="3782936" y="2792349"/>
                  </a:lnTo>
                  <a:lnTo>
                    <a:pt x="3800017" y="2809202"/>
                  </a:lnTo>
                  <a:lnTo>
                    <a:pt x="3800017" y="2764510"/>
                  </a:lnTo>
                  <a:lnTo>
                    <a:pt x="3762057" y="2754757"/>
                  </a:lnTo>
                  <a:lnTo>
                    <a:pt x="3724084" y="2752140"/>
                  </a:lnTo>
                  <a:lnTo>
                    <a:pt x="3715118" y="2752306"/>
                  </a:lnTo>
                  <a:lnTo>
                    <a:pt x="3676205" y="2756331"/>
                  </a:lnTo>
                  <a:lnTo>
                    <a:pt x="3632720" y="2772930"/>
                  </a:lnTo>
                  <a:lnTo>
                    <a:pt x="3609187" y="2806077"/>
                  </a:lnTo>
                  <a:lnTo>
                    <a:pt x="3608476" y="2815234"/>
                  </a:lnTo>
                  <a:lnTo>
                    <a:pt x="3609187" y="2824391"/>
                  </a:lnTo>
                  <a:lnTo>
                    <a:pt x="3609225" y="2824543"/>
                  </a:lnTo>
                  <a:lnTo>
                    <a:pt x="3611321" y="2832671"/>
                  </a:lnTo>
                  <a:lnTo>
                    <a:pt x="3611448" y="2832925"/>
                  </a:lnTo>
                  <a:lnTo>
                    <a:pt x="3614877" y="2840075"/>
                  </a:lnTo>
                  <a:lnTo>
                    <a:pt x="3648506" y="2865780"/>
                  </a:lnTo>
                  <a:lnTo>
                    <a:pt x="3686124" y="2875369"/>
                  </a:lnTo>
                  <a:lnTo>
                    <a:pt x="3724084" y="2877985"/>
                  </a:lnTo>
                  <a:lnTo>
                    <a:pt x="3733063" y="2877820"/>
                  </a:lnTo>
                  <a:lnTo>
                    <a:pt x="3772090" y="2873794"/>
                  </a:lnTo>
                  <a:lnTo>
                    <a:pt x="3815461" y="2857817"/>
                  </a:lnTo>
                  <a:lnTo>
                    <a:pt x="3827678" y="2847556"/>
                  </a:lnTo>
                  <a:lnTo>
                    <a:pt x="3828313" y="2846959"/>
                  </a:lnTo>
                  <a:lnTo>
                    <a:pt x="3833291" y="2840405"/>
                  </a:lnTo>
                  <a:lnTo>
                    <a:pt x="3836860" y="2832925"/>
                  </a:lnTo>
                  <a:lnTo>
                    <a:pt x="3836924" y="2832671"/>
                  </a:lnTo>
                  <a:lnTo>
                    <a:pt x="3838994" y="2824543"/>
                  </a:lnTo>
                  <a:lnTo>
                    <a:pt x="3839006" y="2824391"/>
                  </a:lnTo>
                  <a:lnTo>
                    <a:pt x="3839705" y="2815234"/>
                  </a:lnTo>
                  <a:close/>
                </a:path>
                <a:path w="6437630" h="3091815">
                  <a:moveTo>
                    <a:pt x="3843159" y="3055074"/>
                  </a:moveTo>
                  <a:lnTo>
                    <a:pt x="3653802" y="3055074"/>
                  </a:lnTo>
                  <a:lnTo>
                    <a:pt x="3652647" y="3053918"/>
                  </a:lnTo>
                  <a:lnTo>
                    <a:pt x="3652647" y="3034512"/>
                  </a:lnTo>
                  <a:lnTo>
                    <a:pt x="3821176" y="3034512"/>
                  </a:lnTo>
                  <a:lnTo>
                    <a:pt x="3826179" y="3032645"/>
                  </a:lnTo>
                  <a:lnTo>
                    <a:pt x="3834244" y="3025216"/>
                  </a:lnTo>
                  <a:lnTo>
                    <a:pt x="3836251" y="3020098"/>
                  </a:lnTo>
                  <a:lnTo>
                    <a:pt x="3836251" y="2950845"/>
                  </a:lnTo>
                  <a:lnTo>
                    <a:pt x="3614001" y="2950845"/>
                  </a:lnTo>
                  <a:lnTo>
                    <a:pt x="3614001" y="2983268"/>
                  </a:lnTo>
                  <a:lnTo>
                    <a:pt x="3796906" y="2983268"/>
                  </a:lnTo>
                  <a:lnTo>
                    <a:pt x="3796906" y="3001975"/>
                  </a:lnTo>
                  <a:lnTo>
                    <a:pt x="3795763" y="3003131"/>
                  </a:lnTo>
                  <a:lnTo>
                    <a:pt x="3614001" y="3003131"/>
                  </a:lnTo>
                  <a:lnTo>
                    <a:pt x="3614001" y="3066237"/>
                  </a:lnTo>
                  <a:lnTo>
                    <a:pt x="3615309" y="3075381"/>
                  </a:lnTo>
                  <a:lnTo>
                    <a:pt x="3619258" y="3081921"/>
                  </a:lnTo>
                  <a:lnTo>
                    <a:pt x="3625837" y="3085846"/>
                  </a:lnTo>
                  <a:lnTo>
                    <a:pt x="3635044" y="3087141"/>
                  </a:lnTo>
                  <a:lnTo>
                    <a:pt x="3838092" y="3087141"/>
                  </a:lnTo>
                  <a:lnTo>
                    <a:pt x="3839705" y="3086455"/>
                  </a:lnTo>
                  <a:lnTo>
                    <a:pt x="3842461" y="3083661"/>
                  </a:lnTo>
                  <a:lnTo>
                    <a:pt x="3843159" y="3081921"/>
                  </a:lnTo>
                  <a:lnTo>
                    <a:pt x="3843159" y="3055074"/>
                  </a:lnTo>
                  <a:close/>
                </a:path>
                <a:path w="6437630" h="3091815">
                  <a:moveTo>
                    <a:pt x="3878694" y="1907857"/>
                  </a:moveTo>
                  <a:lnTo>
                    <a:pt x="3831767" y="1907857"/>
                  </a:lnTo>
                  <a:lnTo>
                    <a:pt x="3831767" y="1837778"/>
                  </a:lnTo>
                  <a:lnTo>
                    <a:pt x="3793109" y="1837778"/>
                  </a:lnTo>
                  <a:lnTo>
                    <a:pt x="3793109" y="2028812"/>
                  </a:lnTo>
                  <a:lnTo>
                    <a:pt x="3826700" y="2028812"/>
                  </a:lnTo>
                  <a:lnTo>
                    <a:pt x="3828313" y="2028113"/>
                  </a:lnTo>
                  <a:lnTo>
                    <a:pt x="3831069" y="2025332"/>
                  </a:lnTo>
                  <a:lnTo>
                    <a:pt x="3831767" y="2023706"/>
                  </a:lnTo>
                  <a:lnTo>
                    <a:pt x="3831767" y="1941322"/>
                  </a:lnTo>
                  <a:lnTo>
                    <a:pt x="3878694" y="1941322"/>
                  </a:lnTo>
                  <a:lnTo>
                    <a:pt x="3878694" y="1907857"/>
                  </a:lnTo>
                  <a:close/>
                </a:path>
                <a:path w="6437630" h="3091815">
                  <a:moveTo>
                    <a:pt x="3879735" y="2895765"/>
                  </a:moveTo>
                  <a:lnTo>
                    <a:pt x="3568789" y="2895765"/>
                  </a:lnTo>
                  <a:lnTo>
                    <a:pt x="3568789" y="2928531"/>
                  </a:lnTo>
                  <a:lnTo>
                    <a:pt x="3874668" y="2928531"/>
                  </a:lnTo>
                  <a:lnTo>
                    <a:pt x="3876281" y="2927832"/>
                  </a:lnTo>
                  <a:lnTo>
                    <a:pt x="3879050" y="2925051"/>
                  </a:lnTo>
                  <a:lnTo>
                    <a:pt x="3879735" y="2923425"/>
                  </a:lnTo>
                  <a:lnTo>
                    <a:pt x="3879735" y="2895765"/>
                  </a:lnTo>
                  <a:close/>
                </a:path>
                <a:path w="6437630" h="3091815">
                  <a:moveTo>
                    <a:pt x="3952710" y="931100"/>
                  </a:moveTo>
                  <a:lnTo>
                    <a:pt x="3915092" y="931100"/>
                  </a:lnTo>
                  <a:lnTo>
                    <a:pt x="3915092" y="992454"/>
                  </a:lnTo>
                  <a:lnTo>
                    <a:pt x="3915092" y="1024864"/>
                  </a:lnTo>
                  <a:lnTo>
                    <a:pt x="3915092" y="1085761"/>
                  </a:lnTo>
                  <a:lnTo>
                    <a:pt x="3913936" y="1086916"/>
                  </a:lnTo>
                  <a:lnTo>
                    <a:pt x="3828580" y="1086916"/>
                  </a:lnTo>
                  <a:lnTo>
                    <a:pt x="3827424" y="1085761"/>
                  </a:lnTo>
                  <a:lnTo>
                    <a:pt x="3827424" y="1024864"/>
                  </a:lnTo>
                  <a:lnTo>
                    <a:pt x="3915092" y="1024864"/>
                  </a:lnTo>
                  <a:lnTo>
                    <a:pt x="3915092" y="992454"/>
                  </a:lnTo>
                  <a:lnTo>
                    <a:pt x="3827424" y="992454"/>
                  </a:lnTo>
                  <a:lnTo>
                    <a:pt x="3827424" y="931100"/>
                  </a:lnTo>
                  <a:lnTo>
                    <a:pt x="3789464" y="931100"/>
                  </a:lnTo>
                  <a:lnTo>
                    <a:pt x="3789565" y="1104468"/>
                  </a:lnTo>
                  <a:lnTo>
                    <a:pt x="3791420" y="1109167"/>
                  </a:lnTo>
                  <a:lnTo>
                    <a:pt x="3799243" y="1117307"/>
                  </a:lnTo>
                  <a:lnTo>
                    <a:pt x="3804310" y="1119339"/>
                  </a:lnTo>
                  <a:lnTo>
                    <a:pt x="3937406" y="1119339"/>
                  </a:lnTo>
                  <a:lnTo>
                    <a:pt x="3942410" y="1117307"/>
                  </a:lnTo>
                  <a:lnTo>
                    <a:pt x="3950639" y="1109459"/>
                  </a:lnTo>
                  <a:lnTo>
                    <a:pt x="3950754" y="1109167"/>
                  </a:lnTo>
                  <a:lnTo>
                    <a:pt x="3952710" y="1104468"/>
                  </a:lnTo>
                  <a:lnTo>
                    <a:pt x="3952710" y="1086916"/>
                  </a:lnTo>
                  <a:lnTo>
                    <a:pt x="3952710" y="1024864"/>
                  </a:lnTo>
                  <a:lnTo>
                    <a:pt x="3952710" y="992454"/>
                  </a:lnTo>
                  <a:lnTo>
                    <a:pt x="3952710" y="931100"/>
                  </a:lnTo>
                  <a:close/>
                </a:path>
                <a:path w="6437630" h="3091815">
                  <a:moveTo>
                    <a:pt x="4027208" y="213690"/>
                  </a:moveTo>
                  <a:lnTo>
                    <a:pt x="3986961" y="218960"/>
                  </a:lnTo>
                  <a:lnTo>
                    <a:pt x="3930942" y="223227"/>
                  </a:lnTo>
                  <a:lnTo>
                    <a:pt x="3879850" y="224497"/>
                  </a:lnTo>
                  <a:lnTo>
                    <a:pt x="3877551" y="224497"/>
                  </a:lnTo>
                  <a:lnTo>
                    <a:pt x="3876992" y="223939"/>
                  </a:lnTo>
                  <a:lnTo>
                    <a:pt x="3876395" y="223227"/>
                  </a:lnTo>
                  <a:lnTo>
                    <a:pt x="3876395" y="18135"/>
                  </a:lnTo>
                  <a:lnTo>
                    <a:pt x="3837749" y="18135"/>
                  </a:lnTo>
                  <a:lnTo>
                    <a:pt x="3837749" y="243446"/>
                  </a:lnTo>
                  <a:lnTo>
                    <a:pt x="3839756" y="248437"/>
                  </a:lnTo>
                  <a:lnTo>
                    <a:pt x="3847808" y="256336"/>
                  </a:lnTo>
                  <a:lnTo>
                    <a:pt x="3852481" y="258178"/>
                  </a:lnTo>
                  <a:lnTo>
                    <a:pt x="3880320" y="258178"/>
                  </a:lnTo>
                  <a:lnTo>
                    <a:pt x="3936835" y="256514"/>
                  </a:lnTo>
                  <a:lnTo>
                    <a:pt x="3980332" y="253199"/>
                  </a:lnTo>
                  <a:lnTo>
                    <a:pt x="4018838" y="247789"/>
                  </a:lnTo>
                  <a:lnTo>
                    <a:pt x="4027208" y="246113"/>
                  </a:lnTo>
                  <a:lnTo>
                    <a:pt x="4027208" y="224497"/>
                  </a:lnTo>
                  <a:lnTo>
                    <a:pt x="4027208" y="213690"/>
                  </a:lnTo>
                  <a:close/>
                </a:path>
                <a:path w="6437630" h="3091815">
                  <a:moveTo>
                    <a:pt x="4054170" y="1221828"/>
                  </a:moveTo>
                  <a:lnTo>
                    <a:pt x="3876090" y="1221828"/>
                  </a:lnTo>
                  <a:lnTo>
                    <a:pt x="3875405" y="1221536"/>
                  </a:lnTo>
                  <a:lnTo>
                    <a:pt x="3874020" y="1220368"/>
                  </a:lnTo>
                  <a:lnTo>
                    <a:pt x="3873677" y="1219504"/>
                  </a:lnTo>
                  <a:lnTo>
                    <a:pt x="3873677" y="1150708"/>
                  </a:lnTo>
                  <a:lnTo>
                    <a:pt x="3833647" y="1150708"/>
                  </a:lnTo>
                  <a:lnTo>
                    <a:pt x="3833647" y="1240066"/>
                  </a:lnTo>
                  <a:lnTo>
                    <a:pt x="3835768" y="1245120"/>
                  </a:lnTo>
                  <a:lnTo>
                    <a:pt x="3844277" y="1253261"/>
                  </a:lnTo>
                  <a:lnTo>
                    <a:pt x="3849166" y="1255293"/>
                  </a:lnTo>
                  <a:lnTo>
                    <a:pt x="4049103" y="1255293"/>
                  </a:lnTo>
                  <a:lnTo>
                    <a:pt x="4050715" y="1254594"/>
                  </a:lnTo>
                  <a:lnTo>
                    <a:pt x="4053484" y="1251800"/>
                  </a:lnTo>
                  <a:lnTo>
                    <a:pt x="4054170" y="1250175"/>
                  </a:lnTo>
                  <a:lnTo>
                    <a:pt x="4054170" y="1221828"/>
                  </a:lnTo>
                  <a:close/>
                </a:path>
                <a:path w="6437630" h="3091815">
                  <a:moveTo>
                    <a:pt x="4076789" y="1933994"/>
                  </a:moveTo>
                  <a:lnTo>
                    <a:pt x="4065600" y="1888820"/>
                  </a:lnTo>
                  <a:lnTo>
                    <a:pt x="4059174" y="1879269"/>
                  </a:lnTo>
                  <a:lnTo>
                    <a:pt x="4055770" y="1874964"/>
                  </a:lnTo>
                  <a:lnTo>
                    <a:pt x="4049877" y="1868982"/>
                  </a:lnTo>
                  <a:lnTo>
                    <a:pt x="4043388" y="1863661"/>
                  </a:lnTo>
                  <a:lnTo>
                    <a:pt x="4040555" y="1861794"/>
                  </a:lnTo>
                  <a:lnTo>
                    <a:pt x="4040555" y="1925751"/>
                  </a:lnTo>
                  <a:lnTo>
                    <a:pt x="4040543" y="1933994"/>
                  </a:lnTo>
                  <a:lnTo>
                    <a:pt x="4028249" y="1971814"/>
                  </a:lnTo>
                  <a:lnTo>
                    <a:pt x="3998226" y="1988616"/>
                  </a:lnTo>
                  <a:lnTo>
                    <a:pt x="3998417" y="1988616"/>
                  </a:lnTo>
                  <a:lnTo>
                    <a:pt x="3991203" y="1989772"/>
                  </a:lnTo>
                  <a:lnTo>
                    <a:pt x="3976713" y="1989772"/>
                  </a:lnTo>
                  <a:lnTo>
                    <a:pt x="3939324" y="1970887"/>
                  </a:lnTo>
                  <a:lnTo>
                    <a:pt x="3927360" y="1942947"/>
                  </a:lnTo>
                  <a:lnTo>
                    <a:pt x="3927449" y="1925751"/>
                  </a:lnTo>
                  <a:lnTo>
                    <a:pt x="3948925" y="1890420"/>
                  </a:lnTo>
                  <a:lnTo>
                    <a:pt x="3969054" y="1880603"/>
                  </a:lnTo>
                  <a:lnTo>
                    <a:pt x="3969372" y="1880603"/>
                  </a:lnTo>
                  <a:lnTo>
                    <a:pt x="3976255" y="1879269"/>
                  </a:lnTo>
                  <a:lnTo>
                    <a:pt x="3992130" y="1879269"/>
                  </a:lnTo>
                  <a:lnTo>
                    <a:pt x="3999484" y="1880603"/>
                  </a:lnTo>
                  <a:lnTo>
                    <a:pt x="4033367" y="1904949"/>
                  </a:lnTo>
                  <a:lnTo>
                    <a:pt x="4040555" y="1925751"/>
                  </a:lnTo>
                  <a:lnTo>
                    <a:pt x="4040555" y="1861794"/>
                  </a:lnTo>
                  <a:lnTo>
                    <a:pt x="4003027" y="1847278"/>
                  </a:lnTo>
                  <a:lnTo>
                    <a:pt x="3984307" y="1845805"/>
                  </a:lnTo>
                  <a:lnTo>
                    <a:pt x="3975316" y="1846173"/>
                  </a:lnTo>
                  <a:lnTo>
                    <a:pt x="3974947" y="1846173"/>
                  </a:lnTo>
                  <a:lnTo>
                    <a:pt x="3966222" y="1847278"/>
                  </a:lnTo>
                  <a:lnTo>
                    <a:pt x="3965943" y="1847278"/>
                  </a:lnTo>
                  <a:lnTo>
                    <a:pt x="3956570" y="1849335"/>
                  </a:lnTo>
                  <a:lnTo>
                    <a:pt x="3918039" y="1869859"/>
                  </a:lnTo>
                  <a:lnTo>
                    <a:pt x="3894861" y="1906155"/>
                  </a:lnTo>
                  <a:lnTo>
                    <a:pt x="3890784" y="1933994"/>
                  </a:lnTo>
                  <a:lnTo>
                    <a:pt x="3891178" y="1942947"/>
                  </a:lnTo>
                  <a:lnTo>
                    <a:pt x="3902506" y="1980107"/>
                  </a:lnTo>
                  <a:lnTo>
                    <a:pt x="3932834" y="2009736"/>
                  </a:lnTo>
                  <a:lnTo>
                    <a:pt x="3975100" y="2022525"/>
                  </a:lnTo>
                  <a:lnTo>
                    <a:pt x="3984307" y="2022894"/>
                  </a:lnTo>
                  <a:lnTo>
                    <a:pt x="3994251" y="2022525"/>
                  </a:lnTo>
                  <a:lnTo>
                    <a:pt x="3993858" y="2022525"/>
                  </a:lnTo>
                  <a:lnTo>
                    <a:pt x="4003522" y="2021408"/>
                  </a:lnTo>
                  <a:lnTo>
                    <a:pt x="4003205" y="2021408"/>
                  </a:lnTo>
                  <a:lnTo>
                    <a:pt x="4011612" y="2019757"/>
                  </a:lnTo>
                  <a:lnTo>
                    <a:pt x="4020197" y="2017318"/>
                  </a:lnTo>
                  <a:lnTo>
                    <a:pt x="4055668" y="1994649"/>
                  </a:lnTo>
                  <a:lnTo>
                    <a:pt x="4059567" y="1989772"/>
                  </a:lnTo>
                  <a:lnTo>
                    <a:pt x="4060964" y="1988032"/>
                  </a:lnTo>
                  <a:lnTo>
                    <a:pt x="4075023" y="1954352"/>
                  </a:lnTo>
                  <a:lnTo>
                    <a:pt x="4076344" y="1944649"/>
                  </a:lnTo>
                  <a:lnTo>
                    <a:pt x="4076408" y="1942947"/>
                  </a:lnTo>
                  <a:lnTo>
                    <a:pt x="4076509" y="1940725"/>
                  </a:lnTo>
                  <a:lnTo>
                    <a:pt x="4076789" y="1933994"/>
                  </a:lnTo>
                  <a:close/>
                </a:path>
                <a:path w="6437630" h="3091815">
                  <a:moveTo>
                    <a:pt x="4092816" y="1007440"/>
                  </a:moveTo>
                  <a:lnTo>
                    <a:pt x="4045889" y="1007440"/>
                  </a:lnTo>
                  <a:lnTo>
                    <a:pt x="4045889" y="923074"/>
                  </a:lnTo>
                  <a:lnTo>
                    <a:pt x="4007231" y="923074"/>
                  </a:lnTo>
                  <a:lnTo>
                    <a:pt x="4007231" y="1163612"/>
                  </a:lnTo>
                  <a:lnTo>
                    <a:pt x="4040822" y="1163612"/>
                  </a:lnTo>
                  <a:lnTo>
                    <a:pt x="4042435" y="1162913"/>
                  </a:lnTo>
                  <a:lnTo>
                    <a:pt x="4045191" y="1160119"/>
                  </a:lnTo>
                  <a:lnTo>
                    <a:pt x="4045889" y="1158494"/>
                  </a:lnTo>
                  <a:lnTo>
                    <a:pt x="4045889" y="1040549"/>
                  </a:lnTo>
                  <a:lnTo>
                    <a:pt x="4092816" y="1040549"/>
                  </a:lnTo>
                  <a:lnTo>
                    <a:pt x="4092816" y="1007440"/>
                  </a:lnTo>
                  <a:close/>
                </a:path>
                <a:path w="6437630" h="3091815">
                  <a:moveTo>
                    <a:pt x="4106126" y="2055660"/>
                  </a:moveTo>
                  <a:lnTo>
                    <a:pt x="4062247" y="2063038"/>
                  </a:lnTo>
                  <a:lnTo>
                    <a:pt x="4021582" y="2066290"/>
                  </a:lnTo>
                  <a:lnTo>
                    <a:pt x="3996080" y="2067102"/>
                  </a:lnTo>
                  <a:lnTo>
                    <a:pt x="3880764" y="2067102"/>
                  </a:lnTo>
                  <a:lnTo>
                    <a:pt x="3880764" y="2100084"/>
                  </a:lnTo>
                  <a:lnTo>
                    <a:pt x="4001909" y="2100084"/>
                  </a:lnTo>
                  <a:lnTo>
                    <a:pt x="4019537" y="2099703"/>
                  </a:lnTo>
                  <a:lnTo>
                    <a:pt x="4061701" y="2096973"/>
                  </a:lnTo>
                  <a:lnTo>
                    <a:pt x="4101300" y="2090166"/>
                  </a:lnTo>
                  <a:lnTo>
                    <a:pt x="4106126" y="2086914"/>
                  </a:lnTo>
                  <a:lnTo>
                    <a:pt x="4106126" y="2055660"/>
                  </a:lnTo>
                  <a:close/>
                </a:path>
                <a:path w="6437630" h="3091815">
                  <a:moveTo>
                    <a:pt x="4118318" y="2760510"/>
                  </a:moveTo>
                  <a:lnTo>
                    <a:pt x="4080700" y="2760510"/>
                  </a:lnTo>
                  <a:lnTo>
                    <a:pt x="4080700" y="2821863"/>
                  </a:lnTo>
                  <a:lnTo>
                    <a:pt x="4080700" y="2854287"/>
                  </a:lnTo>
                  <a:lnTo>
                    <a:pt x="4080700" y="2915170"/>
                  </a:lnTo>
                  <a:lnTo>
                    <a:pt x="4079544" y="2916339"/>
                  </a:lnTo>
                  <a:lnTo>
                    <a:pt x="3994188" y="2916339"/>
                  </a:lnTo>
                  <a:lnTo>
                    <a:pt x="3993045" y="2915170"/>
                  </a:lnTo>
                  <a:lnTo>
                    <a:pt x="3993045" y="2854287"/>
                  </a:lnTo>
                  <a:lnTo>
                    <a:pt x="4080700" y="2854287"/>
                  </a:lnTo>
                  <a:lnTo>
                    <a:pt x="4080700" y="2821863"/>
                  </a:lnTo>
                  <a:lnTo>
                    <a:pt x="3993045" y="2821863"/>
                  </a:lnTo>
                  <a:lnTo>
                    <a:pt x="3993045" y="2760510"/>
                  </a:lnTo>
                  <a:lnTo>
                    <a:pt x="3955072" y="2760510"/>
                  </a:lnTo>
                  <a:lnTo>
                    <a:pt x="3955173" y="2933877"/>
                  </a:lnTo>
                  <a:lnTo>
                    <a:pt x="3957028" y="2938589"/>
                  </a:lnTo>
                  <a:lnTo>
                    <a:pt x="3964851" y="2946717"/>
                  </a:lnTo>
                  <a:lnTo>
                    <a:pt x="3969918" y="2948749"/>
                  </a:lnTo>
                  <a:lnTo>
                    <a:pt x="4103014" y="2948749"/>
                  </a:lnTo>
                  <a:lnTo>
                    <a:pt x="4108018" y="2946717"/>
                  </a:lnTo>
                  <a:lnTo>
                    <a:pt x="4116247" y="2938881"/>
                  </a:lnTo>
                  <a:lnTo>
                    <a:pt x="4116362" y="2938589"/>
                  </a:lnTo>
                  <a:lnTo>
                    <a:pt x="4118318" y="2933877"/>
                  </a:lnTo>
                  <a:lnTo>
                    <a:pt x="4118318" y="2916339"/>
                  </a:lnTo>
                  <a:lnTo>
                    <a:pt x="4118318" y="2854287"/>
                  </a:lnTo>
                  <a:lnTo>
                    <a:pt x="4118318" y="2821863"/>
                  </a:lnTo>
                  <a:lnTo>
                    <a:pt x="4118318" y="2760510"/>
                  </a:lnTo>
                  <a:close/>
                </a:path>
                <a:path w="6437630" h="3091815">
                  <a:moveTo>
                    <a:pt x="4130751" y="103543"/>
                  </a:moveTo>
                  <a:lnTo>
                    <a:pt x="4086568" y="103543"/>
                  </a:lnTo>
                  <a:lnTo>
                    <a:pt x="4086568" y="8369"/>
                  </a:lnTo>
                  <a:lnTo>
                    <a:pt x="4047223" y="8369"/>
                  </a:lnTo>
                  <a:lnTo>
                    <a:pt x="4047223" y="340233"/>
                  </a:lnTo>
                  <a:lnTo>
                    <a:pt x="4081513" y="340233"/>
                  </a:lnTo>
                  <a:lnTo>
                    <a:pt x="4083126" y="339534"/>
                  </a:lnTo>
                  <a:lnTo>
                    <a:pt x="4085882" y="336753"/>
                  </a:lnTo>
                  <a:lnTo>
                    <a:pt x="4086568" y="335127"/>
                  </a:lnTo>
                  <a:lnTo>
                    <a:pt x="4086568" y="136652"/>
                  </a:lnTo>
                  <a:lnTo>
                    <a:pt x="4130751" y="136652"/>
                  </a:lnTo>
                  <a:lnTo>
                    <a:pt x="4130751" y="103543"/>
                  </a:lnTo>
                  <a:close/>
                </a:path>
                <a:path w="6437630" h="3091815">
                  <a:moveTo>
                    <a:pt x="4159961" y="1837778"/>
                  </a:moveTo>
                  <a:lnTo>
                    <a:pt x="4120629" y="1837778"/>
                  </a:lnTo>
                  <a:lnTo>
                    <a:pt x="4120629" y="2169655"/>
                  </a:lnTo>
                  <a:lnTo>
                    <a:pt x="4154906" y="2169655"/>
                  </a:lnTo>
                  <a:lnTo>
                    <a:pt x="4156519" y="2168956"/>
                  </a:lnTo>
                  <a:lnTo>
                    <a:pt x="4159275" y="2166162"/>
                  </a:lnTo>
                  <a:lnTo>
                    <a:pt x="4159961" y="2164537"/>
                  </a:lnTo>
                  <a:lnTo>
                    <a:pt x="4159961" y="1837778"/>
                  </a:lnTo>
                  <a:close/>
                </a:path>
                <a:path w="6437630" h="3091815">
                  <a:moveTo>
                    <a:pt x="4219778" y="3051238"/>
                  </a:moveTo>
                  <a:lnTo>
                    <a:pt x="4041698" y="3051238"/>
                  </a:lnTo>
                  <a:lnTo>
                    <a:pt x="4041013" y="3050946"/>
                  </a:lnTo>
                  <a:lnTo>
                    <a:pt x="4039628" y="3049790"/>
                  </a:lnTo>
                  <a:lnTo>
                    <a:pt x="4039285" y="3048914"/>
                  </a:lnTo>
                  <a:lnTo>
                    <a:pt x="4039285" y="2980131"/>
                  </a:lnTo>
                  <a:lnTo>
                    <a:pt x="3999255" y="2980131"/>
                  </a:lnTo>
                  <a:lnTo>
                    <a:pt x="3999255" y="3069488"/>
                  </a:lnTo>
                  <a:lnTo>
                    <a:pt x="4001376" y="3074543"/>
                  </a:lnTo>
                  <a:lnTo>
                    <a:pt x="4009898" y="3082671"/>
                  </a:lnTo>
                  <a:lnTo>
                    <a:pt x="4014787" y="3084703"/>
                  </a:lnTo>
                  <a:lnTo>
                    <a:pt x="4214723" y="3084703"/>
                  </a:lnTo>
                  <a:lnTo>
                    <a:pt x="4216324" y="3084004"/>
                  </a:lnTo>
                  <a:lnTo>
                    <a:pt x="4219092" y="3081223"/>
                  </a:lnTo>
                  <a:lnTo>
                    <a:pt x="4219778" y="3079597"/>
                  </a:lnTo>
                  <a:lnTo>
                    <a:pt x="4219778" y="3051238"/>
                  </a:lnTo>
                  <a:close/>
                </a:path>
                <a:path w="6437630" h="3091815">
                  <a:moveTo>
                    <a:pt x="4258437" y="2836849"/>
                  </a:moveTo>
                  <a:lnTo>
                    <a:pt x="4211498" y="2836849"/>
                  </a:lnTo>
                  <a:lnTo>
                    <a:pt x="4211498" y="2752496"/>
                  </a:lnTo>
                  <a:lnTo>
                    <a:pt x="4172839" y="2752496"/>
                  </a:lnTo>
                  <a:lnTo>
                    <a:pt x="4172839" y="2993021"/>
                  </a:lnTo>
                  <a:lnTo>
                    <a:pt x="4206430" y="2993021"/>
                  </a:lnTo>
                  <a:lnTo>
                    <a:pt x="4208043" y="2992323"/>
                  </a:lnTo>
                  <a:lnTo>
                    <a:pt x="4210812" y="2989542"/>
                  </a:lnTo>
                  <a:lnTo>
                    <a:pt x="4211498" y="2987916"/>
                  </a:lnTo>
                  <a:lnTo>
                    <a:pt x="4211498" y="2869971"/>
                  </a:lnTo>
                  <a:lnTo>
                    <a:pt x="4258437" y="2869971"/>
                  </a:lnTo>
                  <a:lnTo>
                    <a:pt x="4258437" y="2836849"/>
                  </a:lnTo>
                  <a:close/>
                </a:path>
                <a:path w="6437630" h="3091815">
                  <a:moveTo>
                    <a:pt x="4354766" y="1155471"/>
                  </a:moveTo>
                  <a:lnTo>
                    <a:pt x="4352696" y="1150480"/>
                  </a:lnTo>
                  <a:lnTo>
                    <a:pt x="4344403" y="1142580"/>
                  </a:lnTo>
                  <a:lnTo>
                    <a:pt x="4339463" y="1140599"/>
                  </a:lnTo>
                  <a:lnTo>
                    <a:pt x="4127677" y="1140599"/>
                  </a:lnTo>
                  <a:lnTo>
                    <a:pt x="4127677" y="1173365"/>
                  </a:lnTo>
                  <a:lnTo>
                    <a:pt x="4314609" y="1173365"/>
                  </a:lnTo>
                  <a:lnTo>
                    <a:pt x="4315765" y="1174534"/>
                  </a:lnTo>
                  <a:lnTo>
                    <a:pt x="4315765" y="1254937"/>
                  </a:lnTo>
                  <a:lnTo>
                    <a:pt x="4349699" y="1254937"/>
                  </a:lnTo>
                  <a:lnTo>
                    <a:pt x="4351312" y="1254252"/>
                  </a:lnTo>
                  <a:lnTo>
                    <a:pt x="4354068" y="1251458"/>
                  </a:lnTo>
                  <a:lnTo>
                    <a:pt x="4354766" y="1249832"/>
                  </a:lnTo>
                  <a:lnTo>
                    <a:pt x="4354766" y="1155471"/>
                  </a:lnTo>
                  <a:close/>
                </a:path>
                <a:path w="6437630" h="3091815">
                  <a:moveTo>
                    <a:pt x="4424604" y="218579"/>
                  </a:moveTo>
                  <a:lnTo>
                    <a:pt x="4385081" y="223634"/>
                  </a:lnTo>
                  <a:lnTo>
                    <a:pt x="4375709" y="224663"/>
                  </a:lnTo>
                  <a:lnTo>
                    <a:pt x="4366895" y="225425"/>
                  </a:lnTo>
                  <a:lnTo>
                    <a:pt x="4367187" y="225425"/>
                  </a:lnTo>
                  <a:lnTo>
                    <a:pt x="4356125" y="226148"/>
                  </a:lnTo>
                  <a:lnTo>
                    <a:pt x="4345914" y="226593"/>
                  </a:lnTo>
                  <a:lnTo>
                    <a:pt x="4343616" y="226593"/>
                  </a:lnTo>
                  <a:lnTo>
                    <a:pt x="4342460" y="225425"/>
                  </a:lnTo>
                  <a:lnTo>
                    <a:pt x="4342460" y="59029"/>
                  </a:lnTo>
                  <a:lnTo>
                    <a:pt x="4343616" y="57873"/>
                  </a:lnTo>
                  <a:lnTo>
                    <a:pt x="4404588" y="57873"/>
                  </a:lnTo>
                  <a:lnTo>
                    <a:pt x="4404588" y="25107"/>
                  </a:lnTo>
                  <a:lnTo>
                    <a:pt x="4304500" y="25107"/>
                  </a:lnTo>
                  <a:lnTo>
                    <a:pt x="4304500" y="57873"/>
                  </a:lnTo>
                  <a:lnTo>
                    <a:pt x="4304500" y="227990"/>
                  </a:lnTo>
                  <a:lnTo>
                    <a:pt x="4254919" y="227990"/>
                  </a:lnTo>
                  <a:lnTo>
                    <a:pt x="4253763" y="226822"/>
                  </a:lnTo>
                  <a:lnTo>
                    <a:pt x="4253763" y="59029"/>
                  </a:lnTo>
                  <a:lnTo>
                    <a:pt x="4254919" y="57873"/>
                  </a:lnTo>
                  <a:lnTo>
                    <a:pt x="4304500" y="57873"/>
                  </a:lnTo>
                  <a:lnTo>
                    <a:pt x="4304500" y="25107"/>
                  </a:lnTo>
                  <a:lnTo>
                    <a:pt x="4230878" y="25107"/>
                  </a:lnTo>
                  <a:lnTo>
                    <a:pt x="4225874" y="27076"/>
                  </a:lnTo>
                  <a:lnTo>
                    <a:pt x="4217822" y="34975"/>
                  </a:lnTo>
                  <a:lnTo>
                    <a:pt x="4215803" y="39979"/>
                  </a:lnTo>
                  <a:lnTo>
                    <a:pt x="4215803" y="244132"/>
                  </a:lnTo>
                  <a:lnTo>
                    <a:pt x="4217708" y="248958"/>
                  </a:lnTo>
                  <a:lnTo>
                    <a:pt x="4225302" y="257556"/>
                  </a:lnTo>
                  <a:lnTo>
                    <a:pt x="4230421" y="259715"/>
                  </a:lnTo>
                  <a:lnTo>
                    <a:pt x="4297705" y="259715"/>
                  </a:lnTo>
                  <a:lnTo>
                    <a:pt x="4347007" y="257810"/>
                  </a:lnTo>
                  <a:lnTo>
                    <a:pt x="4394352" y="253796"/>
                  </a:lnTo>
                  <a:lnTo>
                    <a:pt x="4424604" y="249250"/>
                  </a:lnTo>
                  <a:lnTo>
                    <a:pt x="4424604" y="227990"/>
                  </a:lnTo>
                  <a:lnTo>
                    <a:pt x="4424604" y="226593"/>
                  </a:lnTo>
                  <a:lnTo>
                    <a:pt x="4424604" y="218579"/>
                  </a:lnTo>
                  <a:close/>
                </a:path>
                <a:path w="6437630" h="3091815">
                  <a:moveTo>
                    <a:pt x="4455655" y="1992210"/>
                  </a:moveTo>
                  <a:lnTo>
                    <a:pt x="4415752" y="1970735"/>
                  </a:lnTo>
                  <a:lnTo>
                    <a:pt x="4386885" y="1944852"/>
                  </a:lnTo>
                  <a:lnTo>
                    <a:pt x="4374210" y="1913077"/>
                  </a:lnTo>
                  <a:lnTo>
                    <a:pt x="4374210" y="1879968"/>
                  </a:lnTo>
                  <a:lnTo>
                    <a:pt x="4439780" y="1879968"/>
                  </a:lnTo>
                  <a:lnTo>
                    <a:pt x="4439780" y="1847888"/>
                  </a:lnTo>
                  <a:lnTo>
                    <a:pt x="4269638" y="1847888"/>
                  </a:lnTo>
                  <a:lnTo>
                    <a:pt x="4269638" y="1879968"/>
                  </a:lnTo>
                  <a:lnTo>
                    <a:pt x="4333837" y="1879968"/>
                  </a:lnTo>
                  <a:lnTo>
                    <a:pt x="4333837" y="1920748"/>
                  </a:lnTo>
                  <a:lnTo>
                    <a:pt x="4314964" y="1954796"/>
                  </a:lnTo>
                  <a:lnTo>
                    <a:pt x="4282237" y="1982800"/>
                  </a:lnTo>
                  <a:lnTo>
                    <a:pt x="4247896" y="2001278"/>
                  </a:lnTo>
                  <a:lnTo>
                    <a:pt x="4272407" y="2026729"/>
                  </a:lnTo>
                  <a:lnTo>
                    <a:pt x="4305795" y="2008162"/>
                  </a:lnTo>
                  <a:lnTo>
                    <a:pt x="4337799" y="1981581"/>
                  </a:lnTo>
                  <a:lnTo>
                    <a:pt x="4354881" y="1962937"/>
                  </a:lnTo>
                  <a:lnTo>
                    <a:pt x="4359249" y="1968512"/>
                  </a:lnTo>
                  <a:lnTo>
                    <a:pt x="4396359" y="1999538"/>
                  </a:lnTo>
                  <a:lnTo>
                    <a:pt x="4431157" y="2018360"/>
                  </a:lnTo>
                  <a:lnTo>
                    <a:pt x="4455655" y="1992210"/>
                  </a:lnTo>
                  <a:close/>
                </a:path>
                <a:path w="6437630" h="3091815">
                  <a:moveTo>
                    <a:pt x="4520374" y="2984893"/>
                  </a:moveTo>
                  <a:lnTo>
                    <a:pt x="4518304" y="2979890"/>
                  </a:lnTo>
                  <a:lnTo>
                    <a:pt x="4510024" y="2971990"/>
                  </a:lnTo>
                  <a:lnTo>
                    <a:pt x="4505071" y="2970022"/>
                  </a:lnTo>
                  <a:lnTo>
                    <a:pt x="4293286" y="2970022"/>
                  </a:lnTo>
                  <a:lnTo>
                    <a:pt x="4293286" y="3002788"/>
                  </a:lnTo>
                  <a:lnTo>
                    <a:pt x="4480230" y="3002788"/>
                  </a:lnTo>
                  <a:lnTo>
                    <a:pt x="4481373" y="3003943"/>
                  </a:lnTo>
                  <a:lnTo>
                    <a:pt x="4481373" y="3084360"/>
                  </a:lnTo>
                  <a:lnTo>
                    <a:pt x="4515307" y="3084360"/>
                  </a:lnTo>
                  <a:lnTo>
                    <a:pt x="4516920" y="3083661"/>
                  </a:lnTo>
                  <a:lnTo>
                    <a:pt x="4519688" y="3080867"/>
                  </a:lnTo>
                  <a:lnTo>
                    <a:pt x="4520374" y="3079242"/>
                  </a:lnTo>
                  <a:lnTo>
                    <a:pt x="4520374" y="2984893"/>
                  </a:lnTo>
                  <a:close/>
                </a:path>
                <a:path w="6437630" h="3091815">
                  <a:moveTo>
                    <a:pt x="4520882" y="125145"/>
                  </a:moveTo>
                  <a:lnTo>
                    <a:pt x="4477397" y="125145"/>
                  </a:lnTo>
                  <a:lnTo>
                    <a:pt x="4477397" y="8369"/>
                  </a:lnTo>
                  <a:lnTo>
                    <a:pt x="4438408" y="8369"/>
                  </a:lnTo>
                  <a:lnTo>
                    <a:pt x="4438408" y="340233"/>
                  </a:lnTo>
                  <a:lnTo>
                    <a:pt x="4472343" y="340233"/>
                  </a:lnTo>
                  <a:lnTo>
                    <a:pt x="4473956" y="339534"/>
                  </a:lnTo>
                  <a:lnTo>
                    <a:pt x="4476712" y="336753"/>
                  </a:lnTo>
                  <a:lnTo>
                    <a:pt x="4477397" y="335127"/>
                  </a:lnTo>
                  <a:lnTo>
                    <a:pt x="4477397" y="158267"/>
                  </a:lnTo>
                  <a:lnTo>
                    <a:pt x="4520882" y="158267"/>
                  </a:lnTo>
                  <a:lnTo>
                    <a:pt x="4520882" y="125145"/>
                  </a:lnTo>
                  <a:close/>
                </a:path>
                <a:path w="6437630" h="3091815">
                  <a:moveTo>
                    <a:pt x="4531931" y="1837778"/>
                  </a:moveTo>
                  <a:lnTo>
                    <a:pt x="4493272" y="1837778"/>
                  </a:lnTo>
                  <a:lnTo>
                    <a:pt x="4493272" y="1907857"/>
                  </a:lnTo>
                  <a:lnTo>
                    <a:pt x="4421492" y="1907857"/>
                  </a:lnTo>
                  <a:lnTo>
                    <a:pt x="4421492" y="1941322"/>
                  </a:lnTo>
                  <a:lnTo>
                    <a:pt x="4493272" y="1941322"/>
                  </a:lnTo>
                  <a:lnTo>
                    <a:pt x="4493272" y="2030907"/>
                  </a:lnTo>
                  <a:lnTo>
                    <a:pt x="4525950" y="2030907"/>
                  </a:lnTo>
                  <a:lnTo>
                    <a:pt x="4527270" y="2030501"/>
                  </a:lnTo>
                  <a:lnTo>
                    <a:pt x="4530725" y="2028875"/>
                  </a:lnTo>
                  <a:lnTo>
                    <a:pt x="4531703" y="2026958"/>
                  </a:lnTo>
                  <a:lnTo>
                    <a:pt x="4531715" y="2026729"/>
                  </a:lnTo>
                  <a:lnTo>
                    <a:pt x="4531931" y="2023935"/>
                  </a:lnTo>
                  <a:lnTo>
                    <a:pt x="4531931" y="1837778"/>
                  </a:lnTo>
                  <a:close/>
                </a:path>
                <a:path w="6437630" h="3091815">
                  <a:moveTo>
                    <a:pt x="4532274" y="2106549"/>
                  </a:moveTo>
                  <a:lnTo>
                    <a:pt x="4519460" y="2067966"/>
                  </a:lnTo>
                  <a:lnTo>
                    <a:pt x="4516132" y="2064054"/>
                  </a:lnTo>
                  <a:lnTo>
                    <a:pt x="4509795" y="2058225"/>
                  </a:lnTo>
                  <a:lnTo>
                    <a:pt x="4502759" y="2053158"/>
                  </a:lnTo>
                  <a:lnTo>
                    <a:pt x="4495000" y="2048865"/>
                  </a:lnTo>
                  <a:lnTo>
                    <a:pt x="4494314" y="2048573"/>
                  </a:lnTo>
                  <a:lnTo>
                    <a:pt x="4494314" y="2098890"/>
                  </a:lnTo>
                  <a:lnTo>
                    <a:pt x="4494314" y="2114219"/>
                  </a:lnTo>
                  <a:lnTo>
                    <a:pt x="4463656" y="2139670"/>
                  </a:lnTo>
                  <a:lnTo>
                    <a:pt x="4427880" y="2144103"/>
                  </a:lnTo>
                  <a:lnTo>
                    <a:pt x="4414939" y="2144103"/>
                  </a:lnTo>
                  <a:lnTo>
                    <a:pt x="4364609" y="2134095"/>
                  </a:lnTo>
                  <a:lnTo>
                    <a:pt x="4347984" y="2114219"/>
                  </a:lnTo>
                  <a:lnTo>
                    <a:pt x="4347984" y="2098890"/>
                  </a:lnTo>
                  <a:lnTo>
                    <a:pt x="4378642" y="2072855"/>
                  </a:lnTo>
                  <a:lnTo>
                    <a:pt x="4386961" y="2070646"/>
                  </a:lnTo>
                  <a:lnTo>
                    <a:pt x="4387393" y="2070646"/>
                  </a:lnTo>
                  <a:lnTo>
                    <a:pt x="4395267" y="2069604"/>
                  </a:lnTo>
                  <a:lnTo>
                    <a:pt x="4401820" y="2068842"/>
                  </a:lnTo>
                  <a:lnTo>
                    <a:pt x="4408373" y="2068296"/>
                  </a:lnTo>
                  <a:lnTo>
                    <a:pt x="4414939" y="2067966"/>
                  </a:lnTo>
                  <a:lnTo>
                    <a:pt x="4427880" y="2067966"/>
                  </a:lnTo>
                  <a:lnTo>
                    <a:pt x="4434306" y="2068296"/>
                  </a:lnTo>
                  <a:lnTo>
                    <a:pt x="4440745" y="2068842"/>
                  </a:lnTo>
                  <a:lnTo>
                    <a:pt x="4447197" y="2069604"/>
                  </a:lnTo>
                  <a:lnTo>
                    <a:pt x="4454969" y="2070646"/>
                  </a:lnTo>
                  <a:lnTo>
                    <a:pt x="4455388" y="2070646"/>
                  </a:lnTo>
                  <a:lnTo>
                    <a:pt x="4492129" y="2092604"/>
                  </a:lnTo>
                  <a:lnTo>
                    <a:pt x="4494314" y="2098890"/>
                  </a:lnTo>
                  <a:lnTo>
                    <a:pt x="4494314" y="2048573"/>
                  </a:lnTo>
                  <a:lnTo>
                    <a:pt x="4449356" y="2037003"/>
                  </a:lnTo>
                  <a:lnTo>
                    <a:pt x="4421149" y="2035441"/>
                  </a:lnTo>
                  <a:lnTo>
                    <a:pt x="4413301" y="2035619"/>
                  </a:lnTo>
                  <a:lnTo>
                    <a:pt x="4405287" y="2036140"/>
                  </a:lnTo>
                  <a:lnTo>
                    <a:pt x="4405046" y="2036140"/>
                  </a:lnTo>
                  <a:lnTo>
                    <a:pt x="4396575" y="2037003"/>
                  </a:lnTo>
                  <a:lnTo>
                    <a:pt x="4396333" y="2037003"/>
                  </a:lnTo>
                  <a:lnTo>
                    <a:pt x="4386123" y="2038400"/>
                  </a:lnTo>
                  <a:lnTo>
                    <a:pt x="4341584" y="2053501"/>
                  </a:lnTo>
                  <a:lnTo>
                    <a:pt x="4312577" y="2086597"/>
                  </a:lnTo>
                  <a:lnTo>
                    <a:pt x="4309669" y="2106549"/>
                  </a:lnTo>
                  <a:lnTo>
                    <a:pt x="4310329" y="2117026"/>
                  </a:lnTo>
                  <a:lnTo>
                    <a:pt x="4332148" y="2154491"/>
                  </a:lnTo>
                  <a:lnTo>
                    <a:pt x="4373321" y="2172144"/>
                  </a:lnTo>
                  <a:lnTo>
                    <a:pt x="4411904" y="2176449"/>
                  </a:lnTo>
                  <a:lnTo>
                    <a:pt x="4421149" y="2176627"/>
                  </a:lnTo>
                  <a:lnTo>
                    <a:pt x="4430992" y="2176449"/>
                  </a:lnTo>
                  <a:lnTo>
                    <a:pt x="4430585" y="2176449"/>
                  </a:lnTo>
                  <a:lnTo>
                    <a:pt x="4440618" y="2175929"/>
                  </a:lnTo>
                  <a:lnTo>
                    <a:pt x="4440288" y="2175929"/>
                  </a:lnTo>
                  <a:lnTo>
                    <a:pt x="4450512" y="2175052"/>
                  </a:lnTo>
                  <a:lnTo>
                    <a:pt x="4450194" y="2175052"/>
                  </a:lnTo>
                  <a:lnTo>
                    <a:pt x="4495000" y="2163724"/>
                  </a:lnTo>
                  <a:lnTo>
                    <a:pt x="4520171" y="2144103"/>
                  </a:lnTo>
                  <a:lnTo>
                    <a:pt x="4521746" y="2142286"/>
                  </a:lnTo>
                  <a:lnTo>
                    <a:pt x="4526356" y="2134882"/>
                  </a:lnTo>
                  <a:lnTo>
                    <a:pt x="4529645" y="2126462"/>
                  </a:lnTo>
                  <a:lnTo>
                    <a:pt x="4531614" y="2117026"/>
                  </a:lnTo>
                  <a:lnTo>
                    <a:pt x="4532274" y="2106549"/>
                  </a:lnTo>
                  <a:close/>
                </a:path>
                <a:path w="6437630" h="3091815">
                  <a:moveTo>
                    <a:pt x="4574603" y="1103299"/>
                  </a:moveTo>
                  <a:lnTo>
                    <a:pt x="4564177" y="1062939"/>
                  </a:lnTo>
                  <a:lnTo>
                    <a:pt x="4536554" y="1032916"/>
                  </a:lnTo>
                  <a:lnTo>
                    <a:pt x="4536554" y="1096327"/>
                  </a:lnTo>
                  <a:lnTo>
                    <a:pt x="4536465" y="1112380"/>
                  </a:lnTo>
                  <a:lnTo>
                    <a:pt x="4517479" y="1146987"/>
                  </a:lnTo>
                  <a:lnTo>
                    <a:pt x="4492688" y="1156982"/>
                  </a:lnTo>
                  <a:lnTo>
                    <a:pt x="4478655" y="1156982"/>
                  </a:lnTo>
                  <a:lnTo>
                    <a:pt x="4471784" y="1155712"/>
                  </a:lnTo>
                  <a:lnTo>
                    <a:pt x="4471949" y="1155712"/>
                  </a:lnTo>
                  <a:lnTo>
                    <a:pt x="4459681" y="1150886"/>
                  </a:lnTo>
                  <a:lnTo>
                    <a:pt x="4436148" y="1119162"/>
                  </a:lnTo>
                  <a:lnTo>
                    <a:pt x="4434827" y="1096327"/>
                  </a:lnTo>
                  <a:lnTo>
                    <a:pt x="4436097" y="1089710"/>
                  </a:lnTo>
                  <a:lnTo>
                    <a:pt x="4458982" y="1058329"/>
                  </a:lnTo>
                  <a:lnTo>
                    <a:pt x="4478198" y="1051356"/>
                  </a:lnTo>
                  <a:lnTo>
                    <a:pt x="4493387" y="1051356"/>
                  </a:lnTo>
                  <a:lnTo>
                    <a:pt x="4500169" y="1052753"/>
                  </a:lnTo>
                  <a:lnTo>
                    <a:pt x="4500334" y="1052753"/>
                  </a:lnTo>
                  <a:lnTo>
                    <a:pt x="4530572" y="1077810"/>
                  </a:lnTo>
                  <a:lnTo>
                    <a:pt x="4536554" y="1096327"/>
                  </a:lnTo>
                  <a:lnTo>
                    <a:pt x="4536554" y="1032916"/>
                  </a:lnTo>
                  <a:lnTo>
                    <a:pt x="4494809" y="1017968"/>
                  </a:lnTo>
                  <a:lnTo>
                    <a:pt x="4494657" y="1017968"/>
                  </a:lnTo>
                  <a:lnTo>
                    <a:pt x="4485564" y="1017549"/>
                  </a:lnTo>
                  <a:lnTo>
                    <a:pt x="4441825" y="1028039"/>
                  </a:lnTo>
                  <a:lnTo>
                    <a:pt x="4410976" y="1055192"/>
                  </a:lnTo>
                  <a:lnTo>
                    <a:pt x="4406570" y="1062520"/>
                  </a:lnTo>
                  <a:lnTo>
                    <a:pt x="4403077" y="1069835"/>
                  </a:lnTo>
                  <a:lnTo>
                    <a:pt x="4396867" y="1095959"/>
                  </a:lnTo>
                  <a:lnTo>
                    <a:pt x="4396867" y="1085176"/>
                  </a:lnTo>
                  <a:lnTo>
                    <a:pt x="4261929" y="1085176"/>
                  </a:lnTo>
                  <a:lnTo>
                    <a:pt x="4261929" y="1055890"/>
                  </a:lnTo>
                  <a:lnTo>
                    <a:pt x="4339120" y="1055890"/>
                  </a:lnTo>
                  <a:lnTo>
                    <a:pt x="4344124" y="1053858"/>
                  </a:lnTo>
                  <a:lnTo>
                    <a:pt x="4352341" y="1046022"/>
                  </a:lnTo>
                  <a:lnTo>
                    <a:pt x="4352468" y="1045730"/>
                  </a:lnTo>
                  <a:lnTo>
                    <a:pt x="4354411" y="1041019"/>
                  </a:lnTo>
                  <a:lnTo>
                    <a:pt x="4354411" y="1024864"/>
                  </a:lnTo>
                  <a:lnTo>
                    <a:pt x="4354411" y="991400"/>
                  </a:lnTo>
                  <a:lnTo>
                    <a:pt x="4354411" y="959675"/>
                  </a:lnTo>
                  <a:lnTo>
                    <a:pt x="4354411" y="919937"/>
                  </a:lnTo>
                  <a:lnTo>
                    <a:pt x="4315422" y="919937"/>
                  </a:lnTo>
                  <a:lnTo>
                    <a:pt x="4315422" y="959675"/>
                  </a:lnTo>
                  <a:lnTo>
                    <a:pt x="4315422" y="991400"/>
                  </a:lnTo>
                  <a:lnTo>
                    <a:pt x="4315422" y="1023708"/>
                  </a:lnTo>
                  <a:lnTo>
                    <a:pt x="4314266" y="1024864"/>
                  </a:lnTo>
                  <a:lnTo>
                    <a:pt x="4169892" y="1024864"/>
                  </a:lnTo>
                  <a:lnTo>
                    <a:pt x="4168749" y="1023708"/>
                  </a:lnTo>
                  <a:lnTo>
                    <a:pt x="4168749" y="991400"/>
                  </a:lnTo>
                  <a:lnTo>
                    <a:pt x="4315422" y="991400"/>
                  </a:lnTo>
                  <a:lnTo>
                    <a:pt x="4315422" y="959675"/>
                  </a:lnTo>
                  <a:lnTo>
                    <a:pt x="4168749" y="959675"/>
                  </a:lnTo>
                  <a:lnTo>
                    <a:pt x="4168749" y="919937"/>
                  </a:lnTo>
                  <a:lnTo>
                    <a:pt x="4130789" y="919937"/>
                  </a:lnTo>
                  <a:lnTo>
                    <a:pt x="4130878" y="1041019"/>
                  </a:lnTo>
                  <a:lnTo>
                    <a:pt x="4132745" y="1045730"/>
                  </a:lnTo>
                  <a:lnTo>
                    <a:pt x="4140568" y="1053858"/>
                  </a:lnTo>
                  <a:lnTo>
                    <a:pt x="4145623" y="1055890"/>
                  </a:lnTo>
                  <a:lnTo>
                    <a:pt x="4222585" y="1055890"/>
                  </a:lnTo>
                  <a:lnTo>
                    <a:pt x="4222585" y="1085176"/>
                  </a:lnTo>
                  <a:lnTo>
                    <a:pt x="4085920" y="1085176"/>
                  </a:lnTo>
                  <a:lnTo>
                    <a:pt x="4085920" y="1117942"/>
                  </a:lnTo>
                  <a:lnTo>
                    <a:pt x="4391799" y="1117942"/>
                  </a:lnTo>
                  <a:lnTo>
                    <a:pt x="4393412" y="1117244"/>
                  </a:lnTo>
                  <a:lnTo>
                    <a:pt x="4396181" y="1114463"/>
                  </a:lnTo>
                  <a:lnTo>
                    <a:pt x="4396867" y="1112837"/>
                  </a:lnTo>
                  <a:lnTo>
                    <a:pt x="4396867" y="1111211"/>
                  </a:lnTo>
                  <a:lnTo>
                    <a:pt x="4396918" y="1112380"/>
                  </a:lnTo>
                  <a:lnTo>
                    <a:pt x="4410621" y="1152499"/>
                  </a:lnTo>
                  <a:lnTo>
                    <a:pt x="4441241" y="1180287"/>
                  </a:lnTo>
                  <a:lnTo>
                    <a:pt x="4457293" y="1186878"/>
                  </a:lnTo>
                  <a:lnTo>
                    <a:pt x="4457166" y="1186878"/>
                  </a:lnTo>
                  <a:lnTo>
                    <a:pt x="4466272" y="1189062"/>
                  </a:lnTo>
                  <a:lnTo>
                    <a:pt x="4466133" y="1189062"/>
                  </a:lnTo>
                  <a:lnTo>
                    <a:pt x="4475696" y="1190371"/>
                  </a:lnTo>
                  <a:lnTo>
                    <a:pt x="4475531" y="1190371"/>
                  </a:lnTo>
                  <a:lnTo>
                    <a:pt x="4485564" y="1190802"/>
                  </a:lnTo>
                  <a:lnTo>
                    <a:pt x="4495355" y="1190371"/>
                  </a:lnTo>
                  <a:lnTo>
                    <a:pt x="4537456" y="1175588"/>
                  </a:lnTo>
                  <a:lnTo>
                    <a:pt x="4556861" y="1156982"/>
                  </a:lnTo>
                  <a:lnTo>
                    <a:pt x="4560532" y="1151839"/>
                  </a:lnTo>
                  <a:lnTo>
                    <a:pt x="4574159" y="1112380"/>
                  </a:lnTo>
                  <a:lnTo>
                    <a:pt x="4574235" y="1111440"/>
                  </a:lnTo>
                  <a:lnTo>
                    <a:pt x="4574603" y="1103299"/>
                  </a:lnTo>
                  <a:close/>
                </a:path>
                <a:path w="6437630" h="3091815">
                  <a:moveTo>
                    <a:pt x="4586338" y="969784"/>
                  </a:moveTo>
                  <a:lnTo>
                    <a:pt x="4505922" y="969784"/>
                  </a:lnTo>
                  <a:lnTo>
                    <a:pt x="4505922" y="922731"/>
                  </a:lnTo>
                  <a:lnTo>
                    <a:pt x="4466234" y="922731"/>
                  </a:lnTo>
                  <a:lnTo>
                    <a:pt x="4466234" y="969784"/>
                  </a:lnTo>
                  <a:lnTo>
                    <a:pt x="4386859" y="969784"/>
                  </a:lnTo>
                  <a:lnTo>
                    <a:pt x="4386859" y="1002906"/>
                  </a:lnTo>
                  <a:lnTo>
                    <a:pt x="4586338" y="1002906"/>
                  </a:lnTo>
                  <a:lnTo>
                    <a:pt x="4586338" y="969784"/>
                  </a:lnTo>
                  <a:close/>
                </a:path>
                <a:path w="6437630" h="3091815">
                  <a:moveTo>
                    <a:pt x="4700905" y="1055890"/>
                  </a:moveTo>
                  <a:lnTo>
                    <a:pt x="4653280" y="1055890"/>
                  </a:lnTo>
                  <a:lnTo>
                    <a:pt x="4653280" y="922731"/>
                  </a:lnTo>
                  <a:lnTo>
                    <a:pt x="4614977" y="922731"/>
                  </a:lnTo>
                  <a:lnTo>
                    <a:pt x="4614977" y="1254937"/>
                  </a:lnTo>
                  <a:lnTo>
                    <a:pt x="4648225" y="1254937"/>
                  </a:lnTo>
                  <a:lnTo>
                    <a:pt x="4649838" y="1254252"/>
                  </a:lnTo>
                  <a:lnTo>
                    <a:pt x="4652594" y="1251458"/>
                  </a:lnTo>
                  <a:lnTo>
                    <a:pt x="4653280" y="1249832"/>
                  </a:lnTo>
                  <a:lnTo>
                    <a:pt x="4653280" y="1089355"/>
                  </a:lnTo>
                  <a:lnTo>
                    <a:pt x="4700905" y="1089355"/>
                  </a:lnTo>
                  <a:lnTo>
                    <a:pt x="4700905" y="1055890"/>
                  </a:lnTo>
                  <a:close/>
                </a:path>
                <a:path w="6437630" h="3091815">
                  <a:moveTo>
                    <a:pt x="4720704" y="219964"/>
                  </a:moveTo>
                  <a:lnTo>
                    <a:pt x="4665662" y="226466"/>
                  </a:lnTo>
                  <a:lnTo>
                    <a:pt x="4626495" y="229158"/>
                  </a:lnTo>
                  <a:lnTo>
                    <a:pt x="4587672" y="230301"/>
                  </a:lnTo>
                  <a:lnTo>
                    <a:pt x="4567123" y="230301"/>
                  </a:lnTo>
                  <a:lnTo>
                    <a:pt x="4566412" y="229590"/>
                  </a:lnTo>
                  <a:lnTo>
                    <a:pt x="4566094" y="229158"/>
                  </a:lnTo>
                  <a:lnTo>
                    <a:pt x="4566094" y="157226"/>
                  </a:lnTo>
                  <a:lnTo>
                    <a:pt x="4667669" y="157226"/>
                  </a:lnTo>
                  <a:lnTo>
                    <a:pt x="4672673" y="155244"/>
                  </a:lnTo>
                  <a:lnTo>
                    <a:pt x="4680737" y="147345"/>
                  </a:lnTo>
                  <a:lnTo>
                    <a:pt x="4682744" y="142341"/>
                  </a:lnTo>
                  <a:lnTo>
                    <a:pt x="4682744" y="25107"/>
                  </a:lnTo>
                  <a:lnTo>
                    <a:pt x="4527448" y="25107"/>
                  </a:lnTo>
                  <a:lnTo>
                    <a:pt x="4527448" y="57873"/>
                  </a:lnTo>
                  <a:lnTo>
                    <a:pt x="4644098" y="57873"/>
                  </a:lnTo>
                  <a:lnTo>
                    <a:pt x="4644098" y="123177"/>
                  </a:lnTo>
                  <a:lnTo>
                    <a:pt x="4642942" y="124447"/>
                  </a:lnTo>
                  <a:lnTo>
                    <a:pt x="4527448" y="124447"/>
                  </a:lnTo>
                  <a:lnTo>
                    <a:pt x="4527448" y="247738"/>
                  </a:lnTo>
                  <a:lnTo>
                    <a:pt x="4529404" y="252679"/>
                  </a:lnTo>
                  <a:lnTo>
                    <a:pt x="4537227" y="260807"/>
                  </a:lnTo>
                  <a:lnTo>
                    <a:pt x="4542142" y="262788"/>
                  </a:lnTo>
                  <a:lnTo>
                    <a:pt x="4559833" y="262788"/>
                  </a:lnTo>
                  <a:lnTo>
                    <a:pt x="4619282" y="260972"/>
                  </a:lnTo>
                  <a:lnTo>
                    <a:pt x="4675746" y="257327"/>
                  </a:lnTo>
                  <a:lnTo>
                    <a:pt x="4720704" y="252387"/>
                  </a:lnTo>
                  <a:lnTo>
                    <a:pt x="4720704" y="230301"/>
                  </a:lnTo>
                  <a:lnTo>
                    <a:pt x="4720704" y="219964"/>
                  </a:lnTo>
                  <a:close/>
                </a:path>
                <a:path w="6437630" h="3091815">
                  <a:moveTo>
                    <a:pt x="4759541" y="2910751"/>
                  </a:moveTo>
                  <a:lnTo>
                    <a:pt x="4719637" y="2888970"/>
                  </a:lnTo>
                  <a:lnTo>
                    <a:pt x="4690757" y="2863138"/>
                  </a:lnTo>
                  <a:lnTo>
                    <a:pt x="4678096" y="2831630"/>
                  </a:lnTo>
                  <a:lnTo>
                    <a:pt x="4678096" y="2794673"/>
                  </a:lnTo>
                  <a:lnTo>
                    <a:pt x="4743666" y="2794673"/>
                  </a:lnTo>
                  <a:lnTo>
                    <a:pt x="4743666" y="2762605"/>
                  </a:lnTo>
                  <a:lnTo>
                    <a:pt x="4573524" y="2762605"/>
                  </a:lnTo>
                  <a:lnTo>
                    <a:pt x="4573524" y="2794673"/>
                  </a:lnTo>
                  <a:lnTo>
                    <a:pt x="4637710" y="2794673"/>
                  </a:lnTo>
                  <a:lnTo>
                    <a:pt x="4637710" y="2838945"/>
                  </a:lnTo>
                  <a:lnTo>
                    <a:pt x="4618837" y="2873083"/>
                  </a:lnTo>
                  <a:lnTo>
                    <a:pt x="4586122" y="2901340"/>
                  </a:lnTo>
                  <a:lnTo>
                    <a:pt x="4562475" y="2914866"/>
                  </a:lnTo>
                  <a:lnTo>
                    <a:pt x="4562475" y="2914586"/>
                  </a:lnTo>
                  <a:lnTo>
                    <a:pt x="4427537" y="2914586"/>
                  </a:lnTo>
                  <a:lnTo>
                    <a:pt x="4427537" y="2885313"/>
                  </a:lnTo>
                  <a:lnTo>
                    <a:pt x="4504728" y="2885313"/>
                  </a:lnTo>
                  <a:lnTo>
                    <a:pt x="4509732" y="2883268"/>
                  </a:lnTo>
                  <a:lnTo>
                    <a:pt x="4517961" y="2875432"/>
                  </a:lnTo>
                  <a:lnTo>
                    <a:pt x="4518076" y="2875140"/>
                  </a:lnTo>
                  <a:lnTo>
                    <a:pt x="4520031" y="2870428"/>
                  </a:lnTo>
                  <a:lnTo>
                    <a:pt x="4520031" y="2854287"/>
                  </a:lnTo>
                  <a:lnTo>
                    <a:pt x="4520031" y="2820822"/>
                  </a:lnTo>
                  <a:lnTo>
                    <a:pt x="4520031" y="2789097"/>
                  </a:lnTo>
                  <a:lnTo>
                    <a:pt x="4520031" y="2749359"/>
                  </a:lnTo>
                  <a:lnTo>
                    <a:pt x="4481030" y="2749359"/>
                  </a:lnTo>
                  <a:lnTo>
                    <a:pt x="4481030" y="2789097"/>
                  </a:lnTo>
                  <a:lnTo>
                    <a:pt x="4481030" y="2820822"/>
                  </a:lnTo>
                  <a:lnTo>
                    <a:pt x="4481030" y="2853118"/>
                  </a:lnTo>
                  <a:lnTo>
                    <a:pt x="4479874" y="2854287"/>
                  </a:lnTo>
                  <a:lnTo>
                    <a:pt x="4335513" y="2854287"/>
                  </a:lnTo>
                  <a:lnTo>
                    <a:pt x="4334357" y="2853118"/>
                  </a:lnTo>
                  <a:lnTo>
                    <a:pt x="4334357" y="2820822"/>
                  </a:lnTo>
                  <a:lnTo>
                    <a:pt x="4481030" y="2820822"/>
                  </a:lnTo>
                  <a:lnTo>
                    <a:pt x="4481030" y="2789097"/>
                  </a:lnTo>
                  <a:lnTo>
                    <a:pt x="4334357" y="2789097"/>
                  </a:lnTo>
                  <a:lnTo>
                    <a:pt x="4334357" y="2749359"/>
                  </a:lnTo>
                  <a:lnTo>
                    <a:pt x="4296397" y="2749359"/>
                  </a:lnTo>
                  <a:lnTo>
                    <a:pt x="4296486" y="2870428"/>
                  </a:lnTo>
                  <a:lnTo>
                    <a:pt x="4298353" y="2875140"/>
                  </a:lnTo>
                  <a:lnTo>
                    <a:pt x="4306176" y="2883268"/>
                  </a:lnTo>
                  <a:lnTo>
                    <a:pt x="4311231" y="2885313"/>
                  </a:lnTo>
                  <a:lnTo>
                    <a:pt x="4388193" y="2885313"/>
                  </a:lnTo>
                  <a:lnTo>
                    <a:pt x="4388193" y="2914586"/>
                  </a:lnTo>
                  <a:lnTo>
                    <a:pt x="4251528" y="2914586"/>
                  </a:lnTo>
                  <a:lnTo>
                    <a:pt x="4251528" y="2947352"/>
                  </a:lnTo>
                  <a:lnTo>
                    <a:pt x="4557420" y="2947352"/>
                  </a:lnTo>
                  <a:lnTo>
                    <a:pt x="4559020" y="2946666"/>
                  </a:lnTo>
                  <a:lnTo>
                    <a:pt x="4561789" y="2943872"/>
                  </a:lnTo>
                  <a:lnTo>
                    <a:pt x="4562475" y="2942247"/>
                  </a:lnTo>
                  <a:lnTo>
                    <a:pt x="4562475" y="2930931"/>
                  </a:lnTo>
                  <a:lnTo>
                    <a:pt x="4576280" y="2945269"/>
                  </a:lnTo>
                  <a:lnTo>
                    <a:pt x="4609668" y="2926448"/>
                  </a:lnTo>
                  <a:lnTo>
                    <a:pt x="4641685" y="2900121"/>
                  </a:lnTo>
                  <a:lnTo>
                    <a:pt x="4658766" y="2881477"/>
                  </a:lnTo>
                  <a:lnTo>
                    <a:pt x="4663135" y="2887053"/>
                  </a:lnTo>
                  <a:lnTo>
                    <a:pt x="4700232" y="2918079"/>
                  </a:lnTo>
                  <a:lnTo>
                    <a:pt x="4735030" y="2936900"/>
                  </a:lnTo>
                  <a:lnTo>
                    <a:pt x="4759541" y="2910751"/>
                  </a:lnTo>
                  <a:close/>
                </a:path>
                <a:path w="6437630" h="3091815">
                  <a:moveTo>
                    <a:pt x="4824933" y="120967"/>
                  </a:moveTo>
                  <a:lnTo>
                    <a:pt x="4777651" y="120967"/>
                  </a:lnTo>
                  <a:lnTo>
                    <a:pt x="4777651" y="8026"/>
                  </a:lnTo>
                  <a:lnTo>
                    <a:pt x="4738306" y="8026"/>
                  </a:lnTo>
                  <a:lnTo>
                    <a:pt x="4738306" y="340233"/>
                  </a:lnTo>
                  <a:lnTo>
                    <a:pt x="4772584" y="340233"/>
                  </a:lnTo>
                  <a:lnTo>
                    <a:pt x="4774196" y="339534"/>
                  </a:lnTo>
                  <a:lnTo>
                    <a:pt x="4776965" y="336753"/>
                  </a:lnTo>
                  <a:lnTo>
                    <a:pt x="4777651" y="335127"/>
                  </a:lnTo>
                  <a:lnTo>
                    <a:pt x="4777651" y="154089"/>
                  </a:lnTo>
                  <a:lnTo>
                    <a:pt x="4824933" y="154089"/>
                  </a:lnTo>
                  <a:lnTo>
                    <a:pt x="4824933" y="120967"/>
                  </a:lnTo>
                  <a:close/>
                </a:path>
                <a:path w="6437630" h="3091815">
                  <a:moveTo>
                    <a:pt x="4834775" y="2978620"/>
                  </a:moveTo>
                  <a:lnTo>
                    <a:pt x="4832705" y="2973616"/>
                  </a:lnTo>
                  <a:lnTo>
                    <a:pt x="4824412" y="2965716"/>
                  </a:lnTo>
                  <a:lnTo>
                    <a:pt x="4819472" y="2963748"/>
                  </a:lnTo>
                  <a:lnTo>
                    <a:pt x="4611827" y="2963748"/>
                  </a:lnTo>
                  <a:lnTo>
                    <a:pt x="4611827" y="2996158"/>
                  </a:lnTo>
                  <a:lnTo>
                    <a:pt x="4794618" y="2996158"/>
                  </a:lnTo>
                  <a:lnTo>
                    <a:pt x="4795774" y="2997327"/>
                  </a:lnTo>
                  <a:lnTo>
                    <a:pt x="4795774" y="3087840"/>
                  </a:lnTo>
                  <a:lnTo>
                    <a:pt x="4829708" y="3087840"/>
                  </a:lnTo>
                  <a:lnTo>
                    <a:pt x="4831321" y="3087141"/>
                  </a:lnTo>
                  <a:lnTo>
                    <a:pt x="4834077" y="3084360"/>
                  </a:lnTo>
                  <a:lnTo>
                    <a:pt x="4834775" y="3082734"/>
                  </a:lnTo>
                  <a:lnTo>
                    <a:pt x="4834775" y="2978620"/>
                  </a:lnTo>
                  <a:close/>
                </a:path>
                <a:path w="6437630" h="3091815">
                  <a:moveTo>
                    <a:pt x="4835804" y="2752496"/>
                  </a:moveTo>
                  <a:lnTo>
                    <a:pt x="4796802" y="2752496"/>
                  </a:lnTo>
                  <a:lnTo>
                    <a:pt x="4796802" y="2820124"/>
                  </a:lnTo>
                  <a:lnTo>
                    <a:pt x="4725365" y="2820124"/>
                  </a:lnTo>
                  <a:lnTo>
                    <a:pt x="4725365" y="2854287"/>
                  </a:lnTo>
                  <a:lnTo>
                    <a:pt x="4796802" y="2854287"/>
                  </a:lnTo>
                  <a:lnTo>
                    <a:pt x="4796802" y="2945968"/>
                  </a:lnTo>
                  <a:lnTo>
                    <a:pt x="4829822" y="2945968"/>
                  </a:lnTo>
                  <a:lnTo>
                    <a:pt x="4831143" y="2945561"/>
                  </a:lnTo>
                  <a:lnTo>
                    <a:pt x="4834598" y="2943936"/>
                  </a:lnTo>
                  <a:lnTo>
                    <a:pt x="4835576" y="2942018"/>
                  </a:lnTo>
                  <a:lnTo>
                    <a:pt x="4835804" y="2938996"/>
                  </a:lnTo>
                  <a:lnTo>
                    <a:pt x="4835804" y="2752496"/>
                  </a:lnTo>
                  <a:close/>
                </a:path>
                <a:path w="6437630" h="3091815">
                  <a:moveTo>
                    <a:pt x="4865992" y="2093302"/>
                  </a:moveTo>
                  <a:lnTo>
                    <a:pt x="4731055" y="2093302"/>
                  </a:lnTo>
                  <a:lnTo>
                    <a:pt x="4731055" y="2028812"/>
                  </a:lnTo>
                  <a:lnTo>
                    <a:pt x="4812385" y="2028812"/>
                  </a:lnTo>
                  <a:lnTo>
                    <a:pt x="4817402" y="2026780"/>
                  </a:lnTo>
                  <a:lnTo>
                    <a:pt x="4825619" y="2018944"/>
                  </a:lnTo>
                  <a:lnTo>
                    <a:pt x="4825733" y="2018652"/>
                  </a:lnTo>
                  <a:lnTo>
                    <a:pt x="4827689" y="2013940"/>
                  </a:lnTo>
                  <a:lnTo>
                    <a:pt x="4827689" y="1995347"/>
                  </a:lnTo>
                  <a:lnTo>
                    <a:pt x="4827689" y="1940267"/>
                  </a:lnTo>
                  <a:lnTo>
                    <a:pt x="4827689" y="1907159"/>
                  </a:lnTo>
                  <a:lnTo>
                    <a:pt x="4827689" y="1852079"/>
                  </a:lnTo>
                  <a:lnTo>
                    <a:pt x="4789030" y="1852079"/>
                  </a:lnTo>
                  <a:lnTo>
                    <a:pt x="4789030" y="1907159"/>
                  </a:lnTo>
                  <a:lnTo>
                    <a:pt x="4789030" y="1940267"/>
                  </a:lnTo>
                  <a:lnTo>
                    <a:pt x="4789030" y="1994192"/>
                  </a:lnTo>
                  <a:lnTo>
                    <a:pt x="4787887" y="1995347"/>
                  </a:lnTo>
                  <a:lnTo>
                    <a:pt x="4633849" y="1995347"/>
                  </a:lnTo>
                  <a:lnTo>
                    <a:pt x="4632706" y="1994192"/>
                  </a:lnTo>
                  <a:lnTo>
                    <a:pt x="4632706" y="1940267"/>
                  </a:lnTo>
                  <a:lnTo>
                    <a:pt x="4789030" y="1940267"/>
                  </a:lnTo>
                  <a:lnTo>
                    <a:pt x="4789030" y="1907159"/>
                  </a:lnTo>
                  <a:lnTo>
                    <a:pt x="4632706" y="1907159"/>
                  </a:lnTo>
                  <a:lnTo>
                    <a:pt x="4632706" y="1852079"/>
                  </a:lnTo>
                  <a:lnTo>
                    <a:pt x="4594047" y="1852079"/>
                  </a:lnTo>
                  <a:lnTo>
                    <a:pt x="4594136" y="2013940"/>
                  </a:lnTo>
                  <a:lnTo>
                    <a:pt x="4596003" y="2018652"/>
                  </a:lnTo>
                  <a:lnTo>
                    <a:pt x="4603826" y="2026780"/>
                  </a:lnTo>
                  <a:lnTo>
                    <a:pt x="4608881" y="2028812"/>
                  </a:lnTo>
                  <a:lnTo>
                    <a:pt x="4691367" y="2028812"/>
                  </a:lnTo>
                  <a:lnTo>
                    <a:pt x="4691367" y="2093302"/>
                  </a:lnTo>
                  <a:lnTo>
                    <a:pt x="4555388" y="2093302"/>
                  </a:lnTo>
                  <a:lnTo>
                    <a:pt x="4555388" y="2126767"/>
                  </a:lnTo>
                  <a:lnTo>
                    <a:pt x="4860937" y="2126767"/>
                  </a:lnTo>
                  <a:lnTo>
                    <a:pt x="4862550" y="2126081"/>
                  </a:lnTo>
                  <a:lnTo>
                    <a:pt x="4865306" y="2123287"/>
                  </a:lnTo>
                  <a:lnTo>
                    <a:pt x="4865992" y="2121662"/>
                  </a:lnTo>
                  <a:lnTo>
                    <a:pt x="4865992" y="2093302"/>
                  </a:lnTo>
                  <a:close/>
                </a:path>
                <a:path w="6437630" h="3091815">
                  <a:moveTo>
                    <a:pt x="4877257" y="955497"/>
                  </a:moveTo>
                  <a:lnTo>
                    <a:pt x="4875365" y="950556"/>
                  </a:lnTo>
                  <a:lnTo>
                    <a:pt x="4867770" y="941959"/>
                  </a:lnTo>
                  <a:lnTo>
                    <a:pt x="4862881" y="939812"/>
                  </a:lnTo>
                  <a:lnTo>
                    <a:pt x="4715408" y="939812"/>
                  </a:lnTo>
                  <a:lnTo>
                    <a:pt x="4715408" y="973277"/>
                  </a:lnTo>
                  <a:lnTo>
                    <a:pt x="4836312" y="973277"/>
                  </a:lnTo>
                  <a:lnTo>
                    <a:pt x="4837569" y="974432"/>
                  </a:lnTo>
                  <a:lnTo>
                    <a:pt x="4837569" y="976757"/>
                  </a:lnTo>
                  <a:lnTo>
                    <a:pt x="4837227" y="1067054"/>
                  </a:lnTo>
                  <a:lnTo>
                    <a:pt x="4824120" y="1108189"/>
                  </a:lnTo>
                  <a:lnTo>
                    <a:pt x="4791329" y="1139736"/>
                  </a:lnTo>
                  <a:lnTo>
                    <a:pt x="4748885" y="1162215"/>
                  </a:lnTo>
                  <a:lnTo>
                    <a:pt x="4706772" y="1175816"/>
                  </a:lnTo>
                  <a:lnTo>
                    <a:pt x="4727143" y="1204048"/>
                  </a:lnTo>
                  <a:lnTo>
                    <a:pt x="4766348" y="1192123"/>
                  </a:lnTo>
                  <a:lnTo>
                    <a:pt x="4804956" y="1173899"/>
                  </a:lnTo>
                  <a:lnTo>
                    <a:pt x="4838281" y="1148664"/>
                  </a:lnTo>
                  <a:lnTo>
                    <a:pt x="4863452" y="1116380"/>
                  </a:lnTo>
                  <a:lnTo>
                    <a:pt x="4876406" y="1076540"/>
                  </a:lnTo>
                  <a:lnTo>
                    <a:pt x="4877257" y="1061466"/>
                  </a:lnTo>
                  <a:lnTo>
                    <a:pt x="4877257" y="955497"/>
                  </a:lnTo>
                  <a:close/>
                </a:path>
                <a:path w="6437630" h="3091815">
                  <a:moveTo>
                    <a:pt x="4981829" y="923074"/>
                  </a:moveTo>
                  <a:lnTo>
                    <a:pt x="4943183" y="923074"/>
                  </a:lnTo>
                  <a:lnTo>
                    <a:pt x="4943183" y="1254937"/>
                  </a:lnTo>
                  <a:lnTo>
                    <a:pt x="4976774" y="1254937"/>
                  </a:lnTo>
                  <a:lnTo>
                    <a:pt x="4978387" y="1254252"/>
                  </a:lnTo>
                  <a:lnTo>
                    <a:pt x="4981143" y="1251458"/>
                  </a:lnTo>
                  <a:lnTo>
                    <a:pt x="4981829" y="1249832"/>
                  </a:lnTo>
                  <a:lnTo>
                    <a:pt x="4981829" y="923074"/>
                  </a:lnTo>
                  <a:close/>
                </a:path>
                <a:path w="6437630" h="3091815">
                  <a:moveTo>
                    <a:pt x="5027854" y="218579"/>
                  </a:moveTo>
                  <a:lnTo>
                    <a:pt x="4986223" y="222719"/>
                  </a:lnTo>
                  <a:lnTo>
                    <a:pt x="4946929" y="225374"/>
                  </a:lnTo>
                  <a:lnTo>
                    <a:pt x="4911966" y="226593"/>
                  </a:lnTo>
                  <a:lnTo>
                    <a:pt x="4915586" y="226593"/>
                  </a:lnTo>
                  <a:lnTo>
                    <a:pt x="4893119" y="226771"/>
                  </a:lnTo>
                  <a:lnTo>
                    <a:pt x="4876698" y="226593"/>
                  </a:lnTo>
                  <a:lnTo>
                    <a:pt x="4874399" y="226593"/>
                  </a:lnTo>
                  <a:lnTo>
                    <a:pt x="4873980" y="226161"/>
                  </a:lnTo>
                  <a:lnTo>
                    <a:pt x="4873244" y="225374"/>
                  </a:lnTo>
                  <a:lnTo>
                    <a:pt x="4873244" y="59029"/>
                  </a:lnTo>
                  <a:lnTo>
                    <a:pt x="4874399" y="57873"/>
                  </a:lnTo>
                  <a:lnTo>
                    <a:pt x="4993348" y="57873"/>
                  </a:lnTo>
                  <a:lnTo>
                    <a:pt x="4993348" y="25107"/>
                  </a:lnTo>
                  <a:lnTo>
                    <a:pt x="4849660" y="25107"/>
                  </a:lnTo>
                  <a:lnTo>
                    <a:pt x="4844656" y="27076"/>
                  </a:lnTo>
                  <a:lnTo>
                    <a:pt x="4836604" y="34975"/>
                  </a:lnTo>
                  <a:lnTo>
                    <a:pt x="4834598" y="39979"/>
                  </a:lnTo>
                  <a:lnTo>
                    <a:pt x="4834598" y="243789"/>
                  </a:lnTo>
                  <a:lnTo>
                    <a:pt x="4836719" y="248780"/>
                  </a:lnTo>
                  <a:lnTo>
                    <a:pt x="4845139" y="256590"/>
                  </a:lnTo>
                  <a:lnTo>
                    <a:pt x="4844999" y="256590"/>
                  </a:lnTo>
                  <a:lnTo>
                    <a:pt x="4850130" y="258660"/>
                  </a:lnTo>
                  <a:lnTo>
                    <a:pt x="4899952" y="258660"/>
                  </a:lnTo>
                  <a:lnTo>
                    <a:pt x="4959947" y="256590"/>
                  </a:lnTo>
                  <a:lnTo>
                    <a:pt x="5004892" y="253631"/>
                  </a:lnTo>
                  <a:lnTo>
                    <a:pt x="5027854" y="251688"/>
                  </a:lnTo>
                  <a:lnTo>
                    <a:pt x="5027854" y="226771"/>
                  </a:lnTo>
                  <a:lnTo>
                    <a:pt x="5027854" y="218579"/>
                  </a:lnTo>
                  <a:close/>
                </a:path>
                <a:path w="6437630" h="3091815">
                  <a:moveTo>
                    <a:pt x="5128971" y="1937829"/>
                  </a:moveTo>
                  <a:lnTo>
                    <a:pt x="4945837" y="1937829"/>
                  </a:lnTo>
                  <a:lnTo>
                    <a:pt x="4944681" y="1936673"/>
                  </a:lnTo>
                  <a:lnTo>
                    <a:pt x="4944681" y="1918665"/>
                  </a:lnTo>
                  <a:lnTo>
                    <a:pt x="5109756" y="1918665"/>
                  </a:lnTo>
                  <a:lnTo>
                    <a:pt x="5114760" y="1916798"/>
                  </a:lnTo>
                  <a:lnTo>
                    <a:pt x="5122811" y="1909368"/>
                  </a:lnTo>
                  <a:lnTo>
                    <a:pt x="5124831" y="1904250"/>
                  </a:lnTo>
                  <a:lnTo>
                    <a:pt x="5124831" y="1838134"/>
                  </a:lnTo>
                  <a:lnTo>
                    <a:pt x="4904651" y="1838134"/>
                  </a:lnTo>
                  <a:lnTo>
                    <a:pt x="4904651" y="1868805"/>
                  </a:lnTo>
                  <a:lnTo>
                    <a:pt x="5084800" y="1868805"/>
                  </a:lnTo>
                  <a:lnTo>
                    <a:pt x="5084800" y="1887867"/>
                  </a:lnTo>
                  <a:lnTo>
                    <a:pt x="5083645" y="1889023"/>
                  </a:lnTo>
                  <a:lnTo>
                    <a:pt x="4904308" y="1889023"/>
                  </a:lnTo>
                  <a:lnTo>
                    <a:pt x="4904308" y="1954453"/>
                  </a:lnTo>
                  <a:lnTo>
                    <a:pt x="4906315" y="1959381"/>
                  </a:lnTo>
                  <a:lnTo>
                    <a:pt x="4914366" y="1967522"/>
                  </a:lnTo>
                  <a:lnTo>
                    <a:pt x="4919370" y="1969554"/>
                  </a:lnTo>
                  <a:lnTo>
                    <a:pt x="5128971" y="1969554"/>
                  </a:lnTo>
                  <a:lnTo>
                    <a:pt x="5128971" y="1937829"/>
                  </a:lnTo>
                  <a:close/>
                </a:path>
                <a:path w="6437630" h="3091815">
                  <a:moveTo>
                    <a:pt x="5132425" y="117475"/>
                  </a:moveTo>
                  <a:lnTo>
                    <a:pt x="5082730" y="117475"/>
                  </a:lnTo>
                  <a:lnTo>
                    <a:pt x="5082730" y="8026"/>
                  </a:lnTo>
                  <a:lnTo>
                    <a:pt x="5043729" y="8026"/>
                  </a:lnTo>
                  <a:lnTo>
                    <a:pt x="5043729" y="340233"/>
                  </a:lnTo>
                  <a:lnTo>
                    <a:pt x="5077663" y="340233"/>
                  </a:lnTo>
                  <a:lnTo>
                    <a:pt x="5079276" y="339534"/>
                  </a:lnTo>
                  <a:lnTo>
                    <a:pt x="5082044" y="336753"/>
                  </a:lnTo>
                  <a:lnTo>
                    <a:pt x="5082730" y="335127"/>
                  </a:lnTo>
                  <a:lnTo>
                    <a:pt x="5082730" y="150596"/>
                  </a:lnTo>
                  <a:lnTo>
                    <a:pt x="5132425" y="150596"/>
                  </a:lnTo>
                  <a:lnTo>
                    <a:pt x="5132425" y="117475"/>
                  </a:lnTo>
                  <a:close/>
                </a:path>
                <a:path w="6437630" h="3091815">
                  <a:moveTo>
                    <a:pt x="5133111" y="2141067"/>
                  </a:moveTo>
                  <a:lnTo>
                    <a:pt x="4943767" y="2141067"/>
                  </a:lnTo>
                  <a:lnTo>
                    <a:pt x="4942611" y="2139899"/>
                  </a:lnTo>
                  <a:lnTo>
                    <a:pt x="4942611" y="2121192"/>
                  </a:lnTo>
                  <a:lnTo>
                    <a:pt x="5111140" y="2121192"/>
                  </a:lnTo>
                  <a:lnTo>
                    <a:pt x="5116144" y="2119338"/>
                  </a:lnTo>
                  <a:lnTo>
                    <a:pt x="5124196" y="2111895"/>
                  </a:lnTo>
                  <a:lnTo>
                    <a:pt x="5126215" y="2106790"/>
                  </a:lnTo>
                  <a:lnTo>
                    <a:pt x="5126215" y="2040318"/>
                  </a:lnTo>
                  <a:lnTo>
                    <a:pt x="4903952" y="2040318"/>
                  </a:lnTo>
                  <a:lnTo>
                    <a:pt x="4903952" y="2071700"/>
                  </a:lnTo>
                  <a:lnTo>
                    <a:pt x="5086870" y="2071700"/>
                  </a:lnTo>
                  <a:lnTo>
                    <a:pt x="5086870" y="2089708"/>
                  </a:lnTo>
                  <a:lnTo>
                    <a:pt x="5085715" y="2090864"/>
                  </a:lnTo>
                  <a:lnTo>
                    <a:pt x="4903952" y="2090864"/>
                  </a:lnTo>
                  <a:lnTo>
                    <a:pt x="4903952" y="2151519"/>
                  </a:lnTo>
                  <a:lnTo>
                    <a:pt x="4905273" y="2160676"/>
                  </a:lnTo>
                  <a:lnTo>
                    <a:pt x="4909223" y="2167217"/>
                  </a:lnTo>
                  <a:lnTo>
                    <a:pt x="4915801" y="2171128"/>
                  </a:lnTo>
                  <a:lnTo>
                    <a:pt x="4925009" y="2172436"/>
                  </a:lnTo>
                  <a:lnTo>
                    <a:pt x="5128057" y="2172436"/>
                  </a:lnTo>
                  <a:lnTo>
                    <a:pt x="5129657" y="2171738"/>
                  </a:lnTo>
                  <a:lnTo>
                    <a:pt x="5132425" y="2168956"/>
                  </a:lnTo>
                  <a:lnTo>
                    <a:pt x="5133111" y="2167217"/>
                  </a:lnTo>
                  <a:lnTo>
                    <a:pt x="5133111" y="2141067"/>
                  </a:lnTo>
                  <a:close/>
                </a:path>
                <a:path w="6437630" h="3091815">
                  <a:moveTo>
                    <a:pt x="5137785" y="2853931"/>
                  </a:moveTo>
                  <a:lnTo>
                    <a:pt x="5128285" y="2814713"/>
                  </a:lnTo>
                  <a:lnTo>
                    <a:pt x="5112880" y="2794673"/>
                  </a:lnTo>
                  <a:lnTo>
                    <a:pt x="5110175" y="2791968"/>
                  </a:lnTo>
                  <a:lnTo>
                    <a:pt x="5102403" y="2785783"/>
                  </a:lnTo>
                  <a:lnTo>
                    <a:pt x="5098440" y="2783243"/>
                  </a:lnTo>
                  <a:lnTo>
                    <a:pt x="5098440" y="2853931"/>
                  </a:lnTo>
                  <a:lnTo>
                    <a:pt x="5098034" y="2860878"/>
                  </a:lnTo>
                  <a:lnTo>
                    <a:pt x="5074450" y="2897860"/>
                  </a:lnTo>
                  <a:lnTo>
                    <a:pt x="5032654" y="2912541"/>
                  </a:lnTo>
                  <a:lnTo>
                    <a:pt x="5015954" y="2913545"/>
                  </a:lnTo>
                  <a:lnTo>
                    <a:pt x="5007305" y="2913291"/>
                  </a:lnTo>
                  <a:lnTo>
                    <a:pt x="4968976" y="2904617"/>
                  </a:lnTo>
                  <a:lnTo>
                    <a:pt x="4939169" y="2879204"/>
                  </a:lnTo>
                  <a:lnTo>
                    <a:pt x="4932781" y="2853931"/>
                  </a:lnTo>
                  <a:lnTo>
                    <a:pt x="4933188" y="2847149"/>
                  </a:lnTo>
                  <a:lnTo>
                    <a:pt x="4956772" y="2810357"/>
                  </a:lnTo>
                  <a:lnTo>
                    <a:pt x="4998961" y="2795676"/>
                  </a:lnTo>
                  <a:lnTo>
                    <a:pt x="5015954" y="2794673"/>
                  </a:lnTo>
                  <a:lnTo>
                    <a:pt x="5024437" y="2794927"/>
                  </a:lnTo>
                  <a:lnTo>
                    <a:pt x="5062283" y="2803601"/>
                  </a:lnTo>
                  <a:lnTo>
                    <a:pt x="5092052" y="2829014"/>
                  </a:lnTo>
                  <a:lnTo>
                    <a:pt x="5098440" y="2853931"/>
                  </a:lnTo>
                  <a:lnTo>
                    <a:pt x="5098440" y="2783243"/>
                  </a:lnTo>
                  <a:lnTo>
                    <a:pt x="5052403" y="2765082"/>
                  </a:lnTo>
                  <a:lnTo>
                    <a:pt x="5015611" y="2761551"/>
                  </a:lnTo>
                  <a:lnTo>
                    <a:pt x="5002898" y="2761945"/>
                  </a:lnTo>
                  <a:lnTo>
                    <a:pt x="4956708" y="2771305"/>
                  </a:lnTo>
                  <a:lnTo>
                    <a:pt x="4921047" y="2791968"/>
                  </a:lnTo>
                  <a:lnTo>
                    <a:pt x="4898783" y="2823641"/>
                  </a:lnTo>
                  <a:lnTo>
                    <a:pt x="4893437" y="2853931"/>
                  </a:lnTo>
                  <a:lnTo>
                    <a:pt x="4894034" y="2864624"/>
                  </a:lnTo>
                  <a:lnTo>
                    <a:pt x="4908105" y="2901442"/>
                  </a:lnTo>
                  <a:lnTo>
                    <a:pt x="4937379" y="2927832"/>
                  </a:lnTo>
                  <a:lnTo>
                    <a:pt x="4978819" y="2943136"/>
                  </a:lnTo>
                  <a:lnTo>
                    <a:pt x="5015611" y="2946666"/>
                  </a:lnTo>
                  <a:lnTo>
                    <a:pt x="5028323" y="2946273"/>
                  </a:lnTo>
                  <a:lnTo>
                    <a:pt x="5074513" y="2936900"/>
                  </a:lnTo>
                  <a:lnTo>
                    <a:pt x="5110175" y="2915996"/>
                  </a:lnTo>
                  <a:lnTo>
                    <a:pt x="5132438" y="2884233"/>
                  </a:lnTo>
                  <a:lnTo>
                    <a:pt x="5137188" y="2864624"/>
                  </a:lnTo>
                  <a:lnTo>
                    <a:pt x="5137785" y="2853931"/>
                  </a:lnTo>
                  <a:close/>
                </a:path>
                <a:path w="6437630" h="3091815">
                  <a:moveTo>
                    <a:pt x="5169700" y="1988375"/>
                  </a:moveTo>
                  <a:lnTo>
                    <a:pt x="4858753" y="1988375"/>
                  </a:lnTo>
                  <a:lnTo>
                    <a:pt x="4858753" y="2020455"/>
                  </a:lnTo>
                  <a:lnTo>
                    <a:pt x="5164633" y="2020455"/>
                  </a:lnTo>
                  <a:lnTo>
                    <a:pt x="5166245" y="2019757"/>
                  </a:lnTo>
                  <a:lnTo>
                    <a:pt x="5169001" y="2016963"/>
                  </a:lnTo>
                  <a:lnTo>
                    <a:pt x="5169700" y="2015337"/>
                  </a:lnTo>
                  <a:lnTo>
                    <a:pt x="5169700" y="1988375"/>
                  </a:lnTo>
                  <a:close/>
                </a:path>
                <a:path w="6437630" h="3091815">
                  <a:moveTo>
                    <a:pt x="5169878" y="3004185"/>
                  </a:moveTo>
                  <a:lnTo>
                    <a:pt x="4859274" y="3004185"/>
                  </a:lnTo>
                  <a:lnTo>
                    <a:pt x="4859274" y="3037649"/>
                  </a:lnTo>
                  <a:lnTo>
                    <a:pt x="5164810" y="3037649"/>
                  </a:lnTo>
                  <a:lnTo>
                    <a:pt x="5166423" y="3036951"/>
                  </a:lnTo>
                  <a:lnTo>
                    <a:pt x="5169179" y="3034157"/>
                  </a:lnTo>
                  <a:lnTo>
                    <a:pt x="5169878" y="3032531"/>
                  </a:lnTo>
                  <a:lnTo>
                    <a:pt x="5169878" y="3004185"/>
                  </a:lnTo>
                  <a:close/>
                </a:path>
                <a:path w="6437630" h="3091815">
                  <a:moveTo>
                    <a:pt x="5354675" y="214045"/>
                  </a:moveTo>
                  <a:lnTo>
                    <a:pt x="5313870" y="219354"/>
                  </a:lnTo>
                  <a:lnTo>
                    <a:pt x="5274272" y="222758"/>
                  </a:lnTo>
                  <a:lnTo>
                    <a:pt x="5257304" y="223685"/>
                  </a:lnTo>
                  <a:lnTo>
                    <a:pt x="5258219" y="223685"/>
                  </a:lnTo>
                  <a:lnTo>
                    <a:pt x="5236908" y="224497"/>
                  </a:lnTo>
                  <a:lnTo>
                    <a:pt x="5219458" y="224853"/>
                  </a:lnTo>
                  <a:lnTo>
                    <a:pt x="5200523" y="224853"/>
                  </a:lnTo>
                  <a:lnTo>
                    <a:pt x="5199380" y="223685"/>
                  </a:lnTo>
                  <a:lnTo>
                    <a:pt x="5199380" y="19177"/>
                  </a:lnTo>
                  <a:lnTo>
                    <a:pt x="5160035" y="19177"/>
                  </a:lnTo>
                  <a:lnTo>
                    <a:pt x="5160035" y="243560"/>
                  </a:lnTo>
                  <a:lnTo>
                    <a:pt x="5162054" y="248437"/>
                  </a:lnTo>
                  <a:lnTo>
                    <a:pt x="5170106" y="256336"/>
                  </a:lnTo>
                  <a:lnTo>
                    <a:pt x="5175085" y="258419"/>
                  </a:lnTo>
                  <a:lnTo>
                    <a:pt x="5174920" y="258419"/>
                  </a:lnTo>
                  <a:lnTo>
                    <a:pt x="5181092" y="258660"/>
                  </a:lnTo>
                  <a:lnTo>
                    <a:pt x="5186388" y="258787"/>
                  </a:lnTo>
                  <a:lnTo>
                    <a:pt x="5200789" y="258787"/>
                  </a:lnTo>
                  <a:lnTo>
                    <a:pt x="5241963" y="257556"/>
                  </a:lnTo>
                  <a:lnTo>
                    <a:pt x="5317833" y="252323"/>
                  </a:lnTo>
                  <a:lnTo>
                    <a:pt x="5354675" y="248208"/>
                  </a:lnTo>
                  <a:lnTo>
                    <a:pt x="5354675" y="224853"/>
                  </a:lnTo>
                  <a:lnTo>
                    <a:pt x="5354675" y="214045"/>
                  </a:lnTo>
                  <a:close/>
                </a:path>
                <a:path w="6437630" h="3091815">
                  <a:moveTo>
                    <a:pt x="5412308" y="8369"/>
                  </a:moveTo>
                  <a:lnTo>
                    <a:pt x="5372963" y="8369"/>
                  </a:lnTo>
                  <a:lnTo>
                    <a:pt x="5372963" y="340233"/>
                  </a:lnTo>
                  <a:lnTo>
                    <a:pt x="5407253" y="340233"/>
                  </a:lnTo>
                  <a:lnTo>
                    <a:pt x="5408866" y="339534"/>
                  </a:lnTo>
                  <a:lnTo>
                    <a:pt x="5411622" y="336753"/>
                  </a:lnTo>
                  <a:lnTo>
                    <a:pt x="5412308" y="335127"/>
                  </a:lnTo>
                  <a:lnTo>
                    <a:pt x="5412308" y="8369"/>
                  </a:lnTo>
                  <a:close/>
                </a:path>
                <a:path w="6437630" h="3091815">
                  <a:moveTo>
                    <a:pt x="5415864" y="1923186"/>
                  </a:moveTo>
                  <a:lnTo>
                    <a:pt x="5405132" y="1883295"/>
                  </a:lnTo>
                  <a:lnTo>
                    <a:pt x="5402224" y="1878914"/>
                  </a:lnTo>
                  <a:lnTo>
                    <a:pt x="5400903" y="1876920"/>
                  </a:lnTo>
                  <a:lnTo>
                    <a:pt x="5376875" y="1856486"/>
                  </a:lnTo>
                  <a:lnTo>
                    <a:pt x="5376875" y="1916569"/>
                  </a:lnTo>
                  <a:lnTo>
                    <a:pt x="5376875" y="1929345"/>
                  </a:lnTo>
                  <a:lnTo>
                    <a:pt x="5354663" y="1963051"/>
                  </a:lnTo>
                  <a:lnTo>
                    <a:pt x="5336832" y="1968855"/>
                  </a:lnTo>
                  <a:lnTo>
                    <a:pt x="5323954" y="1968855"/>
                  </a:lnTo>
                  <a:lnTo>
                    <a:pt x="5288470" y="1948522"/>
                  </a:lnTo>
                  <a:lnTo>
                    <a:pt x="5281269" y="1930285"/>
                  </a:lnTo>
                  <a:lnTo>
                    <a:pt x="5281384" y="1916569"/>
                  </a:lnTo>
                  <a:lnTo>
                    <a:pt x="5304625" y="1885022"/>
                  </a:lnTo>
                  <a:lnTo>
                    <a:pt x="5316880" y="1880019"/>
                  </a:lnTo>
                  <a:lnTo>
                    <a:pt x="5317210" y="1880019"/>
                  </a:lnTo>
                  <a:lnTo>
                    <a:pt x="5323027" y="1878914"/>
                  </a:lnTo>
                  <a:lnTo>
                    <a:pt x="5336375" y="1878914"/>
                  </a:lnTo>
                  <a:lnTo>
                    <a:pt x="5342420" y="1880019"/>
                  </a:lnTo>
                  <a:lnTo>
                    <a:pt x="5375605" y="1910753"/>
                  </a:lnTo>
                  <a:lnTo>
                    <a:pt x="5376875" y="1916569"/>
                  </a:lnTo>
                  <a:lnTo>
                    <a:pt x="5376875" y="1856486"/>
                  </a:lnTo>
                  <a:lnTo>
                    <a:pt x="5338762" y="1846122"/>
                  </a:lnTo>
                  <a:lnTo>
                    <a:pt x="5329936" y="1845805"/>
                  </a:lnTo>
                  <a:lnTo>
                    <a:pt x="5320881" y="1846122"/>
                  </a:lnTo>
                  <a:lnTo>
                    <a:pt x="5312334" y="1847062"/>
                  </a:lnTo>
                  <a:lnTo>
                    <a:pt x="5312168" y="1847062"/>
                  </a:lnTo>
                  <a:lnTo>
                    <a:pt x="5303952" y="1848650"/>
                  </a:lnTo>
                  <a:lnTo>
                    <a:pt x="5303786" y="1848650"/>
                  </a:lnTo>
                  <a:lnTo>
                    <a:pt x="5295252" y="1851037"/>
                  </a:lnTo>
                  <a:lnTo>
                    <a:pt x="5261661" y="1871446"/>
                  </a:lnTo>
                  <a:lnTo>
                    <a:pt x="5243309" y="1905977"/>
                  </a:lnTo>
                  <a:lnTo>
                    <a:pt x="5241912" y="1916569"/>
                  </a:lnTo>
                  <a:lnTo>
                    <a:pt x="5241887" y="1917026"/>
                  </a:lnTo>
                  <a:lnTo>
                    <a:pt x="5248656" y="1956650"/>
                  </a:lnTo>
                  <a:lnTo>
                    <a:pt x="5274348" y="1986153"/>
                  </a:lnTo>
                  <a:lnTo>
                    <a:pt x="5312727" y="2000669"/>
                  </a:lnTo>
                  <a:lnTo>
                    <a:pt x="5320944" y="2001621"/>
                  </a:lnTo>
                  <a:lnTo>
                    <a:pt x="5320360" y="2001621"/>
                  </a:lnTo>
                  <a:lnTo>
                    <a:pt x="5329936" y="2001977"/>
                  </a:lnTo>
                  <a:lnTo>
                    <a:pt x="5338775" y="2001621"/>
                  </a:lnTo>
                  <a:lnTo>
                    <a:pt x="5347360" y="2000542"/>
                  </a:lnTo>
                  <a:lnTo>
                    <a:pt x="5385244" y="1984946"/>
                  </a:lnTo>
                  <a:lnTo>
                    <a:pt x="5401551" y="1968855"/>
                  </a:lnTo>
                  <a:lnTo>
                    <a:pt x="5401805" y="1968550"/>
                  </a:lnTo>
                  <a:lnTo>
                    <a:pt x="5415610" y="1931720"/>
                  </a:lnTo>
                  <a:lnTo>
                    <a:pt x="5415686" y="1929345"/>
                  </a:lnTo>
                  <a:lnTo>
                    <a:pt x="5415864" y="1923186"/>
                  </a:lnTo>
                  <a:close/>
                </a:path>
                <a:path w="6437630" h="3091815">
                  <a:moveTo>
                    <a:pt x="5508701" y="2140369"/>
                  </a:moveTo>
                  <a:lnTo>
                    <a:pt x="5328666" y="2140369"/>
                  </a:lnTo>
                  <a:lnTo>
                    <a:pt x="5327523" y="2139200"/>
                  </a:lnTo>
                  <a:lnTo>
                    <a:pt x="5327523" y="2115274"/>
                  </a:lnTo>
                  <a:lnTo>
                    <a:pt x="5486387" y="2115274"/>
                  </a:lnTo>
                  <a:lnTo>
                    <a:pt x="5491391" y="2113407"/>
                  </a:lnTo>
                  <a:lnTo>
                    <a:pt x="5499443" y="2105977"/>
                  </a:lnTo>
                  <a:lnTo>
                    <a:pt x="5501462" y="2100859"/>
                  </a:lnTo>
                  <a:lnTo>
                    <a:pt x="5501462" y="2028469"/>
                  </a:lnTo>
                  <a:lnTo>
                    <a:pt x="5288178" y="2028469"/>
                  </a:lnTo>
                  <a:lnTo>
                    <a:pt x="5288178" y="2059838"/>
                  </a:lnTo>
                  <a:lnTo>
                    <a:pt x="5462117" y="2059838"/>
                  </a:lnTo>
                  <a:lnTo>
                    <a:pt x="5462117" y="2082038"/>
                  </a:lnTo>
                  <a:lnTo>
                    <a:pt x="5460962" y="2083193"/>
                  </a:lnTo>
                  <a:lnTo>
                    <a:pt x="5287835" y="2083193"/>
                  </a:lnTo>
                  <a:lnTo>
                    <a:pt x="5287835" y="2151519"/>
                  </a:lnTo>
                  <a:lnTo>
                    <a:pt x="5289143" y="2160676"/>
                  </a:lnTo>
                  <a:lnTo>
                    <a:pt x="5293093" y="2167217"/>
                  </a:lnTo>
                  <a:lnTo>
                    <a:pt x="5299672" y="2171128"/>
                  </a:lnTo>
                  <a:lnTo>
                    <a:pt x="5308879" y="2172436"/>
                  </a:lnTo>
                  <a:lnTo>
                    <a:pt x="5503646" y="2172436"/>
                  </a:lnTo>
                  <a:lnTo>
                    <a:pt x="5505247" y="2171738"/>
                  </a:lnTo>
                  <a:lnTo>
                    <a:pt x="5508015" y="2168956"/>
                  </a:lnTo>
                  <a:lnTo>
                    <a:pt x="5508701" y="2167217"/>
                  </a:lnTo>
                  <a:lnTo>
                    <a:pt x="5508701" y="2140369"/>
                  </a:lnTo>
                  <a:close/>
                </a:path>
                <a:path w="6437630" h="3091815">
                  <a:moveTo>
                    <a:pt x="5624563" y="40792"/>
                  </a:moveTo>
                  <a:lnTo>
                    <a:pt x="5622658" y="35852"/>
                  </a:lnTo>
                  <a:lnTo>
                    <a:pt x="5615063" y="27254"/>
                  </a:lnTo>
                  <a:lnTo>
                    <a:pt x="5610174" y="25107"/>
                  </a:lnTo>
                  <a:lnTo>
                    <a:pt x="5462702" y="25107"/>
                  </a:lnTo>
                  <a:lnTo>
                    <a:pt x="5462702" y="58572"/>
                  </a:lnTo>
                  <a:lnTo>
                    <a:pt x="5583606" y="58572"/>
                  </a:lnTo>
                  <a:lnTo>
                    <a:pt x="5584863" y="59728"/>
                  </a:lnTo>
                  <a:lnTo>
                    <a:pt x="5584863" y="62052"/>
                  </a:lnTo>
                  <a:lnTo>
                    <a:pt x="5584520" y="152336"/>
                  </a:lnTo>
                  <a:lnTo>
                    <a:pt x="5571414" y="193471"/>
                  </a:lnTo>
                  <a:lnTo>
                    <a:pt x="5538622" y="225018"/>
                  </a:lnTo>
                  <a:lnTo>
                    <a:pt x="5496179" y="247510"/>
                  </a:lnTo>
                  <a:lnTo>
                    <a:pt x="5454066" y="261099"/>
                  </a:lnTo>
                  <a:lnTo>
                    <a:pt x="5474436" y="289344"/>
                  </a:lnTo>
                  <a:lnTo>
                    <a:pt x="5513641" y="277406"/>
                  </a:lnTo>
                  <a:lnTo>
                    <a:pt x="5552262" y="259181"/>
                  </a:lnTo>
                  <a:lnTo>
                    <a:pt x="5585587" y="233959"/>
                  </a:lnTo>
                  <a:lnTo>
                    <a:pt x="5610758" y="201663"/>
                  </a:lnTo>
                  <a:lnTo>
                    <a:pt x="5623699" y="161823"/>
                  </a:lnTo>
                  <a:lnTo>
                    <a:pt x="5624563" y="146761"/>
                  </a:lnTo>
                  <a:lnTo>
                    <a:pt x="5624563" y="40792"/>
                  </a:lnTo>
                  <a:close/>
                </a:path>
                <a:path w="6437630" h="3091815">
                  <a:moveTo>
                    <a:pt x="5724398" y="1972691"/>
                  </a:moveTo>
                  <a:lnTo>
                    <a:pt x="5724385" y="1972348"/>
                  </a:lnTo>
                  <a:lnTo>
                    <a:pt x="5724080" y="1961692"/>
                  </a:lnTo>
                  <a:lnTo>
                    <a:pt x="5723102" y="1950643"/>
                  </a:lnTo>
                  <a:lnTo>
                    <a:pt x="5712625" y="1907159"/>
                  </a:lnTo>
                  <a:lnTo>
                    <a:pt x="5690755" y="1871560"/>
                  </a:lnTo>
                  <a:lnTo>
                    <a:pt x="5684710" y="1865871"/>
                  </a:lnTo>
                  <a:lnTo>
                    <a:pt x="5684710" y="1972348"/>
                  </a:lnTo>
                  <a:lnTo>
                    <a:pt x="5684710" y="1972691"/>
                  </a:lnTo>
                  <a:lnTo>
                    <a:pt x="5680100" y="2016010"/>
                  </a:lnTo>
                  <a:lnTo>
                    <a:pt x="5661469" y="2053501"/>
                  </a:lnTo>
                  <a:lnTo>
                    <a:pt x="5643067" y="2065070"/>
                  </a:lnTo>
                  <a:lnTo>
                    <a:pt x="5625579" y="2065070"/>
                  </a:lnTo>
                  <a:lnTo>
                    <a:pt x="5596013" y="2037359"/>
                  </a:lnTo>
                  <a:lnTo>
                    <a:pt x="5585345" y="1999399"/>
                  </a:lnTo>
                  <a:lnTo>
                    <a:pt x="5583593" y="1972348"/>
                  </a:lnTo>
                  <a:lnTo>
                    <a:pt x="5583771" y="1965413"/>
                  </a:lnTo>
                  <a:lnTo>
                    <a:pt x="5592432" y="1920709"/>
                  </a:lnTo>
                  <a:lnTo>
                    <a:pt x="5617642" y="1885073"/>
                  </a:lnTo>
                  <a:lnTo>
                    <a:pt x="5625350" y="1882051"/>
                  </a:lnTo>
                  <a:lnTo>
                    <a:pt x="5643296" y="1882051"/>
                  </a:lnTo>
                  <a:lnTo>
                    <a:pt x="5673153" y="1913775"/>
                  </a:lnTo>
                  <a:lnTo>
                    <a:pt x="5683161" y="1950770"/>
                  </a:lnTo>
                  <a:lnTo>
                    <a:pt x="5684710" y="1972348"/>
                  </a:lnTo>
                  <a:lnTo>
                    <a:pt x="5684710" y="1865871"/>
                  </a:lnTo>
                  <a:lnTo>
                    <a:pt x="5645810" y="1847900"/>
                  </a:lnTo>
                  <a:lnTo>
                    <a:pt x="5634329" y="1847202"/>
                  </a:lnTo>
                  <a:lnTo>
                    <a:pt x="5622683" y="1847900"/>
                  </a:lnTo>
                  <a:lnTo>
                    <a:pt x="5584926" y="1864614"/>
                  </a:lnTo>
                  <a:lnTo>
                    <a:pt x="5560047" y="1897303"/>
                  </a:lnTo>
                  <a:lnTo>
                    <a:pt x="5548046" y="1933524"/>
                  </a:lnTo>
                  <a:lnTo>
                    <a:pt x="5548046" y="1900186"/>
                  </a:lnTo>
                  <a:lnTo>
                    <a:pt x="5501106" y="1900186"/>
                  </a:lnTo>
                  <a:lnTo>
                    <a:pt x="5501106" y="1838134"/>
                  </a:lnTo>
                  <a:lnTo>
                    <a:pt x="5461774" y="1838134"/>
                  </a:lnTo>
                  <a:lnTo>
                    <a:pt x="5461774" y="2011387"/>
                  </a:lnTo>
                  <a:lnTo>
                    <a:pt x="5496052" y="2011387"/>
                  </a:lnTo>
                  <a:lnTo>
                    <a:pt x="5497665" y="2010689"/>
                  </a:lnTo>
                  <a:lnTo>
                    <a:pt x="5500421" y="2007895"/>
                  </a:lnTo>
                  <a:lnTo>
                    <a:pt x="5501106" y="2006269"/>
                  </a:lnTo>
                  <a:lnTo>
                    <a:pt x="5501106" y="1933994"/>
                  </a:lnTo>
                  <a:lnTo>
                    <a:pt x="5547944" y="1933994"/>
                  </a:lnTo>
                  <a:lnTo>
                    <a:pt x="5546814" y="1939556"/>
                  </a:lnTo>
                  <a:lnTo>
                    <a:pt x="5545188" y="1950770"/>
                  </a:lnTo>
                  <a:lnTo>
                    <a:pt x="5544223" y="1961692"/>
                  </a:lnTo>
                  <a:lnTo>
                    <a:pt x="5544121" y="1965413"/>
                  </a:lnTo>
                  <a:lnTo>
                    <a:pt x="5543905" y="1972691"/>
                  </a:lnTo>
                  <a:lnTo>
                    <a:pt x="5549087" y="2021141"/>
                  </a:lnTo>
                  <a:lnTo>
                    <a:pt x="5565305" y="2061756"/>
                  </a:lnTo>
                  <a:lnTo>
                    <a:pt x="5593423" y="2089645"/>
                  </a:lnTo>
                  <a:lnTo>
                    <a:pt x="5634329" y="2099932"/>
                  </a:lnTo>
                  <a:lnTo>
                    <a:pt x="5645797" y="2099284"/>
                  </a:lnTo>
                  <a:lnTo>
                    <a:pt x="5683135" y="2084044"/>
                  </a:lnTo>
                  <a:lnTo>
                    <a:pt x="5700661" y="2065070"/>
                  </a:lnTo>
                  <a:lnTo>
                    <a:pt x="5702998" y="2061756"/>
                  </a:lnTo>
                  <a:lnTo>
                    <a:pt x="5719229" y="2021141"/>
                  </a:lnTo>
                  <a:lnTo>
                    <a:pt x="5724169" y="1981619"/>
                  </a:lnTo>
                  <a:lnTo>
                    <a:pt x="5724398" y="1972691"/>
                  </a:lnTo>
                  <a:close/>
                </a:path>
                <a:path w="6437630" h="3091815">
                  <a:moveTo>
                    <a:pt x="5729122" y="8369"/>
                  </a:moveTo>
                  <a:lnTo>
                    <a:pt x="5690476" y="8369"/>
                  </a:lnTo>
                  <a:lnTo>
                    <a:pt x="5690476" y="340233"/>
                  </a:lnTo>
                  <a:lnTo>
                    <a:pt x="5724068" y="340233"/>
                  </a:lnTo>
                  <a:lnTo>
                    <a:pt x="5725680" y="339534"/>
                  </a:lnTo>
                  <a:lnTo>
                    <a:pt x="5728436" y="336753"/>
                  </a:lnTo>
                  <a:lnTo>
                    <a:pt x="5729122" y="335127"/>
                  </a:lnTo>
                  <a:lnTo>
                    <a:pt x="5729122" y="8369"/>
                  </a:lnTo>
                  <a:close/>
                </a:path>
                <a:path w="6437630" h="3091815">
                  <a:moveTo>
                    <a:pt x="5850369" y="1954911"/>
                  </a:moveTo>
                  <a:lnTo>
                    <a:pt x="5804471" y="1954911"/>
                  </a:lnTo>
                  <a:lnTo>
                    <a:pt x="5804471" y="1837436"/>
                  </a:lnTo>
                  <a:lnTo>
                    <a:pt x="5764784" y="1837436"/>
                  </a:lnTo>
                  <a:lnTo>
                    <a:pt x="5764784" y="2169655"/>
                  </a:lnTo>
                  <a:lnTo>
                    <a:pt x="5799404" y="2169655"/>
                  </a:lnTo>
                  <a:lnTo>
                    <a:pt x="5801017" y="2168956"/>
                  </a:lnTo>
                  <a:lnTo>
                    <a:pt x="5803773" y="2166162"/>
                  </a:lnTo>
                  <a:lnTo>
                    <a:pt x="5804471" y="2164537"/>
                  </a:lnTo>
                  <a:lnTo>
                    <a:pt x="5804471" y="1988032"/>
                  </a:lnTo>
                  <a:lnTo>
                    <a:pt x="5850369" y="1988032"/>
                  </a:lnTo>
                  <a:lnTo>
                    <a:pt x="5850369" y="1954911"/>
                  </a:lnTo>
                  <a:close/>
                </a:path>
                <a:path w="6437630" h="3091815">
                  <a:moveTo>
                    <a:pt x="6006350" y="2043455"/>
                  </a:moveTo>
                  <a:lnTo>
                    <a:pt x="5950445" y="2051646"/>
                  </a:lnTo>
                  <a:lnTo>
                    <a:pt x="5917603" y="2054263"/>
                  </a:lnTo>
                  <a:lnTo>
                    <a:pt x="5901906" y="2054263"/>
                  </a:lnTo>
                  <a:lnTo>
                    <a:pt x="5900750" y="2053056"/>
                  </a:lnTo>
                  <a:lnTo>
                    <a:pt x="5900750" y="1848942"/>
                  </a:lnTo>
                  <a:lnTo>
                    <a:pt x="5861748" y="1848942"/>
                  </a:lnTo>
                  <a:lnTo>
                    <a:pt x="5861748" y="2073211"/>
                  </a:lnTo>
                  <a:lnTo>
                    <a:pt x="5863704" y="2078088"/>
                  </a:lnTo>
                  <a:lnTo>
                    <a:pt x="5871527" y="2085517"/>
                  </a:lnTo>
                  <a:lnTo>
                    <a:pt x="5876595" y="2087613"/>
                  </a:lnTo>
                  <a:lnTo>
                    <a:pt x="5882805" y="2088083"/>
                  </a:lnTo>
                  <a:lnTo>
                    <a:pt x="5888063" y="2088337"/>
                  </a:lnTo>
                  <a:lnTo>
                    <a:pt x="5901080" y="2088337"/>
                  </a:lnTo>
                  <a:lnTo>
                    <a:pt x="5908865" y="2088083"/>
                  </a:lnTo>
                  <a:lnTo>
                    <a:pt x="5918187" y="2087613"/>
                  </a:lnTo>
                  <a:lnTo>
                    <a:pt x="5917958" y="2087613"/>
                  </a:lnTo>
                  <a:lnTo>
                    <a:pt x="5925680" y="2087118"/>
                  </a:lnTo>
                  <a:lnTo>
                    <a:pt x="5934418" y="2086444"/>
                  </a:lnTo>
                  <a:lnTo>
                    <a:pt x="5944667" y="2085517"/>
                  </a:lnTo>
                  <a:lnTo>
                    <a:pt x="5944514" y="2085517"/>
                  </a:lnTo>
                  <a:lnTo>
                    <a:pt x="5952363" y="2084717"/>
                  </a:lnTo>
                  <a:lnTo>
                    <a:pt x="5993841" y="2078926"/>
                  </a:lnTo>
                  <a:lnTo>
                    <a:pt x="6006350" y="2076221"/>
                  </a:lnTo>
                  <a:lnTo>
                    <a:pt x="6006350" y="2054263"/>
                  </a:lnTo>
                  <a:lnTo>
                    <a:pt x="6006350" y="2043455"/>
                  </a:lnTo>
                  <a:close/>
                </a:path>
                <a:path w="6437630" h="3091815">
                  <a:moveTo>
                    <a:pt x="6136805" y="1837778"/>
                  </a:moveTo>
                  <a:lnTo>
                    <a:pt x="6097816" y="1837778"/>
                  </a:lnTo>
                  <a:lnTo>
                    <a:pt x="6097816" y="1941322"/>
                  </a:lnTo>
                  <a:lnTo>
                    <a:pt x="6058128" y="1941322"/>
                  </a:lnTo>
                  <a:lnTo>
                    <a:pt x="6058128" y="1837778"/>
                  </a:lnTo>
                  <a:lnTo>
                    <a:pt x="6019470" y="1837778"/>
                  </a:lnTo>
                  <a:lnTo>
                    <a:pt x="6019470" y="2161629"/>
                  </a:lnTo>
                  <a:lnTo>
                    <a:pt x="6053061" y="2161629"/>
                  </a:lnTo>
                  <a:lnTo>
                    <a:pt x="6054674" y="2160930"/>
                  </a:lnTo>
                  <a:lnTo>
                    <a:pt x="6057430" y="2158149"/>
                  </a:lnTo>
                  <a:lnTo>
                    <a:pt x="6058128" y="2156523"/>
                  </a:lnTo>
                  <a:lnTo>
                    <a:pt x="6058128" y="1974430"/>
                  </a:lnTo>
                  <a:lnTo>
                    <a:pt x="6097816" y="1974430"/>
                  </a:lnTo>
                  <a:lnTo>
                    <a:pt x="6097816" y="2169655"/>
                  </a:lnTo>
                  <a:lnTo>
                    <a:pt x="6131750" y="2169655"/>
                  </a:lnTo>
                  <a:lnTo>
                    <a:pt x="6133363" y="2168956"/>
                  </a:lnTo>
                  <a:lnTo>
                    <a:pt x="6136119" y="2166162"/>
                  </a:lnTo>
                  <a:lnTo>
                    <a:pt x="6136805" y="2164537"/>
                  </a:lnTo>
                  <a:lnTo>
                    <a:pt x="6136805" y="1974430"/>
                  </a:lnTo>
                  <a:lnTo>
                    <a:pt x="6136805" y="1941322"/>
                  </a:lnTo>
                  <a:lnTo>
                    <a:pt x="6136805" y="1837778"/>
                  </a:lnTo>
                  <a:close/>
                </a:path>
                <a:path w="6437630" h="3091815">
                  <a:moveTo>
                    <a:pt x="6332829" y="1870202"/>
                  </a:moveTo>
                  <a:lnTo>
                    <a:pt x="6330937" y="1865261"/>
                  </a:lnTo>
                  <a:lnTo>
                    <a:pt x="6323343" y="1856663"/>
                  </a:lnTo>
                  <a:lnTo>
                    <a:pt x="6318453" y="1854517"/>
                  </a:lnTo>
                  <a:lnTo>
                    <a:pt x="6170981" y="1854517"/>
                  </a:lnTo>
                  <a:lnTo>
                    <a:pt x="6170981" y="1887982"/>
                  </a:lnTo>
                  <a:lnTo>
                    <a:pt x="6291885" y="1887982"/>
                  </a:lnTo>
                  <a:lnTo>
                    <a:pt x="6293142" y="1889150"/>
                  </a:lnTo>
                  <a:lnTo>
                    <a:pt x="6293142" y="1891474"/>
                  </a:lnTo>
                  <a:lnTo>
                    <a:pt x="6292799" y="1981758"/>
                  </a:lnTo>
                  <a:lnTo>
                    <a:pt x="6279680" y="2022894"/>
                  </a:lnTo>
                  <a:lnTo>
                    <a:pt x="6246901" y="2054440"/>
                  </a:lnTo>
                  <a:lnTo>
                    <a:pt x="6204445" y="2076919"/>
                  </a:lnTo>
                  <a:lnTo>
                    <a:pt x="6162345" y="2090521"/>
                  </a:lnTo>
                  <a:lnTo>
                    <a:pt x="6182715" y="2118753"/>
                  </a:lnTo>
                  <a:lnTo>
                    <a:pt x="6221920" y="2106828"/>
                  </a:lnTo>
                  <a:lnTo>
                    <a:pt x="6260528" y="2088603"/>
                  </a:lnTo>
                  <a:lnTo>
                    <a:pt x="6293853" y="2063369"/>
                  </a:lnTo>
                  <a:lnTo>
                    <a:pt x="6319025" y="2031085"/>
                  </a:lnTo>
                  <a:lnTo>
                    <a:pt x="6331966" y="1991245"/>
                  </a:lnTo>
                  <a:lnTo>
                    <a:pt x="6332829" y="1976183"/>
                  </a:lnTo>
                  <a:lnTo>
                    <a:pt x="6332829" y="1870202"/>
                  </a:lnTo>
                  <a:close/>
                </a:path>
                <a:path w="6437630" h="3091815">
                  <a:moveTo>
                    <a:pt x="6437401" y="1837778"/>
                  </a:moveTo>
                  <a:lnTo>
                    <a:pt x="6398755" y="1837778"/>
                  </a:lnTo>
                  <a:lnTo>
                    <a:pt x="6398755" y="2169655"/>
                  </a:lnTo>
                  <a:lnTo>
                    <a:pt x="6432347" y="2169655"/>
                  </a:lnTo>
                  <a:lnTo>
                    <a:pt x="6433947" y="2168956"/>
                  </a:lnTo>
                  <a:lnTo>
                    <a:pt x="6436715" y="2166162"/>
                  </a:lnTo>
                  <a:lnTo>
                    <a:pt x="6437401" y="2164537"/>
                  </a:lnTo>
                  <a:lnTo>
                    <a:pt x="6437401" y="183777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2183422" y="7180846"/>
              <a:ext cx="6435090" cy="1254125"/>
            </a:xfrm>
            <a:custGeom>
              <a:avLst/>
              <a:gdLst/>
              <a:ahLst/>
              <a:cxnLst/>
              <a:rect l="l" t="t" r="r" b="b"/>
              <a:pathLst>
                <a:path w="6435090" h="1254125">
                  <a:moveTo>
                    <a:pt x="296799" y="1037412"/>
                  </a:moveTo>
                  <a:lnTo>
                    <a:pt x="259702" y="1024509"/>
                  </a:lnTo>
                  <a:lnTo>
                    <a:pt x="223456" y="1004989"/>
                  </a:lnTo>
                  <a:lnTo>
                    <a:pt x="188912" y="976744"/>
                  </a:lnTo>
                  <a:lnTo>
                    <a:pt x="178079" y="955840"/>
                  </a:lnTo>
                  <a:lnTo>
                    <a:pt x="272300" y="955840"/>
                  </a:lnTo>
                  <a:lnTo>
                    <a:pt x="272300" y="922718"/>
                  </a:lnTo>
                  <a:lnTo>
                    <a:pt x="40373" y="922718"/>
                  </a:lnTo>
                  <a:lnTo>
                    <a:pt x="40373" y="955840"/>
                  </a:lnTo>
                  <a:lnTo>
                    <a:pt x="134251" y="955840"/>
                  </a:lnTo>
                  <a:lnTo>
                    <a:pt x="133210" y="959675"/>
                  </a:lnTo>
                  <a:lnTo>
                    <a:pt x="105168" y="994841"/>
                  </a:lnTo>
                  <a:lnTo>
                    <a:pt x="64770" y="1019759"/>
                  </a:lnTo>
                  <a:lnTo>
                    <a:pt x="26365" y="1034211"/>
                  </a:lnTo>
                  <a:lnTo>
                    <a:pt x="16560" y="1036713"/>
                  </a:lnTo>
                  <a:lnTo>
                    <a:pt x="42100" y="1063548"/>
                  </a:lnTo>
                  <a:lnTo>
                    <a:pt x="86461" y="1047927"/>
                  </a:lnTo>
                  <a:lnTo>
                    <a:pt x="123850" y="1025944"/>
                  </a:lnTo>
                  <a:lnTo>
                    <a:pt x="156337" y="994892"/>
                  </a:lnTo>
                  <a:lnTo>
                    <a:pt x="161404" y="1000442"/>
                  </a:lnTo>
                  <a:lnTo>
                    <a:pt x="193395" y="1027252"/>
                  </a:lnTo>
                  <a:lnTo>
                    <a:pt x="231800" y="1049566"/>
                  </a:lnTo>
                  <a:lnTo>
                    <a:pt x="271259" y="1064602"/>
                  </a:lnTo>
                  <a:lnTo>
                    <a:pt x="296799" y="1037412"/>
                  </a:lnTo>
                  <a:close/>
                </a:path>
                <a:path w="6435090" h="1254125">
                  <a:moveTo>
                    <a:pt x="310603" y="1094232"/>
                  </a:moveTo>
                  <a:lnTo>
                    <a:pt x="0" y="1094232"/>
                  </a:lnTo>
                  <a:lnTo>
                    <a:pt x="0" y="1127696"/>
                  </a:lnTo>
                  <a:lnTo>
                    <a:pt x="135978" y="1127696"/>
                  </a:lnTo>
                  <a:lnTo>
                    <a:pt x="135978" y="1246568"/>
                  </a:lnTo>
                  <a:lnTo>
                    <a:pt x="169456" y="1246568"/>
                  </a:lnTo>
                  <a:lnTo>
                    <a:pt x="170713" y="1246225"/>
                  </a:lnTo>
                  <a:lnTo>
                    <a:pt x="174396" y="1244828"/>
                  </a:lnTo>
                  <a:lnTo>
                    <a:pt x="175437" y="1242847"/>
                  </a:lnTo>
                  <a:lnTo>
                    <a:pt x="175666" y="1239596"/>
                  </a:lnTo>
                  <a:lnTo>
                    <a:pt x="175666" y="1127696"/>
                  </a:lnTo>
                  <a:lnTo>
                    <a:pt x="304393" y="1127696"/>
                  </a:lnTo>
                  <a:lnTo>
                    <a:pt x="305650" y="1127353"/>
                  </a:lnTo>
                  <a:lnTo>
                    <a:pt x="309333" y="1125956"/>
                  </a:lnTo>
                  <a:lnTo>
                    <a:pt x="310375" y="1123975"/>
                  </a:lnTo>
                  <a:lnTo>
                    <a:pt x="310603" y="1120724"/>
                  </a:lnTo>
                  <a:lnTo>
                    <a:pt x="310603" y="1094232"/>
                  </a:lnTo>
                  <a:close/>
                </a:path>
                <a:path w="6435090" h="1254125">
                  <a:moveTo>
                    <a:pt x="588073" y="914704"/>
                  </a:moveTo>
                  <a:lnTo>
                    <a:pt x="549071" y="914704"/>
                  </a:lnTo>
                  <a:lnTo>
                    <a:pt x="549071" y="1020330"/>
                  </a:lnTo>
                  <a:lnTo>
                    <a:pt x="480060" y="1020330"/>
                  </a:lnTo>
                  <a:lnTo>
                    <a:pt x="480060" y="947470"/>
                  </a:lnTo>
                  <a:lnTo>
                    <a:pt x="478155" y="942530"/>
                  </a:lnTo>
                  <a:lnTo>
                    <a:pt x="470560" y="933932"/>
                  </a:lnTo>
                  <a:lnTo>
                    <a:pt x="465670" y="931786"/>
                  </a:lnTo>
                  <a:lnTo>
                    <a:pt x="318198" y="931786"/>
                  </a:lnTo>
                  <a:lnTo>
                    <a:pt x="318198" y="965250"/>
                  </a:lnTo>
                  <a:lnTo>
                    <a:pt x="439102" y="965250"/>
                  </a:lnTo>
                  <a:lnTo>
                    <a:pt x="440359" y="966406"/>
                  </a:lnTo>
                  <a:lnTo>
                    <a:pt x="440016" y="1059027"/>
                  </a:lnTo>
                  <a:lnTo>
                    <a:pt x="426910" y="1100162"/>
                  </a:lnTo>
                  <a:lnTo>
                    <a:pt x="394119" y="1131709"/>
                  </a:lnTo>
                  <a:lnTo>
                    <a:pt x="351675" y="1154188"/>
                  </a:lnTo>
                  <a:lnTo>
                    <a:pt x="309562" y="1167790"/>
                  </a:lnTo>
                  <a:lnTo>
                    <a:pt x="329933" y="1196022"/>
                  </a:lnTo>
                  <a:lnTo>
                    <a:pt x="373430" y="1182357"/>
                  </a:lnTo>
                  <a:lnTo>
                    <a:pt x="415086" y="1160856"/>
                  </a:lnTo>
                  <a:lnTo>
                    <a:pt x="450481" y="1131087"/>
                  </a:lnTo>
                  <a:lnTo>
                    <a:pt x="473671" y="1091971"/>
                  </a:lnTo>
                  <a:lnTo>
                    <a:pt x="480060" y="1053795"/>
                  </a:lnTo>
                  <a:lnTo>
                    <a:pt x="549071" y="1053795"/>
                  </a:lnTo>
                  <a:lnTo>
                    <a:pt x="549071" y="1246568"/>
                  </a:lnTo>
                  <a:lnTo>
                    <a:pt x="583006" y="1246568"/>
                  </a:lnTo>
                  <a:lnTo>
                    <a:pt x="584619" y="1245870"/>
                  </a:lnTo>
                  <a:lnTo>
                    <a:pt x="587387" y="1243088"/>
                  </a:lnTo>
                  <a:lnTo>
                    <a:pt x="588073" y="1241450"/>
                  </a:lnTo>
                  <a:lnTo>
                    <a:pt x="588073" y="914704"/>
                  </a:lnTo>
                  <a:close/>
                </a:path>
                <a:path w="6435090" h="1254125">
                  <a:moveTo>
                    <a:pt x="821029" y="1143736"/>
                  </a:moveTo>
                  <a:lnTo>
                    <a:pt x="783678" y="1115225"/>
                  </a:lnTo>
                  <a:lnTo>
                    <a:pt x="757466" y="1087145"/>
                  </a:lnTo>
                  <a:lnTo>
                    <a:pt x="737082" y="1050696"/>
                  </a:lnTo>
                  <a:lnTo>
                    <a:pt x="735469" y="1042136"/>
                  </a:lnTo>
                  <a:lnTo>
                    <a:pt x="735088" y="1037056"/>
                  </a:lnTo>
                  <a:lnTo>
                    <a:pt x="735088" y="964552"/>
                  </a:lnTo>
                  <a:lnTo>
                    <a:pt x="807224" y="964552"/>
                  </a:lnTo>
                  <a:lnTo>
                    <a:pt x="807224" y="931430"/>
                  </a:lnTo>
                  <a:lnTo>
                    <a:pt x="625348" y="931430"/>
                  </a:lnTo>
                  <a:lnTo>
                    <a:pt x="625348" y="964552"/>
                  </a:lnTo>
                  <a:lnTo>
                    <a:pt x="695058" y="964552"/>
                  </a:lnTo>
                  <a:lnTo>
                    <a:pt x="694956" y="1037056"/>
                  </a:lnTo>
                  <a:lnTo>
                    <a:pt x="678370" y="1079588"/>
                  </a:lnTo>
                  <a:lnTo>
                    <a:pt x="653821" y="1110653"/>
                  </a:lnTo>
                  <a:lnTo>
                    <a:pt x="622846" y="1138809"/>
                  </a:lnTo>
                  <a:lnTo>
                    <a:pt x="606704" y="1150010"/>
                  </a:lnTo>
                  <a:lnTo>
                    <a:pt x="634314" y="1175461"/>
                  </a:lnTo>
                  <a:lnTo>
                    <a:pt x="666711" y="1149616"/>
                  </a:lnTo>
                  <a:lnTo>
                    <a:pt x="694118" y="1121384"/>
                  </a:lnTo>
                  <a:lnTo>
                    <a:pt x="716114" y="1093190"/>
                  </a:lnTo>
                  <a:lnTo>
                    <a:pt x="720255" y="1099223"/>
                  </a:lnTo>
                  <a:lnTo>
                    <a:pt x="746823" y="1129169"/>
                  </a:lnTo>
                  <a:lnTo>
                    <a:pt x="779526" y="1158773"/>
                  </a:lnTo>
                  <a:lnTo>
                    <a:pt x="794791" y="1169530"/>
                  </a:lnTo>
                  <a:lnTo>
                    <a:pt x="821029" y="1143736"/>
                  </a:lnTo>
                  <a:close/>
                </a:path>
                <a:path w="6435090" h="1254125">
                  <a:moveTo>
                    <a:pt x="885901" y="914704"/>
                  </a:moveTo>
                  <a:lnTo>
                    <a:pt x="846912" y="914704"/>
                  </a:lnTo>
                  <a:lnTo>
                    <a:pt x="846912" y="1246568"/>
                  </a:lnTo>
                  <a:lnTo>
                    <a:pt x="880846" y="1246568"/>
                  </a:lnTo>
                  <a:lnTo>
                    <a:pt x="882459" y="1245870"/>
                  </a:lnTo>
                  <a:lnTo>
                    <a:pt x="885215" y="1243088"/>
                  </a:lnTo>
                  <a:lnTo>
                    <a:pt x="885901" y="1241450"/>
                  </a:lnTo>
                  <a:lnTo>
                    <a:pt x="885901" y="914704"/>
                  </a:lnTo>
                  <a:close/>
                </a:path>
                <a:path w="6435090" h="1254125">
                  <a:moveTo>
                    <a:pt x="1256665" y="1009523"/>
                  </a:moveTo>
                  <a:lnTo>
                    <a:pt x="1070762" y="1009523"/>
                  </a:lnTo>
                  <a:lnTo>
                    <a:pt x="1069619" y="1008354"/>
                  </a:lnTo>
                  <a:lnTo>
                    <a:pt x="1069619" y="954214"/>
                  </a:lnTo>
                  <a:lnTo>
                    <a:pt x="1070762" y="953046"/>
                  </a:lnTo>
                  <a:lnTo>
                    <a:pt x="1253210" y="953046"/>
                  </a:lnTo>
                  <a:lnTo>
                    <a:pt x="1253210" y="920978"/>
                  </a:lnTo>
                  <a:lnTo>
                    <a:pt x="1044994" y="920978"/>
                  </a:lnTo>
                  <a:lnTo>
                    <a:pt x="1039990" y="922947"/>
                  </a:lnTo>
                  <a:lnTo>
                    <a:pt x="1031938" y="930859"/>
                  </a:lnTo>
                  <a:lnTo>
                    <a:pt x="1029931" y="935850"/>
                  </a:lnTo>
                  <a:lnTo>
                    <a:pt x="1029931" y="1027417"/>
                  </a:lnTo>
                  <a:lnTo>
                    <a:pt x="1032052" y="1032408"/>
                  </a:lnTo>
                  <a:lnTo>
                    <a:pt x="1040561" y="1040320"/>
                  </a:lnTo>
                  <a:lnTo>
                    <a:pt x="1045451" y="1042289"/>
                  </a:lnTo>
                  <a:lnTo>
                    <a:pt x="1256665" y="1042289"/>
                  </a:lnTo>
                  <a:lnTo>
                    <a:pt x="1256665" y="1009523"/>
                  </a:lnTo>
                  <a:close/>
                </a:path>
                <a:path w="6435090" h="1254125">
                  <a:moveTo>
                    <a:pt x="1259420" y="1186954"/>
                  </a:moveTo>
                  <a:lnTo>
                    <a:pt x="1247914" y="1154315"/>
                  </a:lnTo>
                  <a:lnTo>
                    <a:pt x="1246822" y="1152880"/>
                  </a:lnTo>
                  <a:lnTo>
                    <a:pt x="1219390" y="1134516"/>
                  </a:lnTo>
                  <a:lnTo>
                    <a:pt x="1219390" y="1181849"/>
                  </a:lnTo>
                  <a:lnTo>
                    <a:pt x="1219390" y="1193469"/>
                  </a:lnTo>
                  <a:lnTo>
                    <a:pt x="1188453" y="1215898"/>
                  </a:lnTo>
                  <a:lnTo>
                    <a:pt x="1149985" y="1221003"/>
                  </a:lnTo>
                  <a:lnTo>
                    <a:pt x="1135418" y="1221003"/>
                  </a:lnTo>
                  <a:lnTo>
                    <a:pt x="1096822" y="1215898"/>
                  </a:lnTo>
                  <a:lnTo>
                    <a:pt x="1066507" y="1192999"/>
                  </a:lnTo>
                  <a:lnTo>
                    <a:pt x="1066507" y="1181150"/>
                  </a:lnTo>
                  <a:lnTo>
                    <a:pt x="1103553" y="1157389"/>
                  </a:lnTo>
                  <a:lnTo>
                    <a:pt x="1134821" y="1154315"/>
                  </a:lnTo>
                  <a:lnTo>
                    <a:pt x="1150289" y="1154315"/>
                  </a:lnTo>
                  <a:lnTo>
                    <a:pt x="1189139" y="1159357"/>
                  </a:lnTo>
                  <a:lnTo>
                    <a:pt x="1219390" y="1181849"/>
                  </a:lnTo>
                  <a:lnTo>
                    <a:pt x="1219390" y="1134516"/>
                  </a:lnTo>
                  <a:lnTo>
                    <a:pt x="1180147" y="1124724"/>
                  </a:lnTo>
                  <a:lnTo>
                    <a:pt x="1142784" y="1122464"/>
                  </a:lnTo>
                  <a:lnTo>
                    <a:pt x="1129652" y="1122718"/>
                  </a:lnTo>
                  <a:lnTo>
                    <a:pt x="1083919" y="1128737"/>
                  </a:lnTo>
                  <a:lnTo>
                    <a:pt x="1044422" y="1147572"/>
                  </a:lnTo>
                  <a:lnTo>
                    <a:pt x="1026883" y="1181150"/>
                  </a:lnTo>
                  <a:lnTo>
                    <a:pt x="1026833" y="1181849"/>
                  </a:lnTo>
                  <a:lnTo>
                    <a:pt x="1039075" y="1221752"/>
                  </a:lnTo>
                  <a:lnTo>
                    <a:pt x="1074356" y="1243774"/>
                  </a:lnTo>
                  <a:lnTo>
                    <a:pt x="1104811" y="1250746"/>
                  </a:lnTo>
                  <a:lnTo>
                    <a:pt x="1104519" y="1250746"/>
                  </a:lnTo>
                  <a:lnTo>
                    <a:pt x="1116799" y="1252105"/>
                  </a:lnTo>
                  <a:lnTo>
                    <a:pt x="1116507" y="1252105"/>
                  </a:lnTo>
                  <a:lnTo>
                    <a:pt x="1129474" y="1252918"/>
                  </a:lnTo>
                  <a:lnTo>
                    <a:pt x="1129106" y="1252918"/>
                  </a:lnTo>
                  <a:lnTo>
                    <a:pt x="1142784" y="1253197"/>
                  </a:lnTo>
                  <a:lnTo>
                    <a:pt x="1155903" y="1252918"/>
                  </a:lnTo>
                  <a:lnTo>
                    <a:pt x="1201648" y="1246403"/>
                  </a:lnTo>
                  <a:lnTo>
                    <a:pt x="1241437" y="1226743"/>
                  </a:lnTo>
                  <a:lnTo>
                    <a:pt x="1247051" y="1221003"/>
                  </a:lnTo>
                  <a:lnTo>
                    <a:pt x="1251318" y="1215364"/>
                  </a:lnTo>
                  <a:lnTo>
                    <a:pt x="1254861" y="1208951"/>
                  </a:lnTo>
                  <a:lnTo>
                    <a:pt x="1257401" y="1202080"/>
                  </a:lnTo>
                  <a:lnTo>
                    <a:pt x="1258912" y="1194752"/>
                  </a:lnTo>
                  <a:lnTo>
                    <a:pt x="1259027" y="1192999"/>
                  </a:lnTo>
                  <a:lnTo>
                    <a:pt x="1259420" y="1186954"/>
                  </a:lnTo>
                  <a:close/>
                </a:path>
                <a:path w="6435090" h="1254125">
                  <a:moveTo>
                    <a:pt x="1519643" y="914349"/>
                  </a:moveTo>
                  <a:lnTo>
                    <a:pt x="1480985" y="914349"/>
                  </a:lnTo>
                  <a:lnTo>
                    <a:pt x="1480985" y="1026858"/>
                  </a:lnTo>
                  <a:lnTo>
                    <a:pt x="1452676" y="1026858"/>
                  </a:lnTo>
                  <a:lnTo>
                    <a:pt x="1446136" y="988783"/>
                  </a:lnTo>
                  <a:lnTo>
                    <a:pt x="1427010" y="948778"/>
                  </a:lnTo>
                  <a:lnTo>
                    <a:pt x="1414970" y="936955"/>
                  </a:lnTo>
                  <a:lnTo>
                    <a:pt x="1414970" y="1041641"/>
                  </a:lnTo>
                  <a:lnTo>
                    <a:pt x="1414945" y="1057846"/>
                  </a:lnTo>
                  <a:lnTo>
                    <a:pt x="1414830" y="1060411"/>
                  </a:lnTo>
                  <a:lnTo>
                    <a:pt x="1414780" y="1061478"/>
                  </a:lnTo>
                  <a:lnTo>
                    <a:pt x="1414551" y="1066863"/>
                  </a:lnTo>
                  <a:lnTo>
                    <a:pt x="1408341" y="1106868"/>
                  </a:lnTo>
                  <a:lnTo>
                    <a:pt x="1381480" y="1140942"/>
                  </a:lnTo>
                  <a:lnTo>
                    <a:pt x="1365605" y="1140942"/>
                  </a:lnTo>
                  <a:lnTo>
                    <a:pt x="1337779" y="1106868"/>
                  </a:lnTo>
                  <a:lnTo>
                    <a:pt x="1331074" y="1066863"/>
                  </a:lnTo>
                  <a:lnTo>
                    <a:pt x="1330528" y="1048918"/>
                  </a:lnTo>
                  <a:lnTo>
                    <a:pt x="1330629" y="1041641"/>
                  </a:lnTo>
                  <a:lnTo>
                    <a:pt x="1336586" y="996924"/>
                  </a:lnTo>
                  <a:lnTo>
                    <a:pt x="1357439" y="961301"/>
                  </a:lnTo>
                  <a:lnTo>
                    <a:pt x="1364691" y="958278"/>
                  </a:lnTo>
                  <a:lnTo>
                    <a:pt x="1382407" y="958278"/>
                  </a:lnTo>
                  <a:lnTo>
                    <a:pt x="1407477" y="990003"/>
                  </a:lnTo>
                  <a:lnTo>
                    <a:pt x="1411325" y="1004646"/>
                  </a:lnTo>
                  <a:lnTo>
                    <a:pt x="1412557" y="1011567"/>
                  </a:lnTo>
                  <a:lnTo>
                    <a:pt x="1413522" y="1019276"/>
                  </a:lnTo>
                  <a:lnTo>
                    <a:pt x="1414183" y="1026858"/>
                  </a:lnTo>
                  <a:lnTo>
                    <a:pt x="1414678" y="1034440"/>
                  </a:lnTo>
                  <a:lnTo>
                    <a:pt x="1414970" y="1041641"/>
                  </a:lnTo>
                  <a:lnTo>
                    <a:pt x="1414970" y="936955"/>
                  </a:lnTo>
                  <a:lnTo>
                    <a:pt x="1373657" y="923417"/>
                  </a:lnTo>
                  <a:lnTo>
                    <a:pt x="1362405" y="924128"/>
                  </a:lnTo>
                  <a:lnTo>
                    <a:pt x="1327023" y="940841"/>
                  </a:lnTo>
                  <a:lnTo>
                    <a:pt x="1304899" y="973531"/>
                  </a:lnTo>
                  <a:lnTo>
                    <a:pt x="1294104" y="1015771"/>
                  </a:lnTo>
                  <a:lnTo>
                    <a:pt x="1292034" y="1041641"/>
                  </a:lnTo>
                  <a:lnTo>
                    <a:pt x="1291869" y="1048918"/>
                  </a:lnTo>
                  <a:lnTo>
                    <a:pt x="1292136" y="1061478"/>
                  </a:lnTo>
                  <a:lnTo>
                    <a:pt x="1292618" y="1068781"/>
                  </a:lnTo>
                  <a:lnTo>
                    <a:pt x="986091" y="1068781"/>
                  </a:lnTo>
                  <a:lnTo>
                    <a:pt x="986091" y="1101204"/>
                  </a:lnTo>
                  <a:lnTo>
                    <a:pt x="1291983" y="1101204"/>
                  </a:lnTo>
                  <a:lnTo>
                    <a:pt x="1293596" y="1100505"/>
                  </a:lnTo>
                  <a:lnTo>
                    <a:pt x="1296263" y="1097800"/>
                  </a:lnTo>
                  <a:lnTo>
                    <a:pt x="1298663" y="1108532"/>
                  </a:lnTo>
                  <a:lnTo>
                    <a:pt x="1315123" y="1146327"/>
                  </a:lnTo>
                  <a:lnTo>
                    <a:pt x="1352651" y="1173581"/>
                  </a:lnTo>
                  <a:lnTo>
                    <a:pt x="1373657" y="1176147"/>
                  </a:lnTo>
                  <a:lnTo>
                    <a:pt x="1385277" y="1175512"/>
                  </a:lnTo>
                  <a:lnTo>
                    <a:pt x="1384465" y="1175512"/>
                  </a:lnTo>
                  <a:lnTo>
                    <a:pt x="1393672" y="1173848"/>
                  </a:lnTo>
                  <a:lnTo>
                    <a:pt x="1429397" y="1149426"/>
                  </a:lnTo>
                  <a:lnTo>
                    <a:pt x="1448206" y="1105217"/>
                  </a:lnTo>
                  <a:lnTo>
                    <a:pt x="1453375" y="1060411"/>
                  </a:lnTo>
                  <a:lnTo>
                    <a:pt x="1480985" y="1060411"/>
                  </a:lnTo>
                  <a:lnTo>
                    <a:pt x="1480985" y="1238554"/>
                  </a:lnTo>
                  <a:lnTo>
                    <a:pt x="1514576" y="1238554"/>
                  </a:lnTo>
                  <a:lnTo>
                    <a:pt x="1516189" y="1237856"/>
                  </a:lnTo>
                  <a:lnTo>
                    <a:pt x="1518945" y="1235062"/>
                  </a:lnTo>
                  <a:lnTo>
                    <a:pt x="1519643" y="1233436"/>
                  </a:lnTo>
                  <a:lnTo>
                    <a:pt x="1519643" y="1060411"/>
                  </a:lnTo>
                  <a:lnTo>
                    <a:pt x="1519643" y="1026858"/>
                  </a:lnTo>
                  <a:lnTo>
                    <a:pt x="1519643" y="914349"/>
                  </a:lnTo>
                  <a:close/>
                </a:path>
                <a:path w="6435090" h="1254125">
                  <a:moveTo>
                    <a:pt x="1584871" y="914349"/>
                  </a:moveTo>
                  <a:lnTo>
                    <a:pt x="1546555" y="914349"/>
                  </a:lnTo>
                  <a:lnTo>
                    <a:pt x="1546555" y="1246568"/>
                  </a:lnTo>
                  <a:lnTo>
                    <a:pt x="1579803" y="1246568"/>
                  </a:lnTo>
                  <a:lnTo>
                    <a:pt x="1581416" y="1245870"/>
                  </a:lnTo>
                  <a:lnTo>
                    <a:pt x="1584172" y="1243088"/>
                  </a:lnTo>
                  <a:lnTo>
                    <a:pt x="1584871" y="1241450"/>
                  </a:lnTo>
                  <a:lnTo>
                    <a:pt x="1584871" y="914349"/>
                  </a:lnTo>
                  <a:close/>
                </a:path>
                <a:path w="6435090" h="1254125">
                  <a:moveTo>
                    <a:pt x="1933714" y="1206474"/>
                  </a:moveTo>
                  <a:lnTo>
                    <a:pt x="1927110" y="1186256"/>
                  </a:lnTo>
                  <a:lnTo>
                    <a:pt x="1923364" y="1182077"/>
                  </a:lnTo>
                  <a:lnTo>
                    <a:pt x="1892655" y="1165606"/>
                  </a:lnTo>
                  <a:lnTo>
                    <a:pt x="1892655" y="1202766"/>
                  </a:lnTo>
                  <a:lnTo>
                    <a:pt x="1892655" y="1209738"/>
                  </a:lnTo>
                  <a:lnTo>
                    <a:pt x="1856295" y="1223556"/>
                  </a:lnTo>
                  <a:lnTo>
                    <a:pt x="1833295" y="1225308"/>
                  </a:lnTo>
                  <a:lnTo>
                    <a:pt x="1819490" y="1225308"/>
                  </a:lnTo>
                  <a:lnTo>
                    <a:pt x="1776514" y="1219441"/>
                  </a:lnTo>
                  <a:lnTo>
                    <a:pt x="1760474" y="1209738"/>
                  </a:lnTo>
                  <a:lnTo>
                    <a:pt x="1760474" y="1202994"/>
                  </a:lnTo>
                  <a:lnTo>
                    <a:pt x="1796770" y="1188300"/>
                  </a:lnTo>
                  <a:lnTo>
                    <a:pt x="1812734" y="1186611"/>
                  </a:lnTo>
                  <a:lnTo>
                    <a:pt x="1813229" y="1186611"/>
                  </a:lnTo>
                  <a:lnTo>
                    <a:pt x="1819490" y="1186256"/>
                  </a:lnTo>
                  <a:lnTo>
                    <a:pt x="1833295" y="1186256"/>
                  </a:lnTo>
                  <a:lnTo>
                    <a:pt x="1840649" y="1186611"/>
                  </a:lnTo>
                  <a:lnTo>
                    <a:pt x="1882013" y="1194511"/>
                  </a:lnTo>
                  <a:lnTo>
                    <a:pt x="1892655" y="1202766"/>
                  </a:lnTo>
                  <a:lnTo>
                    <a:pt x="1892655" y="1165606"/>
                  </a:lnTo>
                  <a:lnTo>
                    <a:pt x="1852231" y="1158405"/>
                  </a:lnTo>
                  <a:lnTo>
                    <a:pt x="1851863" y="1158405"/>
                  </a:lnTo>
                  <a:lnTo>
                    <a:pt x="1843468" y="1157808"/>
                  </a:lnTo>
                  <a:lnTo>
                    <a:pt x="1843074" y="1157808"/>
                  </a:lnTo>
                  <a:lnTo>
                    <a:pt x="1832140" y="1157325"/>
                  </a:lnTo>
                  <a:lnTo>
                    <a:pt x="1820633" y="1157325"/>
                  </a:lnTo>
                  <a:lnTo>
                    <a:pt x="1781111" y="1160424"/>
                  </a:lnTo>
                  <a:lnTo>
                    <a:pt x="1741449" y="1173010"/>
                  </a:lnTo>
                  <a:lnTo>
                    <a:pt x="1721942" y="1192771"/>
                  </a:lnTo>
                  <a:lnTo>
                    <a:pt x="1720049" y="1199172"/>
                  </a:lnTo>
                  <a:lnTo>
                    <a:pt x="1719973" y="1199972"/>
                  </a:lnTo>
                  <a:lnTo>
                    <a:pt x="1719402" y="1206474"/>
                  </a:lnTo>
                  <a:lnTo>
                    <a:pt x="1720037" y="1213459"/>
                  </a:lnTo>
                  <a:lnTo>
                    <a:pt x="1747862" y="1241958"/>
                  </a:lnTo>
                  <a:lnTo>
                    <a:pt x="1789811" y="1252143"/>
                  </a:lnTo>
                  <a:lnTo>
                    <a:pt x="1817497" y="1254112"/>
                  </a:lnTo>
                  <a:lnTo>
                    <a:pt x="1835391" y="1254112"/>
                  </a:lnTo>
                  <a:lnTo>
                    <a:pt x="1845157" y="1253718"/>
                  </a:lnTo>
                  <a:lnTo>
                    <a:pt x="1844738" y="1253718"/>
                  </a:lnTo>
                  <a:lnTo>
                    <a:pt x="1854746" y="1253058"/>
                  </a:lnTo>
                  <a:lnTo>
                    <a:pt x="1854339" y="1253058"/>
                  </a:lnTo>
                  <a:lnTo>
                    <a:pt x="1862620" y="1252321"/>
                  </a:lnTo>
                  <a:lnTo>
                    <a:pt x="1871916" y="1251153"/>
                  </a:lnTo>
                  <a:lnTo>
                    <a:pt x="1911680" y="1238897"/>
                  </a:lnTo>
                  <a:lnTo>
                    <a:pt x="1928075" y="1225308"/>
                  </a:lnTo>
                  <a:lnTo>
                    <a:pt x="1931149" y="1219771"/>
                  </a:lnTo>
                  <a:lnTo>
                    <a:pt x="1931250" y="1219441"/>
                  </a:lnTo>
                  <a:lnTo>
                    <a:pt x="1933067" y="1213459"/>
                  </a:lnTo>
                  <a:lnTo>
                    <a:pt x="1933155" y="1212583"/>
                  </a:lnTo>
                  <a:lnTo>
                    <a:pt x="1933714" y="1206474"/>
                  </a:lnTo>
                  <a:close/>
                </a:path>
                <a:path w="6435090" h="1254125">
                  <a:moveTo>
                    <a:pt x="1949932" y="1115491"/>
                  </a:moveTo>
                  <a:lnTo>
                    <a:pt x="1845373" y="1115491"/>
                  </a:lnTo>
                  <a:lnTo>
                    <a:pt x="1845373" y="1087259"/>
                  </a:lnTo>
                  <a:lnTo>
                    <a:pt x="1805686" y="1087259"/>
                  </a:lnTo>
                  <a:lnTo>
                    <a:pt x="1805686" y="1115491"/>
                  </a:lnTo>
                  <a:lnTo>
                    <a:pt x="1701457" y="1115491"/>
                  </a:lnTo>
                  <a:lnTo>
                    <a:pt x="1701457" y="1146873"/>
                  </a:lnTo>
                  <a:lnTo>
                    <a:pt x="1949932" y="1146873"/>
                  </a:lnTo>
                  <a:lnTo>
                    <a:pt x="1949932" y="1115491"/>
                  </a:lnTo>
                  <a:close/>
                </a:path>
                <a:path w="6435090" h="1254125">
                  <a:moveTo>
                    <a:pt x="1979968" y="1046822"/>
                  </a:moveTo>
                  <a:lnTo>
                    <a:pt x="1845030" y="1046822"/>
                  </a:lnTo>
                  <a:lnTo>
                    <a:pt x="1845030" y="1016838"/>
                  </a:lnTo>
                  <a:lnTo>
                    <a:pt x="1942350" y="1016838"/>
                  </a:lnTo>
                  <a:lnTo>
                    <a:pt x="1942350" y="985113"/>
                  </a:lnTo>
                  <a:lnTo>
                    <a:pt x="1753336" y="985113"/>
                  </a:lnTo>
                  <a:lnTo>
                    <a:pt x="1752193" y="983957"/>
                  </a:lnTo>
                  <a:lnTo>
                    <a:pt x="1752193" y="911212"/>
                  </a:lnTo>
                  <a:lnTo>
                    <a:pt x="1712849" y="911212"/>
                  </a:lnTo>
                  <a:lnTo>
                    <a:pt x="1712849" y="1001737"/>
                  </a:lnTo>
                  <a:lnTo>
                    <a:pt x="1714855" y="1006678"/>
                  </a:lnTo>
                  <a:lnTo>
                    <a:pt x="1722907" y="1014806"/>
                  </a:lnTo>
                  <a:lnTo>
                    <a:pt x="1727911" y="1016838"/>
                  </a:lnTo>
                  <a:lnTo>
                    <a:pt x="1805686" y="1016838"/>
                  </a:lnTo>
                  <a:lnTo>
                    <a:pt x="1805686" y="1046822"/>
                  </a:lnTo>
                  <a:lnTo>
                    <a:pt x="1669021" y="1046822"/>
                  </a:lnTo>
                  <a:lnTo>
                    <a:pt x="1669021" y="1078890"/>
                  </a:lnTo>
                  <a:lnTo>
                    <a:pt x="1974900" y="1078890"/>
                  </a:lnTo>
                  <a:lnTo>
                    <a:pt x="1976513" y="1078191"/>
                  </a:lnTo>
                  <a:lnTo>
                    <a:pt x="1979269" y="1075410"/>
                  </a:lnTo>
                  <a:lnTo>
                    <a:pt x="1979968" y="1073785"/>
                  </a:lnTo>
                  <a:lnTo>
                    <a:pt x="1979968" y="1046822"/>
                  </a:lnTo>
                  <a:close/>
                </a:path>
                <a:path w="6435090" h="1254125">
                  <a:moveTo>
                    <a:pt x="2163559" y="1008126"/>
                  </a:moveTo>
                  <a:lnTo>
                    <a:pt x="2156663" y="970648"/>
                  </a:lnTo>
                  <a:lnTo>
                    <a:pt x="2145588" y="951306"/>
                  </a:lnTo>
                  <a:lnTo>
                    <a:pt x="2143493" y="948461"/>
                  </a:lnTo>
                  <a:lnTo>
                    <a:pt x="2137854" y="942238"/>
                  </a:lnTo>
                  <a:lnTo>
                    <a:pt x="2131631" y="936663"/>
                  </a:lnTo>
                  <a:lnTo>
                    <a:pt x="2124862" y="931786"/>
                  </a:lnTo>
                  <a:lnTo>
                    <a:pt x="2124214" y="931418"/>
                  </a:lnTo>
                  <a:lnTo>
                    <a:pt x="2124214" y="999871"/>
                  </a:lnTo>
                  <a:lnTo>
                    <a:pt x="2124214" y="1015911"/>
                  </a:lnTo>
                  <a:lnTo>
                    <a:pt x="2106676" y="1053680"/>
                  </a:lnTo>
                  <a:lnTo>
                    <a:pt x="2082457" y="1065301"/>
                  </a:lnTo>
                  <a:lnTo>
                    <a:pt x="2068423" y="1065301"/>
                  </a:lnTo>
                  <a:lnTo>
                    <a:pt x="2035721" y="1045083"/>
                  </a:lnTo>
                  <a:lnTo>
                    <a:pt x="2025167" y="1016838"/>
                  </a:lnTo>
                  <a:lnTo>
                    <a:pt x="2025294" y="999871"/>
                  </a:lnTo>
                  <a:lnTo>
                    <a:pt x="2043353" y="963333"/>
                  </a:lnTo>
                  <a:lnTo>
                    <a:pt x="2061006" y="952754"/>
                  </a:lnTo>
                  <a:lnTo>
                    <a:pt x="2061273" y="952754"/>
                  </a:lnTo>
                  <a:lnTo>
                    <a:pt x="2067509" y="951306"/>
                  </a:lnTo>
                  <a:lnTo>
                    <a:pt x="2082228" y="951306"/>
                  </a:lnTo>
                  <a:lnTo>
                    <a:pt x="2088959" y="952754"/>
                  </a:lnTo>
                  <a:lnTo>
                    <a:pt x="2118182" y="978789"/>
                  </a:lnTo>
                  <a:lnTo>
                    <a:pt x="2124214" y="999871"/>
                  </a:lnTo>
                  <a:lnTo>
                    <a:pt x="2124214" y="931418"/>
                  </a:lnTo>
                  <a:lnTo>
                    <a:pt x="2084031" y="918235"/>
                  </a:lnTo>
                  <a:lnTo>
                    <a:pt x="2074875" y="917841"/>
                  </a:lnTo>
                  <a:lnTo>
                    <a:pt x="2065693" y="918235"/>
                  </a:lnTo>
                  <a:lnTo>
                    <a:pt x="2024532" y="931786"/>
                  </a:lnTo>
                  <a:lnTo>
                    <a:pt x="1996211" y="962571"/>
                  </a:lnTo>
                  <a:lnTo>
                    <a:pt x="1985810" y="1000569"/>
                  </a:lnTo>
                  <a:lnTo>
                    <a:pt x="1985479" y="1008126"/>
                  </a:lnTo>
                  <a:lnTo>
                    <a:pt x="1992566" y="1046302"/>
                  </a:lnTo>
                  <a:lnTo>
                    <a:pt x="2018258" y="1080389"/>
                  </a:lnTo>
                  <a:lnTo>
                    <a:pt x="2056714" y="1097457"/>
                  </a:lnTo>
                  <a:lnTo>
                    <a:pt x="2056447" y="1097457"/>
                  </a:lnTo>
                  <a:lnTo>
                    <a:pt x="2065693" y="1098702"/>
                  </a:lnTo>
                  <a:lnTo>
                    <a:pt x="2065350" y="1098702"/>
                  </a:lnTo>
                  <a:lnTo>
                    <a:pt x="2074875" y="1099108"/>
                  </a:lnTo>
                  <a:lnTo>
                    <a:pt x="2117915" y="1088834"/>
                  </a:lnTo>
                  <a:lnTo>
                    <a:pt x="2145436" y="1065301"/>
                  </a:lnTo>
                  <a:lnTo>
                    <a:pt x="2148814" y="1060640"/>
                  </a:lnTo>
                  <a:lnTo>
                    <a:pt x="2163140" y="1018019"/>
                  </a:lnTo>
                  <a:lnTo>
                    <a:pt x="2163229" y="1015911"/>
                  </a:lnTo>
                  <a:lnTo>
                    <a:pt x="2163559" y="1008126"/>
                  </a:lnTo>
                  <a:close/>
                </a:path>
                <a:path w="6435090" h="1254125">
                  <a:moveTo>
                    <a:pt x="2248116" y="914704"/>
                  </a:moveTo>
                  <a:lnTo>
                    <a:pt x="2209469" y="914704"/>
                  </a:lnTo>
                  <a:lnTo>
                    <a:pt x="2209469" y="1154188"/>
                  </a:lnTo>
                  <a:lnTo>
                    <a:pt x="2243048" y="1154188"/>
                  </a:lnTo>
                  <a:lnTo>
                    <a:pt x="2244661" y="1153490"/>
                  </a:lnTo>
                  <a:lnTo>
                    <a:pt x="2247430" y="1150708"/>
                  </a:lnTo>
                  <a:lnTo>
                    <a:pt x="2248116" y="1149083"/>
                  </a:lnTo>
                  <a:lnTo>
                    <a:pt x="2248116" y="914704"/>
                  </a:lnTo>
                  <a:close/>
                </a:path>
                <a:path w="6435090" h="1254125">
                  <a:moveTo>
                    <a:pt x="2256396" y="1213446"/>
                  </a:moveTo>
                  <a:lnTo>
                    <a:pt x="2072106" y="1213446"/>
                  </a:lnTo>
                  <a:lnTo>
                    <a:pt x="2071420" y="1213167"/>
                  </a:lnTo>
                  <a:lnTo>
                    <a:pt x="2070036" y="1211999"/>
                  </a:lnTo>
                  <a:lnTo>
                    <a:pt x="2069693" y="1211122"/>
                  </a:lnTo>
                  <a:lnTo>
                    <a:pt x="2069693" y="1140244"/>
                  </a:lnTo>
                  <a:lnTo>
                    <a:pt x="2030349" y="1140244"/>
                  </a:lnTo>
                  <a:lnTo>
                    <a:pt x="2030349" y="1231341"/>
                  </a:lnTo>
                  <a:lnTo>
                    <a:pt x="2032482" y="1236395"/>
                  </a:lnTo>
                  <a:lnTo>
                    <a:pt x="2040991" y="1244536"/>
                  </a:lnTo>
                  <a:lnTo>
                    <a:pt x="2045881" y="1246568"/>
                  </a:lnTo>
                  <a:lnTo>
                    <a:pt x="2251341" y="1246568"/>
                  </a:lnTo>
                  <a:lnTo>
                    <a:pt x="2252942" y="1245870"/>
                  </a:lnTo>
                  <a:lnTo>
                    <a:pt x="2255710" y="1243088"/>
                  </a:lnTo>
                  <a:lnTo>
                    <a:pt x="2256396" y="1241450"/>
                  </a:lnTo>
                  <a:lnTo>
                    <a:pt x="2256396" y="1213446"/>
                  </a:lnTo>
                  <a:close/>
                </a:path>
                <a:path w="6435090" h="1254125">
                  <a:moveTo>
                    <a:pt x="2620429" y="920978"/>
                  </a:moveTo>
                  <a:lnTo>
                    <a:pt x="2581783" y="920978"/>
                  </a:lnTo>
                  <a:lnTo>
                    <a:pt x="2581783" y="951306"/>
                  </a:lnTo>
                  <a:lnTo>
                    <a:pt x="2581783" y="995807"/>
                  </a:lnTo>
                  <a:lnTo>
                    <a:pt x="2580627" y="996975"/>
                  </a:lnTo>
                  <a:lnTo>
                    <a:pt x="2436253" y="996975"/>
                  </a:lnTo>
                  <a:lnTo>
                    <a:pt x="2435110" y="995807"/>
                  </a:lnTo>
                  <a:lnTo>
                    <a:pt x="2435110" y="951306"/>
                  </a:lnTo>
                  <a:lnTo>
                    <a:pt x="2581783" y="951306"/>
                  </a:lnTo>
                  <a:lnTo>
                    <a:pt x="2581783" y="920978"/>
                  </a:lnTo>
                  <a:lnTo>
                    <a:pt x="2396807" y="920978"/>
                  </a:lnTo>
                  <a:lnTo>
                    <a:pt x="2396807" y="1011732"/>
                  </a:lnTo>
                  <a:lnTo>
                    <a:pt x="2398928" y="1016787"/>
                  </a:lnTo>
                  <a:lnTo>
                    <a:pt x="2407437" y="1024915"/>
                  </a:lnTo>
                  <a:lnTo>
                    <a:pt x="2412327" y="1026947"/>
                  </a:lnTo>
                  <a:lnTo>
                    <a:pt x="2604795" y="1026947"/>
                  </a:lnTo>
                  <a:lnTo>
                    <a:pt x="2609799" y="1024915"/>
                  </a:lnTo>
                  <a:lnTo>
                    <a:pt x="2618308" y="1016787"/>
                  </a:lnTo>
                  <a:lnTo>
                    <a:pt x="2620429" y="1011732"/>
                  </a:lnTo>
                  <a:lnTo>
                    <a:pt x="2620429" y="996975"/>
                  </a:lnTo>
                  <a:lnTo>
                    <a:pt x="2620429" y="951306"/>
                  </a:lnTo>
                  <a:lnTo>
                    <a:pt x="2620429" y="920978"/>
                  </a:lnTo>
                  <a:close/>
                </a:path>
                <a:path w="6435090" h="1254125">
                  <a:moveTo>
                    <a:pt x="2662885" y="1048918"/>
                  </a:moveTo>
                  <a:lnTo>
                    <a:pt x="2351938" y="1048918"/>
                  </a:lnTo>
                  <a:lnTo>
                    <a:pt x="2351938" y="1081684"/>
                  </a:lnTo>
                  <a:lnTo>
                    <a:pt x="2488603" y="1081684"/>
                  </a:lnTo>
                  <a:lnTo>
                    <a:pt x="2488603" y="1108519"/>
                  </a:lnTo>
                  <a:lnTo>
                    <a:pt x="2397493" y="1108519"/>
                  </a:lnTo>
                  <a:lnTo>
                    <a:pt x="2397493" y="1140942"/>
                  </a:lnTo>
                  <a:lnTo>
                    <a:pt x="2580055" y="1140942"/>
                  </a:lnTo>
                  <a:lnTo>
                    <a:pt x="2580055" y="1162088"/>
                  </a:lnTo>
                  <a:lnTo>
                    <a:pt x="2578900" y="1163256"/>
                  </a:lnTo>
                  <a:lnTo>
                    <a:pt x="2397150" y="1163256"/>
                  </a:lnTo>
                  <a:lnTo>
                    <a:pt x="2397150" y="1228445"/>
                  </a:lnTo>
                  <a:lnTo>
                    <a:pt x="2398458" y="1237589"/>
                  </a:lnTo>
                  <a:lnTo>
                    <a:pt x="2402408" y="1244130"/>
                  </a:lnTo>
                  <a:lnTo>
                    <a:pt x="2408986" y="1248054"/>
                  </a:lnTo>
                  <a:lnTo>
                    <a:pt x="2418194" y="1249362"/>
                  </a:lnTo>
                  <a:lnTo>
                    <a:pt x="2621242" y="1249362"/>
                  </a:lnTo>
                  <a:lnTo>
                    <a:pt x="2622854" y="1248664"/>
                  </a:lnTo>
                  <a:lnTo>
                    <a:pt x="2625610" y="1245870"/>
                  </a:lnTo>
                  <a:lnTo>
                    <a:pt x="2626296" y="1244130"/>
                  </a:lnTo>
                  <a:lnTo>
                    <a:pt x="2626296" y="1217282"/>
                  </a:lnTo>
                  <a:lnTo>
                    <a:pt x="2436952" y="1217282"/>
                  </a:lnTo>
                  <a:lnTo>
                    <a:pt x="2435796" y="1216126"/>
                  </a:lnTo>
                  <a:lnTo>
                    <a:pt x="2435796" y="1194625"/>
                  </a:lnTo>
                  <a:lnTo>
                    <a:pt x="2604325" y="1194625"/>
                  </a:lnTo>
                  <a:lnTo>
                    <a:pt x="2609329" y="1192771"/>
                  </a:lnTo>
                  <a:lnTo>
                    <a:pt x="2617381" y="1185329"/>
                  </a:lnTo>
                  <a:lnTo>
                    <a:pt x="2619400" y="1180223"/>
                  </a:lnTo>
                  <a:lnTo>
                    <a:pt x="2619400" y="1108519"/>
                  </a:lnTo>
                  <a:lnTo>
                    <a:pt x="2527249" y="1108519"/>
                  </a:lnTo>
                  <a:lnTo>
                    <a:pt x="2527249" y="1081684"/>
                  </a:lnTo>
                  <a:lnTo>
                    <a:pt x="2657818" y="1081684"/>
                  </a:lnTo>
                  <a:lnTo>
                    <a:pt x="2659430" y="1080985"/>
                  </a:lnTo>
                  <a:lnTo>
                    <a:pt x="2662199" y="1078191"/>
                  </a:lnTo>
                  <a:lnTo>
                    <a:pt x="2662885" y="1076566"/>
                  </a:lnTo>
                  <a:lnTo>
                    <a:pt x="2662885" y="1048918"/>
                  </a:lnTo>
                  <a:close/>
                </a:path>
                <a:path w="6435090" h="1254125">
                  <a:moveTo>
                    <a:pt x="2933458" y="914704"/>
                  </a:moveTo>
                  <a:lnTo>
                    <a:pt x="2894457" y="914704"/>
                  </a:lnTo>
                  <a:lnTo>
                    <a:pt x="2894457" y="996975"/>
                  </a:lnTo>
                  <a:lnTo>
                    <a:pt x="2824391" y="996975"/>
                  </a:lnTo>
                  <a:lnTo>
                    <a:pt x="2824657" y="958049"/>
                  </a:lnTo>
                  <a:lnTo>
                    <a:pt x="2824746" y="939685"/>
                  </a:lnTo>
                  <a:lnTo>
                    <a:pt x="2822676" y="934694"/>
                  </a:lnTo>
                  <a:lnTo>
                    <a:pt x="2814383" y="926782"/>
                  </a:lnTo>
                  <a:lnTo>
                    <a:pt x="2809443" y="924814"/>
                  </a:lnTo>
                  <a:lnTo>
                    <a:pt x="2679446" y="924814"/>
                  </a:lnTo>
                  <a:lnTo>
                    <a:pt x="2679446" y="956881"/>
                  </a:lnTo>
                  <a:lnTo>
                    <a:pt x="2784589" y="956881"/>
                  </a:lnTo>
                  <a:lnTo>
                    <a:pt x="2785745" y="958049"/>
                  </a:lnTo>
                  <a:lnTo>
                    <a:pt x="2785745" y="1000112"/>
                  </a:lnTo>
                  <a:lnTo>
                    <a:pt x="2785135" y="1009865"/>
                  </a:lnTo>
                  <a:lnTo>
                    <a:pt x="2764739" y="1048308"/>
                  </a:lnTo>
                  <a:lnTo>
                    <a:pt x="2732341" y="1069784"/>
                  </a:lnTo>
                  <a:lnTo>
                    <a:pt x="2689936" y="1085519"/>
                  </a:lnTo>
                  <a:lnTo>
                    <a:pt x="2666682" y="1092136"/>
                  </a:lnTo>
                  <a:lnTo>
                    <a:pt x="2672143" y="1099108"/>
                  </a:lnTo>
                  <a:lnTo>
                    <a:pt x="2674620" y="1102131"/>
                  </a:lnTo>
                  <a:lnTo>
                    <a:pt x="2680144" y="1108646"/>
                  </a:lnTo>
                  <a:lnTo>
                    <a:pt x="2682608" y="1111605"/>
                  </a:lnTo>
                  <a:lnTo>
                    <a:pt x="2686989" y="1116952"/>
                  </a:lnTo>
                  <a:lnTo>
                    <a:pt x="2687904" y="1117968"/>
                  </a:lnTo>
                  <a:lnTo>
                    <a:pt x="2688285" y="1117968"/>
                  </a:lnTo>
                  <a:lnTo>
                    <a:pt x="2727248" y="1106957"/>
                  </a:lnTo>
                  <a:lnTo>
                    <a:pt x="2767114" y="1087602"/>
                  </a:lnTo>
                  <a:lnTo>
                    <a:pt x="2800756" y="1061466"/>
                  </a:lnTo>
                  <a:lnTo>
                    <a:pt x="2821292" y="1030084"/>
                  </a:lnTo>
                  <a:lnTo>
                    <a:pt x="2894457" y="1030084"/>
                  </a:lnTo>
                  <a:lnTo>
                    <a:pt x="2894457" y="1155585"/>
                  </a:lnTo>
                  <a:lnTo>
                    <a:pt x="2928391" y="1155585"/>
                  </a:lnTo>
                  <a:lnTo>
                    <a:pt x="2930004" y="1154887"/>
                  </a:lnTo>
                  <a:lnTo>
                    <a:pt x="2932760" y="1152093"/>
                  </a:lnTo>
                  <a:lnTo>
                    <a:pt x="2933458" y="1150467"/>
                  </a:lnTo>
                  <a:lnTo>
                    <a:pt x="2933458" y="1030084"/>
                  </a:lnTo>
                  <a:lnTo>
                    <a:pt x="2933458" y="996975"/>
                  </a:lnTo>
                  <a:lnTo>
                    <a:pt x="2933458" y="914704"/>
                  </a:lnTo>
                  <a:close/>
                </a:path>
                <a:path w="6435090" h="1254125">
                  <a:moveTo>
                    <a:pt x="2942082" y="1213446"/>
                  </a:moveTo>
                  <a:lnTo>
                    <a:pt x="2757449" y="1213446"/>
                  </a:lnTo>
                  <a:lnTo>
                    <a:pt x="2756751" y="1213167"/>
                  </a:lnTo>
                  <a:lnTo>
                    <a:pt x="2755379" y="1211999"/>
                  </a:lnTo>
                  <a:lnTo>
                    <a:pt x="2755023" y="1211122"/>
                  </a:lnTo>
                  <a:lnTo>
                    <a:pt x="2755023" y="1134325"/>
                  </a:lnTo>
                  <a:lnTo>
                    <a:pt x="2716034" y="1134325"/>
                  </a:lnTo>
                  <a:lnTo>
                    <a:pt x="2716034" y="1231341"/>
                  </a:lnTo>
                  <a:lnTo>
                    <a:pt x="2718155" y="1236395"/>
                  </a:lnTo>
                  <a:lnTo>
                    <a:pt x="2726677" y="1244536"/>
                  </a:lnTo>
                  <a:lnTo>
                    <a:pt x="2731566" y="1246568"/>
                  </a:lnTo>
                  <a:lnTo>
                    <a:pt x="2937014" y="1246568"/>
                  </a:lnTo>
                  <a:lnTo>
                    <a:pt x="2938627" y="1245870"/>
                  </a:lnTo>
                  <a:lnTo>
                    <a:pt x="2941396" y="1243088"/>
                  </a:lnTo>
                  <a:lnTo>
                    <a:pt x="2942082" y="1241450"/>
                  </a:lnTo>
                  <a:lnTo>
                    <a:pt x="2942082" y="1213446"/>
                  </a:lnTo>
                  <a:close/>
                </a:path>
                <a:path w="6435090" h="1254125">
                  <a:moveTo>
                    <a:pt x="3230245" y="977455"/>
                  </a:moveTo>
                  <a:lnTo>
                    <a:pt x="3212795" y="940054"/>
                  </a:lnTo>
                  <a:lnTo>
                    <a:pt x="3190557" y="926719"/>
                  </a:lnTo>
                  <a:lnTo>
                    <a:pt x="3190557" y="971410"/>
                  </a:lnTo>
                  <a:lnTo>
                    <a:pt x="3190557" y="983488"/>
                  </a:lnTo>
                  <a:lnTo>
                    <a:pt x="3158985" y="1005459"/>
                  </a:lnTo>
                  <a:lnTo>
                    <a:pt x="3121520" y="1009777"/>
                  </a:lnTo>
                  <a:lnTo>
                    <a:pt x="3107753" y="1009777"/>
                  </a:lnTo>
                  <a:lnTo>
                    <a:pt x="3055797" y="1000340"/>
                  </a:lnTo>
                  <a:lnTo>
                    <a:pt x="3038716" y="983488"/>
                  </a:lnTo>
                  <a:lnTo>
                    <a:pt x="3038716" y="971410"/>
                  </a:lnTo>
                  <a:lnTo>
                    <a:pt x="3070288" y="949452"/>
                  </a:lnTo>
                  <a:lnTo>
                    <a:pt x="3107753" y="944791"/>
                  </a:lnTo>
                  <a:lnTo>
                    <a:pt x="3121520" y="944791"/>
                  </a:lnTo>
                  <a:lnTo>
                    <a:pt x="3173476" y="954557"/>
                  </a:lnTo>
                  <a:lnTo>
                    <a:pt x="3190557" y="971410"/>
                  </a:lnTo>
                  <a:lnTo>
                    <a:pt x="3190557" y="926719"/>
                  </a:lnTo>
                  <a:lnTo>
                    <a:pt x="3152597" y="916965"/>
                  </a:lnTo>
                  <a:lnTo>
                    <a:pt x="3114637" y="914349"/>
                  </a:lnTo>
                  <a:lnTo>
                    <a:pt x="3105658" y="914514"/>
                  </a:lnTo>
                  <a:lnTo>
                    <a:pt x="3066758" y="918552"/>
                  </a:lnTo>
                  <a:lnTo>
                    <a:pt x="3023273" y="935139"/>
                  </a:lnTo>
                  <a:lnTo>
                    <a:pt x="2999740" y="968286"/>
                  </a:lnTo>
                  <a:lnTo>
                    <a:pt x="2999028" y="977455"/>
                  </a:lnTo>
                  <a:lnTo>
                    <a:pt x="2999740" y="986599"/>
                  </a:lnTo>
                  <a:lnTo>
                    <a:pt x="3023273" y="1019721"/>
                  </a:lnTo>
                  <a:lnTo>
                    <a:pt x="3066681" y="1036002"/>
                  </a:lnTo>
                  <a:lnTo>
                    <a:pt x="3105658" y="1040041"/>
                  </a:lnTo>
                  <a:lnTo>
                    <a:pt x="3114637" y="1040193"/>
                  </a:lnTo>
                  <a:lnTo>
                    <a:pt x="3123615" y="1040041"/>
                  </a:lnTo>
                  <a:lnTo>
                    <a:pt x="3162630" y="1036002"/>
                  </a:lnTo>
                  <a:lnTo>
                    <a:pt x="3206000" y="1020025"/>
                  </a:lnTo>
                  <a:lnTo>
                    <a:pt x="3227463" y="994879"/>
                  </a:lnTo>
                  <a:lnTo>
                    <a:pt x="3229533" y="986751"/>
                  </a:lnTo>
                  <a:lnTo>
                    <a:pt x="3229546" y="986599"/>
                  </a:lnTo>
                  <a:lnTo>
                    <a:pt x="3230245" y="977455"/>
                  </a:lnTo>
                  <a:close/>
                </a:path>
                <a:path w="6435090" h="1254125">
                  <a:moveTo>
                    <a:pt x="3233699" y="1217282"/>
                  </a:moveTo>
                  <a:lnTo>
                    <a:pt x="3044342" y="1217282"/>
                  </a:lnTo>
                  <a:lnTo>
                    <a:pt x="3043199" y="1216126"/>
                  </a:lnTo>
                  <a:lnTo>
                    <a:pt x="3043199" y="1196721"/>
                  </a:lnTo>
                  <a:lnTo>
                    <a:pt x="3211728" y="1196721"/>
                  </a:lnTo>
                  <a:lnTo>
                    <a:pt x="3216732" y="1194854"/>
                  </a:lnTo>
                  <a:lnTo>
                    <a:pt x="3224784" y="1187424"/>
                  </a:lnTo>
                  <a:lnTo>
                    <a:pt x="3226803" y="1182306"/>
                  </a:lnTo>
                  <a:lnTo>
                    <a:pt x="3226803" y="1113053"/>
                  </a:lnTo>
                  <a:lnTo>
                    <a:pt x="3004540" y="1113053"/>
                  </a:lnTo>
                  <a:lnTo>
                    <a:pt x="3004540" y="1145476"/>
                  </a:lnTo>
                  <a:lnTo>
                    <a:pt x="3187458" y="1145476"/>
                  </a:lnTo>
                  <a:lnTo>
                    <a:pt x="3187458" y="1164183"/>
                  </a:lnTo>
                  <a:lnTo>
                    <a:pt x="3186303" y="1165352"/>
                  </a:lnTo>
                  <a:lnTo>
                    <a:pt x="3004540" y="1165352"/>
                  </a:lnTo>
                  <a:lnTo>
                    <a:pt x="3004540" y="1228445"/>
                  </a:lnTo>
                  <a:lnTo>
                    <a:pt x="3005861" y="1237589"/>
                  </a:lnTo>
                  <a:lnTo>
                    <a:pt x="3009811" y="1244130"/>
                  </a:lnTo>
                  <a:lnTo>
                    <a:pt x="3016389" y="1248054"/>
                  </a:lnTo>
                  <a:lnTo>
                    <a:pt x="3025597" y="1249362"/>
                  </a:lnTo>
                  <a:lnTo>
                    <a:pt x="3228644" y="1249362"/>
                  </a:lnTo>
                  <a:lnTo>
                    <a:pt x="3230245" y="1248664"/>
                  </a:lnTo>
                  <a:lnTo>
                    <a:pt x="3233013" y="1245870"/>
                  </a:lnTo>
                  <a:lnTo>
                    <a:pt x="3233699" y="1244130"/>
                  </a:lnTo>
                  <a:lnTo>
                    <a:pt x="3233699" y="1217282"/>
                  </a:lnTo>
                  <a:close/>
                </a:path>
                <a:path w="6435090" h="1254125">
                  <a:moveTo>
                    <a:pt x="3270288" y="1057973"/>
                  </a:moveTo>
                  <a:lnTo>
                    <a:pt x="2959341" y="1057973"/>
                  </a:lnTo>
                  <a:lnTo>
                    <a:pt x="2959341" y="1090739"/>
                  </a:lnTo>
                  <a:lnTo>
                    <a:pt x="3265220" y="1090739"/>
                  </a:lnTo>
                  <a:lnTo>
                    <a:pt x="3266833" y="1090053"/>
                  </a:lnTo>
                  <a:lnTo>
                    <a:pt x="3269589" y="1087259"/>
                  </a:lnTo>
                  <a:lnTo>
                    <a:pt x="3270288" y="1085634"/>
                  </a:lnTo>
                  <a:lnTo>
                    <a:pt x="3270288" y="1057973"/>
                  </a:lnTo>
                  <a:close/>
                </a:path>
                <a:path w="6435090" h="1254125">
                  <a:moveTo>
                    <a:pt x="3517150" y="1027188"/>
                  </a:moveTo>
                  <a:lnTo>
                    <a:pt x="3515017" y="1019276"/>
                  </a:lnTo>
                  <a:lnTo>
                    <a:pt x="3510330" y="1011618"/>
                  </a:lnTo>
                  <a:lnTo>
                    <a:pt x="3506508" y="1005344"/>
                  </a:lnTo>
                  <a:lnTo>
                    <a:pt x="3478492" y="987171"/>
                  </a:lnTo>
                  <a:lnTo>
                    <a:pt x="3478492" y="1027417"/>
                  </a:lnTo>
                  <a:lnTo>
                    <a:pt x="3478492" y="1044613"/>
                  </a:lnTo>
                  <a:lnTo>
                    <a:pt x="3436734" y="1060767"/>
                  </a:lnTo>
                  <a:lnTo>
                    <a:pt x="3428174" y="1060399"/>
                  </a:lnTo>
                  <a:lnTo>
                    <a:pt x="3396005" y="1044613"/>
                  </a:lnTo>
                  <a:lnTo>
                    <a:pt x="3396005" y="1027417"/>
                  </a:lnTo>
                  <a:lnTo>
                    <a:pt x="3436734" y="1011618"/>
                  </a:lnTo>
                  <a:lnTo>
                    <a:pt x="3445611" y="1011974"/>
                  </a:lnTo>
                  <a:lnTo>
                    <a:pt x="3478492" y="1027417"/>
                  </a:lnTo>
                  <a:lnTo>
                    <a:pt x="3478492" y="987171"/>
                  </a:lnTo>
                  <a:lnTo>
                    <a:pt x="3436734" y="979893"/>
                  </a:lnTo>
                  <a:lnTo>
                    <a:pt x="3428733" y="980135"/>
                  </a:lnTo>
                  <a:lnTo>
                    <a:pt x="3386417" y="991336"/>
                  </a:lnTo>
                  <a:lnTo>
                    <a:pt x="3358794" y="1019632"/>
                  </a:lnTo>
                  <a:lnTo>
                    <a:pt x="3356673" y="1045540"/>
                  </a:lnTo>
                  <a:lnTo>
                    <a:pt x="3358794" y="1053731"/>
                  </a:lnTo>
                  <a:lnTo>
                    <a:pt x="3386213" y="1081100"/>
                  </a:lnTo>
                  <a:lnTo>
                    <a:pt x="3412871" y="1089482"/>
                  </a:lnTo>
                  <a:lnTo>
                    <a:pt x="3412655" y="1089482"/>
                  </a:lnTo>
                  <a:lnTo>
                    <a:pt x="3420630" y="1090574"/>
                  </a:lnTo>
                  <a:lnTo>
                    <a:pt x="3420402" y="1090574"/>
                  </a:lnTo>
                  <a:lnTo>
                    <a:pt x="3428593" y="1091222"/>
                  </a:lnTo>
                  <a:lnTo>
                    <a:pt x="3428314" y="1091222"/>
                  </a:lnTo>
                  <a:lnTo>
                    <a:pt x="3436734" y="1091438"/>
                  </a:lnTo>
                  <a:lnTo>
                    <a:pt x="3445052" y="1091222"/>
                  </a:lnTo>
                  <a:lnTo>
                    <a:pt x="3488182" y="1080770"/>
                  </a:lnTo>
                  <a:lnTo>
                    <a:pt x="3515080" y="1053096"/>
                  </a:lnTo>
                  <a:lnTo>
                    <a:pt x="3517023" y="1045540"/>
                  </a:lnTo>
                  <a:lnTo>
                    <a:pt x="3517150" y="1027188"/>
                  </a:lnTo>
                  <a:close/>
                </a:path>
                <a:path w="6435090" h="1254125">
                  <a:moveTo>
                    <a:pt x="3523704" y="941895"/>
                  </a:moveTo>
                  <a:lnTo>
                    <a:pt x="3456063" y="941895"/>
                  </a:lnTo>
                  <a:lnTo>
                    <a:pt x="3456063" y="907732"/>
                  </a:lnTo>
                  <a:lnTo>
                    <a:pt x="3416033" y="907732"/>
                  </a:lnTo>
                  <a:lnTo>
                    <a:pt x="3416033" y="941895"/>
                  </a:lnTo>
                  <a:lnTo>
                    <a:pt x="3348380" y="941895"/>
                  </a:lnTo>
                  <a:lnTo>
                    <a:pt x="3348380" y="973963"/>
                  </a:lnTo>
                  <a:lnTo>
                    <a:pt x="3523704" y="973963"/>
                  </a:lnTo>
                  <a:lnTo>
                    <a:pt x="3523704" y="941895"/>
                  </a:lnTo>
                  <a:close/>
                </a:path>
                <a:path w="6435090" h="1254125">
                  <a:moveTo>
                    <a:pt x="3526117" y="1098067"/>
                  </a:moveTo>
                  <a:lnTo>
                    <a:pt x="3482632" y="1105382"/>
                  </a:lnTo>
                  <a:lnTo>
                    <a:pt x="3443808" y="1108202"/>
                  </a:lnTo>
                  <a:lnTo>
                    <a:pt x="3429482" y="1108519"/>
                  </a:lnTo>
                  <a:lnTo>
                    <a:pt x="3354247" y="1108519"/>
                  </a:lnTo>
                  <a:lnTo>
                    <a:pt x="3354247" y="1142339"/>
                  </a:lnTo>
                  <a:lnTo>
                    <a:pt x="3411194" y="1142339"/>
                  </a:lnTo>
                  <a:lnTo>
                    <a:pt x="3411194" y="1222870"/>
                  </a:lnTo>
                  <a:lnTo>
                    <a:pt x="3443516" y="1222870"/>
                  </a:lnTo>
                  <a:lnTo>
                    <a:pt x="3444849" y="1222463"/>
                  </a:lnTo>
                  <a:lnTo>
                    <a:pt x="3448291" y="1220825"/>
                  </a:lnTo>
                  <a:lnTo>
                    <a:pt x="3449269" y="1218907"/>
                  </a:lnTo>
                  <a:lnTo>
                    <a:pt x="3449497" y="1215898"/>
                  </a:lnTo>
                  <a:lnTo>
                    <a:pt x="3449497" y="1141984"/>
                  </a:lnTo>
                  <a:lnTo>
                    <a:pt x="3461524" y="1141476"/>
                  </a:lnTo>
                  <a:lnTo>
                    <a:pt x="3501517" y="1136294"/>
                  </a:lnTo>
                  <a:lnTo>
                    <a:pt x="3526117" y="1127582"/>
                  </a:lnTo>
                  <a:lnTo>
                    <a:pt x="3526117" y="1098067"/>
                  </a:lnTo>
                  <a:close/>
                </a:path>
                <a:path w="6435090" h="1254125">
                  <a:moveTo>
                    <a:pt x="3576853" y="914349"/>
                  </a:moveTo>
                  <a:lnTo>
                    <a:pt x="3538194" y="914349"/>
                  </a:lnTo>
                  <a:lnTo>
                    <a:pt x="3538194" y="1155585"/>
                  </a:lnTo>
                  <a:lnTo>
                    <a:pt x="3474008" y="1155585"/>
                  </a:lnTo>
                  <a:lnTo>
                    <a:pt x="3474008" y="1189393"/>
                  </a:lnTo>
                  <a:lnTo>
                    <a:pt x="3538194" y="1189393"/>
                  </a:lnTo>
                  <a:lnTo>
                    <a:pt x="3538194" y="1238554"/>
                  </a:lnTo>
                  <a:lnTo>
                    <a:pt x="3570871" y="1238554"/>
                  </a:lnTo>
                  <a:lnTo>
                    <a:pt x="3572243" y="1238148"/>
                  </a:lnTo>
                  <a:lnTo>
                    <a:pt x="3575926" y="1236522"/>
                  </a:lnTo>
                  <a:lnTo>
                    <a:pt x="3576853" y="1234605"/>
                  </a:lnTo>
                  <a:lnTo>
                    <a:pt x="3576853" y="914349"/>
                  </a:lnTo>
                  <a:close/>
                </a:path>
                <a:path w="6435090" h="1254125">
                  <a:moveTo>
                    <a:pt x="3642080" y="914349"/>
                  </a:moveTo>
                  <a:lnTo>
                    <a:pt x="3603764" y="914349"/>
                  </a:lnTo>
                  <a:lnTo>
                    <a:pt x="3603764" y="1246568"/>
                  </a:lnTo>
                  <a:lnTo>
                    <a:pt x="3636099" y="1246568"/>
                  </a:lnTo>
                  <a:lnTo>
                    <a:pt x="3637419" y="1246162"/>
                  </a:lnTo>
                  <a:lnTo>
                    <a:pt x="3640874" y="1244536"/>
                  </a:lnTo>
                  <a:lnTo>
                    <a:pt x="3641852" y="1242618"/>
                  </a:lnTo>
                  <a:lnTo>
                    <a:pt x="3642080" y="1239596"/>
                  </a:lnTo>
                  <a:lnTo>
                    <a:pt x="3642080" y="914349"/>
                  </a:lnTo>
                  <a:close/>
                </a:path>
                <a:path w="6435090" h="1254125">
                  <a:moveTo>
                    <a:pt x="3915753" y="1214145"/>
                  </a:moveTo>
                  <a:lnTo>
                    <a:pt x="3725595" y="1214145"/>
                  </a:lnTo>
                  <a:lnTo>
                    <a:pt x="3724910" y="1213853"/>
                  </a:lnTo>
                  <a:lnTo>
                    <a:pt x="3723525" y="1212697"/>
                  </a:lnTo>
                  <a:lnTo>
                    <a:pt x="3723182" y="1211821"/>
                  </a:lnTo>
                  <a:lnTo>
                    <a:pt x="3723182" y="1148270"/>
                  </a:lnTo>
                  <a:lnTo>
                    <a:pt x="3684181" y="1148270"/>
                  </a:lnTo>
                  <a:lnTo>
                    <a:pt x="3684181" y="1231696"/>
                  </a:lnTo>
                  <a:lnTo>
                    <a:pt x="3686314" y="1236751"/>
                  </a:lnTo>
                  <a:lnTo>
                    <a:pt x="3694823" y="1244879"/>
                  </a:lnTo>
                  <a:lnTo>
                    <a:pt x="3699713" y="1246924"/>
                  </a:lnTo>
                  <a:lnTo>
                    <a:pt x="3910685" y="1246924"/>
                  </a:lnTo>
                  <a:lnTo>
                    <a:pt x="3912298" y="1246225"/>
                  </a:lnTo>
                  <a:lnTo>
                    <a:pt x="3915067" y="1243431"/>
                  </a:lnTo>
                  <a:lnTo>
                    <a:pt x="3915753" y="1241806"/>
                  </a:lnTo>
                  <a:lnTo>
                    <a:pt x="3915753" y="1214145"/>
                  </a:lnTo>
                  <a:close/>
                </a:path>
                <a:path w="6435090" h="1254125">
                  <a:moveTo>
                    <a:pt x="3928859" y="1026947"/>
                  </a:moveTo>
                  <a:lnTo>
                    <a:pt x="3890264" y="1012304"/>
                  </a:lnTo>
                  <a:lnTo>
                    <a:pt x="3854196" y="992174"/>
                  </a:lnTo>
                  <a:lnTo>
                    <a:pt x="3819982" y="956767"/>
                  </a:lnTo>
                  <a:lnTo>
                    <a:pt x="3818090" y="950607"/>
                  </a:lnTo>
                  <a:lnTo>
                    <a:pt x="3818090" y="911567"/>
                  </a:lnTo>
                  <a:lnTo>
                    <a:pt x="3778745" y="911567"/>
                  </a:lnTo>
                  <a:lnTo>
                    <a:pt x="3778745" y="944333"/>
                  </a:lnTo>
                  <a:lnTo>
                    <a:pt x="3778008" y="951103"/>
                  </a:lnTo>
                  <a:lnTo>
                    <a:pt x="3753891" y="983551"/>
                  </a:lnTo>
                  <a:lnTo>
                    <a:pt x="3720249" y="1005420"/>
                  </a:lnTo>
                  <a:lnTo>
                    <a:pt x="3683139" y="1022108"/>
                  </a:lnTo>
                  <a:lnTo>
                    <a:pt x="3666921" y="1027645"/>
                  </a:lnTo>
                  <a:lnTo>
                    <a:pt x="3689705" y="1054493"/>
                  </a:lnTo>
                  <a:lnTo>
                    <a:pt x="3727412" y="1039037"/>
                  </a:lnTo>
                  <a:lnTo>
                    <a:pt x="3763530" y="1017841"/>
                  </a:lnTo>
                  <a:lnTo>
                    <a:pt x="3793350" y="992174"/>
                  </a:lnTo>
                  <a:lnTo>
                    <a:pt x="3798062" y="986510"/>
                  </a:lnTo>
                  <a:lnTo>
                    <a:pt x="3802824" y="991755"/>
                  </a:lnTo>
                  <a:lnTo>
                    <a:pt x="3834003" y="1017841"/>
                  </a:lnTo>
                  <a:lnTo>
                    <a:pt x="3870909" y="1039723"/>
                  </a:lnTo>
                  <a:lnTo>
                    <a:pt x="3906774" y="1053795"/>
                  </a:lnTo>
                  <a:lnTo>
                    <a:pt x="3928859" y="1026947"/>
                  </a:lnTo>
                  <a:close/>
                </a:path>
                <a:path w="6435090" h="1254125">
                  <a:moveTo>
                    <a:pt x="3952684" y="1088301"/>
                  </a:moveTo>
                  <a:lnTo>
                    <a:pt x="3818090" y="1088301"/>
                  </a:lnTo>
                  <a:lnTo>
                    <a:pt x="3818090" y="1037755"/>
                  </a:lnTo>
                  <a:lnTo>
                    <a:pt x="3778745" y="1037755"/>
                  </a:lnTo>
                  <a:lnTo>
                    <a:pt x="3778745" y="1088301"/>
                  </a:lnTo>
                  <a:lnTo>
                    <a:pt x="3642423" y="1088301"/>
                  </a:lnTo>
                  <a:lnTo>
                    <a:pt x="3642423" y="1121765"/>
                  </a:lnTo>
                  <a:lnTo>
                    <a:pt x="3947617" y="1121765"/>
                  </a:lnTo>
                  <a:lnTo>
                    <a:pt x="3949230" y="1121079"/>
                  </a:lnTo>
                  <a:lnTo>
                    <a:pt x="3951986" y="1118285"/>
                  </a:lnTo>
                  <a:lnTo>
                    <a:pt x="3952684" y="1116660"/>
                  </a:lnTo>
                  <a:lnTo>
                    <a:pt x="3952684" y="1094930"/>
                  </a:lnTo>
                  <a:lnTo>
                    <a:pt x="3952684" y="1088301"/>
                  </a:lnTo>
                  <a:close/>
                </a:path>
                <a:path w="6435090" h="1254125">
                  <a:moveTo>
                    <a:pt x="4130751" y="1094930"/>
                  </a:moveTo>
                  <a:lnTo>
                    <a:pt x="4120337" y="1054569"/>
                  </a:lnTo>
                  <a:lnTo>
                    <a:pt x="4092702" y="1024547"/>
                  </a:lnTo>
                  <a:lnTo>
                    <a:pt x="4092702" y="1087958"/>
                  </a:lnTo>
                  <a:lnTo>
                    <a:pt x="4092625" y="1103998"/>
                  </a:lnTo>
                  <a:lnTo>
                    <a:pt x="4073639" y="1138618"/>
                  </a:lnTo>
                  <a:lnTo>
                    <a:pt x="4048849" y="1148613"/>
                  </a:lnTo>
                  <a:lnTo>
                    <a:pt x="4034815" y="1148613"/>
                  </a:lnTo>
                  <a:lnTo>
                    <a:pt x="4027944" y="1147330"/>
                  </a:lnTo>
                  <a:lnTo>
                    <a:pt x="4028109" y="1147330"/>
                  </a:lnTo>
                  <a:lnTo>
                    <a:pt x="4015829" y="1142517"/>
                  </a:lnTo>
                  <a:lnTo>
                    <a:pt x="3992308" y="1110792"/>
                  </a:lnTo>
                  <a:lnTo>
                    <a:pt x="3990987" y="1087958"/>
                  </a:lnTo>
                  <a:lnTo>
                    <a:pt x="3992245" y="1081328"/>
                  </a:lnTo>
                  <a:lnTo>
                    <a:pt x="4015143" y="1049959"/>
                  </a:lnTo>
                  <a:lnTo>
                    <a:pt x="4034358" y="1042987"/>
                  </a:lnTo>
                  <a:lnTo>
                    <a:pt x="4049534" y="1042987"/>
                  </a:lnTo>
                  <a:lnTo>
                    <a:pt x="4056329" y="1044384"/>
                  </a:lnTo>
                  <a:lnTo>
                    <a:pt x="4056494" y="1044384"/>
                  </a:lnTo>
                  <a:lnTo>
                    <a:pt x="4086733" y="1069441"/>
                  </a:lnTo>
                  <a:lnTo>
                    <a:pt x="4092702" y="1087958"/>
                  </a:lnTo>
                  <a:lnTo>
                    <a:pt x="4092702" y="1024547"/>
                  </a:lnTo>
                  <a:lnTo>
                    <a:pt x="4050969" y="1009599"/>
                  </a:lnTo>
                  <a:lnTo>
                    <a:pt x="4050817" y="1009599"/>
                  </a:lnTo>
                  <a:lnTo>
                    <a:pt x="4041711" y="1009167"/>
                  </a:lnTo>
                  <a:lnTo>
                    <a:pt x="3997985" y="1019657"/>
                  </a:lnTo>
                  <a:lnTo>
                    <a:pt x="3967124" y="1046822"/>
                  </a:lnTo>
                  <a:lnTo>
                    <a:pt x="3953091" y="1086167"/>
                  </a:lnTo>
                  <a:lnTo>
                    <a:pt x="3952684" y="1094930"/>
                  </a:lnTo>
                  <a:lnTo>
                    <a:pt x="3953078" y="1103998"/>
                  </a:lnTo>
                  <a:lnTo>
                    <a:pt x="3966781" y="1144130"/>
                  </a:lnTo>
                  <a:lnTo>
                    <a:pt x="3997401" y="1171917"/>
                  </a:lnTo>
                  <a:lnTo>
                    <a:pt x="4013454" y="1178509"/>
                  </a:lnTo>
                  <a:lnTo>
                    <a:pt x="4013327" y="1178509"/>
                  </a:lnTo>
                  <a:lnTo>
                    <a:pt x="4022420" y="1180680"/>
                  </a:lnTo>
                  <a:lnTo>
                    <a:pt x="4022293" y="1180680"/>
                  </a:lnTo>
                  <a:lnTo>
                    <a:pt x="4031856" y="1181989"/>
                  </a:lnTo>
                  <a:lnTo>
                    <a:pt x="4031691" y="1181989"/>
                  </a:lnTo>
                  <a:lnTo>
                    <a:pt x="4041711" y="1182420"/>
                  </a:lnTo>
                  <a:lnTo>
                    <a:pt x="4051516" y="1181989"/>
                  </a:lnTo>
                  <a:lnTo>
                    <a:pt x="4093616" y="1167218"/>
                  </a:lnTo>
                  <a:lnTo>
                    <a:pt x="4120858" y="1136256"/>
                  </a:lnTo>
                  <a:lnTo>
                    <a:pt x="4130383" y="1103058"/>
                  </a:lnTo>
                  <a:lnTo>
                    <a:pt x="4130751" y="1094930"/>
                  </a:lnTo>
                  <a:close/>
                </a:path>
                <a:path w="6435090" h="1254125">
                  <a:moveTo>
                    <a:pt x="4142486" y="961415"/>
                  </a:moveTo>
                  <a:lnTo>
                    <a:pt x="4062082" y="961415"/>
                  </a:lnTo>
                  <a:lnTo>
                    <a:pt x="4062082" y="914349"/>
                  </a:lnTo>
                  <a:lnTo>
                    <a:pt x="4022394" y="914349"/>
                  </a:lnTo>
                  <a:lnTo>
                    <a:pt x="4022394" y="961415"/>
                  </a:lnTo>
                  <a:lnTo>
                    <a:pt x="3943019" y="961415"/>
                  </a:lnTo>
                  <a:lnTo>
                    <a:pt x="3943019" y="994537"/>
                  </a:lnTo>
                  <a:lnTo>
                    <a:pt x="4142486" y="994537"/>
                  </a:lnTo>
                  <a:lnTo>
                    <a:pt x="4142486" y="961415"/>
                  </a:lnTo>
                  <a:close/>
                </a:path>
                <a:path w="6435090" h="1254125">
                  <a:moveTo>
                    <a:pt x="4257065" y="1047521"/>
                  </a:moveTo>
                  <a:lnTo>
                    <a:pt x="4209440" y="1047521"/>
                  </a:lnTo>
                  <a:lnTo>
                    <a:pt x="4209440" y="914349"/>
                  </a:lnTo>
                  <a:lnTo>
                    <a:pt x="4171137" y="914349"/>
                  </a:lnTo>
                  <a:lnTo>
                    <a:pt x="4171137" y="1246568"/>
                  </a:lnTo>
                  <a:lnTo>
                    <a:pt x="4204385" y="1246568"/>
                  </a:lnTo>
                  <a:lnTo>
                    <a:pt x="4205986" y="1245870"/>
                  </a:lnTo>
                  <a:lnTo>
                    <a:pt x="4208754" y="1243088"/>
                  </a:lnTo>
                  <a:lnTo>
                    <a:pt x="4209440" y="1241450"/>
                  </a:lnTo>
                  <a:lnTo>
                    <a:pt x="4209440" y="1080985"/>
                  </a:lnTo>
                  <a:lnTo>
                    <a:pt x="4257065" y="1080985"/>
                  </a:lnTo>
                  <a:lnTo>
                    <a:pt x="4257065" y="1047521"/>
                  </a:lnTo>
                  <a:close/>
                </a:path>
                <a:path w="6435090" h="1254125">
                  <a:moveTo>
                    <a:pt x="4433417" y="947127"/>
                  </a:moveTo>
                  <a:lnTo>
                    <a:pt x="4431525" y="942187"/>
                  </a:lnTo>
                  <a:lnTo>
                    <a:pt x="4423930" y="933589"/>
                  </a:lnTo>
                  <a:lnTo>
                    <a:pt x="4419041" y="931430"/>
                  </a:lnTo>
                  <a:lnTo>
                    <a:pt x="4271569" y="931430"/>
                  </a:lnTo>
                  <a:lnTo>
                    <a:pt x="4271569" y="964895"/>
                  </a:lnTo>
                  <a:lnTo>
                    <a:pt x="4392473" y="964895"/>
                  </a:lnTo>
                  <a:lnTo>
                    <a:pt x="4393730" y="966063"/>
                  </a:lnTo>
                  <a:lnTo>
                    <a:pt x="4393730" y="968387"/>
                  </a:lnTo>
                  <a:lnTo>
                    <a:pt x="4393387" y="1058672"/>
                  </a:lnTo>
                  <a:lnTo>
                    <a:pt x="4380268" y="1099807"/>
                  </a:lnTo>
                  <a:lnTo>
                    <a:pt x="4347489" y="1131354"/>
                  </a:lnTo>
                  <a:lnTo>
                    <a:pt x="4305033" y="1153845"/>
                  </a:lnTo>
                  <a:lnTo>
                    <a:pt x="4262933" y="1167434"/>
                  </a:lnTo>
                  <a:lnTo>
                    <a:pt x="4283291" y="1195679"/>
                  </a:lnTo>
                  <a:lnTo>
                    <a:pt x="4322508" y="1183741"/>
                  </a:lnTo>
                  <a:lnTo>
                    <a:pt x="4361116" y="1165517"/>
                  </a:lnTo>
                  <a:lnTo>
                    <a:pt x="4394441" y="1140294"/>
                  </a:lnTo>
                  <a:lnTo>
                    <a:pt x="4419612" y="1107998"/>
                  </a:lnTo>
                  <a:lnTo>
                    <a:pt x="4432554" y="1068158"/>
                  </a:lnTo>
                  <a:lnTo>
                    <a:pt x="4433417" y="1053096"/>
                  </a:lnTo>
                  <a:lnTo>
                    <a:pt x="4433417" y="947127"/>
                  </a:lnTo>
                  <a:close/>
                </a:path>
                <a:path w="6435090" h="1254125">
                  <a:moveTo>
                    <a:pt x="4537989" y="914704"/>
                  </a:moveTo>
                  <a:lnTo>
                    <a:pt x="4499343" y="914704"/>
                  </a:lnTo>
                  <a:lnTo>
                    <a:pt x="4499343" y="1246568"/>
                  </a:lnTo>
                  <a:lnTo>
                    <a:pt x="4532935" y="1246568"/>
                  </a:lnTo>
                  <a:lnTo>
                    <a:pt x="4534535" y="1245870"/>
                  </a:lnTo>
                  <a:lnTo>
                    <a:pt x="4537303" y="1243088"/>
                  </a:lnTo>
                  <a:lnTo>
                    <a:pt x="4537989" y="1241450"/>
                  </a:lnTo>
                  <a:lnTo>
                    <a:pt x="4537989" y="914704"/>
                  </a:lnTo>
                  <a:close/>
                </a:path>
                <a:path w="6435090" h="1254125">
                  <a:moveTo>
                    <a:pt x="5135372" y="101434"/>
                  </a:moveTo>
                  <a:lnTo>
                    <a:pt x="5125872" y="62217"/>
                  </a:lnTo>
                  <a:lnTo>
                    <a:pt x="5110467" y="42176"/>
                  </a:lnTo>
                  <a:lnTo>
                    <a:pt x="5107762" y="39471"/>
                  </a:lnTo>
                  <a:lnTo>
                    <a:pt x="5099990" y="33286"/>
                  </a:lnTo>
                  <a:lnTo>
                    <a:pt x="5096027" y="30746"/>
                  </a:lnTo>
                  <a:lnTo>
                    <a:pt x="5096027" y="101434"/>
                  </a:lnTo>
                  <a:lnTo>
                    <a:pt x="5095621" y="108381"/>
                  </a:lnTo>
                  <a:lnTo>
                    <a:pt x="5072037" y="145364"/>
                  </a:lnTo>
                  <a:lnTo>
                    <a:pt x="5030241" y="160045"/>
                  </a:lnTo>
                  <a:lnTo>
                    <a:pt x="5013541" y="161048"/>
                  </a:lnTo>
                  <a:lnTo>
                    <a:pt x="5004892" y="160794"/>
                  </a:lnTo>
                  <a:lnTo>
                    <a:pt x="4966563" y="152120"/>
                  </a:lnTo>
                  <a:lnTo>
                    <a:pt x="4936756" y="126707"/>
                  </a:lnTo>
                  <a:lnTo>
                    <a:pt x="4930368" y="101434"/>
                  </a:lnTo>
                  <a:lnTo>
                    <a:pt x="4930775" y="94653"/>
                  </a:lnTo>
                  <a:lnTo>
                    <a:pt x="4954359" y="57861"/>
                  </a:lnTo>
                  <a:lnTo>
                    <a:pt x="4996548" y="43180"/>
                  </a:lnTo>
                  <a:lnTo>
                    <a:pt x="5013541" y="42176"/>
                  </a:lnTo>
                  <a:lnTo>
                    <a:pt x="5022024" y="42430"/>
                  </a:lnTo>
                  <a:lnTo>
                    <a:pt x="5059870" y="51104"/>
                  </a:lnTo>
                  <a:lnTo>
                    <a:pt x="5089639" y="76517"/>
                  </a:lnTo>
                  <a:lnTo>
                    <a:pt x="5096027" y="101434"/>
                  </a:lnTo>
                  <a:lnTo>
                    <a:pt x="5096027" y="30746"/>
                  </a:lnTo>
                  <a:lnTo>
                    <a:pt x="5049990" y="12585"/>
                  </a:lnTo>
                  <a:lnTo>
                    <a:pt x="5013198" y="9055"/>
                  </a:lnTo>
                  <a:lnTo>
                    <a:pt x="5000485" y="9448"/>
                  </a:lnTo>
                  <a:lnTo>
                    <a:pt x="4954295" y="18808"/>
                  </a:lnTo>
                  <a:lnTo>
                    <a:pt x="4918634" y="39471"/>
                  </a:lnTo>
                  <a:lnTo>
                    <a:pt x="4896370" y="71145"/>
                  </a:lnTo>
                  <a:lnTo>
                    <a:pt x="4891024" y="101434"/>
                  </a:lnTo>
                  <a:lnTo>
                    <a:pt x="4891621" y="112128"/>
                  </a:lnTo>
                  <a:lnTo>
                    <a:pt x="4905692" y="148945"/>
                  </a:lnTo>
                  <a:lnTo>
                    <a:pt x="4934966" y="175336"/>
                  </a:lnTo>
                  <a:lnTo>
                    <a:pt x="4976406" y="190639"/>
                  </a:lnTo>
                  <a:lnTo>
                    <a:pt x="5013198" y="194170"/>
                  </a:lnTo>
                  <a:lnTo>
                    <a:pt x="5025910" y="193776"/>
                  </a:lnTo>
                  <a:lnTo>
                    <a:pt x="5072100" y="184404"/>
                  </a:lnTo>
                  <a:lnTo>
                    <a:pt x="5107762" y="163499"/>
                  </a:lnTo>
                  <a:lnTo>
                    <a:pt x="5130025" y="131737"/>
                  </a:lnTo>
                  <a:lnTo>
                    <a:pt x="5134775" y="112128"/>
                  </a:lnTo>
                  <a:lnTo>
                    <a:pt x="5135372" y="101434"/>
                  </a:lnTo>
                  <a:close/>
                </a:path>
                <a:path w="6435090" h="1254125">
                  <a:moveTo>
                    <a:pt x="5471160" y="255866"/>
                  </a:moveTo>
                  <a:lnTo>
                    <a:pt x="5336222" y="255866"/>
                  </a:lnTo>
                  <a:lnTo>
                    <a:pt x="5336222" y="201142"/>
                  </a:lnTo>
                  <a:lnTo>
                    <a:pt x="5433885" y="201142"/>
                  </a:lnTo>
                  <a:lnTo>
                    <a:pt x="5433885" y="167665"/>
                  </a:lnTo>
                  <a:lnTo>
                    <a:pt x="5241772" y="167665"/>
                  </a:lnTo>
                  <a:lnTo>
                    <a:pt x="5240629" y="166509"/>
                  </a:lnTo>
                  <a:lnTo>
                    <a:pt x="5240629" y="125145"/>
                  </a:lnTo>
                  <a:lnTo>
                    <a:pt x="5413641" y="125145"/>
                  </a:lnTo>
                  <a:lnTo>
                    <a:pt x="5418645" y="123278"/>
                  </a:lnTo>
                  <a:lnTo>
                    <a:pt x="5426697" y="115849"/>
                  </a:lnTo>
                  <a:lnTo>
                    <a:pt x="5428716" y="110731"/>
                  </a:lnTo>
                  <a:lnTo>
                    <a:pt x="5428716" y="17081"/>
                  </a:lnTo>
                  <a:lnTo>
                    <a:pt x="5200599" y="17081"/>
                  </a:lnTo>
                  <a:lnTo>
                    <a:pt x="5200599" y="50546"/>
                  </a:lnTo>
                  <a:lnTo>
                    <a:pt x="5388330" y="50546"/>
                  </a:lnTo>
                  <a:lnTo>
                    <a:pt x="5388330" y="91211"/>
                  </a:lnTo>
                  <a:lnTo>
                    <a:pt x="5387187" y="92379"/>
                  </a:lnTo>
                  <a:lnTo>
                    <a:pt x="5200599" y="92379"/>
                  </a:lnTo>
                  <a:lnTo>
                    <a:pt x="5200599" y="186029"/>
                  </a:lnTo>
                  <a:lnTo>
                    <a:pt x="5202606" y="190969"/>
                  </a:lnTo>
                  <a:lnTo>
                    <a:pt x="5210657" y="199097"/>
                  </a:lnTo>
                  <a:lnTo>
                    <a:pt x="5215661" y="201142"/>
                  </a:lnTo>
                  <a:lnTo>
                    <a:pt x="5221643" y="201142"/>
                  </a:lnTo>
                  <a:lnTo>
                    <a:pt x="5296535" y="201142"/>
                  </a:lnTo>
                  <a:lnTo>
                    <a:pt x="5296535" y="255866"/>
                  </a:lnTo>
                  <a:lnTo>
                    <a:pt x="5167465" y="255866"/>
                  </a:lnTo>
                  <a:lnTo>
                    <a:pt x="5167465" y="251688"/>
                  </a:lnTo>
                  <a:lnTo>
                    <a:pt x="4856861" y="251688"/>
                  </a:lnTo>
                  <a:lnTo>
                    <a:pt x="4856861" y="285153"/>
                  </a:lnTo>
                  <a:lnTo>
                    <a:pt x="5160556" y="285153"/>
                  </a:lnTo>
                  <a:lnTo>
                    <a:pt x="5160556" y="288290"/>
                  </a:lnTo>
                  <a:lnTo>
                    <a:pt x="5466105" y="288290"/>
                  </a:lnTo>
                  <a:lnTo>
                    <a:pt x="5467705" y="287591"/>
                  </a:lnTo>
                  <a:lnTo>
                    <a:pt x="5470474" y="284797"/>
                  </a:lnTo>
                  <a:lnTo>
                    <a:pt x="5471160" y="283171"/>
                  </a:lnTo>
                  <a:lnTo>
                    <a:pt x="5471160" y="255866"/>
                  </a:lnTo>
                  <a:close/>
                </a:path>
                <a:path w="6435090" h="1254125">
                  <a:moveTo>
                    <a:pt x="5849848" y="255524"/>
                  </a:moveTo>
                  <a:lnTo>
                    <a:pt x="5714911" y="255524"/>
                  </a:lnTo>
                  <a:lnTo>
                    <a:pt x="5714911" y="191033"/>
                  </a:lnTo>
                  <a:lnTo>
                    <a:pt x="5796242" y="191033"/>
                  </a:lnTo>
                  <a:lnTo>
                    <a:pt x="5801245" y="188988"/>
                  </a:lnTo>
                  <a:lnTo>
                    <a:pt x="5809462" y="181152"/>
                  </a:lnTo>
                  <a:lnTo>
                    <a:pt x="5809589" y="180860"/>
                  </a:lnTo>
                  <a:lnTo>
                    <a:pt x="5811532" y="176149"/>
                  </a:lnTo>
                  <a:lnTo>
                    <a:pt x="5811532" y="157556"/>
                  </a:lnTo>
                  <a:lnTo>
                    <a:pt x="5811532" y="102489"/>
                  </a:lnTo>
                  <a:lnTo>
                    <a:pt x="5811532" y="69367"/>
                  </a:lnTo>
                  <a:lnTo>
                    <a:pt x="5811532" y="14287"/>
                  </a:lnTo>
                  <a:lnTo>
                    <a:pt x="5772886" y="14287"/>
                  </a:lnTo>
                  <a:lnTo>
                    <a:pt x="5772886" y="69367"/>
                  </a:lnTo>
                  <a:lnTo>
                    <a:pt x="5772886" y="102489"/>
                  </a:lnTo>
                  <a:lnTo>
                    <a:pt x="5772886" y="156400"/>
                  </a:lnTo>
                  <a:lnTo>
                    <a:pt x="5771731" y="157556"/>
                  </a:lnTo>
                  <a:lnTo>
                    <a:pt x="5617692" y="157556"/>
                  </a:lnTo>
                  <a:lnTo>
                    <a:pt x="5616549" y="156400"/>
                  </a:lnTo>
                  <a:lnTo>
                    <a:pt x="5616549" y="102489"/>
                  </a:lnTo>
                  <a:lnTo>
                    <a:pt x="5772886" y="102489"/>
                  </a:lnTo>
                  <a:lnTo>
                    <a:pt x="5772886" y="69367"/>
                  </a:lnTo>
                  <a:lnTo>
                    <a:pt x="5616549" y="69367"/>
                  </a:lnTo>
                  <a:lnTo>
                    <a:pt x="5616549" y="14287"/>
                  </a:lnTo>
                  <a:lnTo>
                    <a:pt x="5577891" y="14287"/>
                  </a:lnTo>
                  <a:lnTo>
                    <a:pt x="5577992" y="176149"/>
                  </a:lnTo>
                  <a:lnTo>
                    <a:pt x="5579846" y="180860"/>
                  </a:lnTo>
                  <a:lnTo>
                    <a:pt x="5587670" y="188988"/>
                  </a:lnTo>
                  <a:lnTo>
                    <a:pt x="5592737" y="191033"/>
                  </a:lnTo>
                  <a:lnTo>
                    <a:pt x="5675211" y="191033"/>
                  </a:lnTo>
                  <a:lnTo>
                    <a:pt x="5675211" y="255524"/>
                  </a:lnTo>
                  <a:lnTo>
                    <a:pt x="5539244" y="255524"/>
                  </a:lnTo>
                  <a:lnTo>
                    <a:pt x="5539244" y="288988"/>
                  </a:lnTo>
                  <a:lnTo>
                    <a:pt x="5844781" y="288988"/>
                  </a:lnTo>
                  <a:lnTo>
                    <a:pt x="5846394" y="288290"/>
                  </a:lnTo>
                  <a:lnTo>
                    <a:pt x="5849150" y="285496"/>
                  </a:lnTo>
                  <a:lnTo>
                    <a:pt x="5849848" y="283870"/>
                  </a:lnTo>
                  <a:lnTo>
                    <a:pt x="5849848" y="255524"/>
                  </a:lnTo>
                  <a:close/>
                </a:path>
                <a:path w="6435090" h="1254125">
                  <a:moveTo>
                    <a:pt x="6003760" y="205663"/>
                  </a:moveTo>
                  <a:lnTo>
                    <a:pt x="5947854" y="213855"/>
                  </a:lnTo>
                  <a:lnTo>
                    <a:pt x="5914999" y="216471"/>
                  </a:lnTo>
                  <a:lnTo>
                    <a:pt x="5899315" y="216471"/>
                  </a:lnTo>
                  <a:lnTo>
                    <a:pt x="5898159" y="215265"/>
                  </a:lnTo>
                  <a:lnTo>
                    <a:pt x="5898159" y="11150"/>
                  </a:lnTo>
                  <a:lnTo>
                    <a:pt x="5859157" y="11150"/>
                  </a:lnTo>
                  <a:lnTo>
                    <a:pt x="5859157" y="235419"/>
                  </a:lnTo>
                  <a:lnTo>
                    <a:pt x="5861113" y="240296"/>
                  </a:lnTo>
                  <a:lnTo>
                    <a:pt x="5868936" y="247738"/>
                  </a:lnTo>
                  <a:lnTo>
                    <a:pt x="5874004" y="249821"/>
                  </a:lnTo>
                  <a:lnTo>
                    <a:pt x="5880214" y="250291"/>
                  </a:lnTo>
                  <a:lnTo>
                    <a:pt x="5885472" y="250545"/>
                  </a:lnTo>
                  <a:lnTo>
                    <a:pt x="5898489" y="250545"/>
                  </a:lnTo>
                  <a:lnTo>
                    <a:pt x="5906274" y="250291"/>
                  </a:lnTo>
                  <a:lnTo>
                    <a:pt x="5915596" y="249821"/>
                  </a:lnTo>
                  <a:lnTo>
                    <a:pt x="5915368" y="249821"/>
                  </a:lnTo>
                  <a:lnTo>
                    <a:pt x="5923089" y="249326"/>
                  </a:lnTo>
                  <a:lnTo>
                    <a:pt x="5931827" y="248653"/>
                  </a:lnTo>
                  <a:lnTo>
                    <a:pt x="5942076" y="247738"/>
                  </a:lnTo>
                  <a:lnTo>
                    <a:pt x="5941923" y="247738"/>
                  </a:lnTo>
                  <a:lnTo>
                    <a:pt x="5949759" y="246938"/>
                  </a:lnTo>
                  <a:lnTo>
                    <a:pt x="5991250" y="241134"/>
                  </a:lnTo>
                  <a:lnTo>
                    <a:pt x="6003760" y="238442"/>
                  </a:lnTo>
                  <a:lnTo>
                    <a:pt x="6003760" y="216471"/>
                  </a:lnTo>
                  <a:lnTo>
                    <a:pt x="6003760" y="205663"/>
                  </a:lnTo>
                  <a:close/>
                </a:path>
                <a:path w="6435090" h="1254125">
                  <a:moveTo>
                    <a:pt x="6134214" y="0"/>
                  </a:moveTo>
                  <a:lnTo>
                    <a:pt x="6095225" y="0"/>
                  </a:lnTo>
                  <a:lnTo>
                    <a:pt x="6095225" y="103530"/>
                  </a:lnTo>
                  <a:lnTo>
                    <a:pt x="6055538" y="103530"/>
                  </a:lnTo>
                  <a:lnTo>
                    <a:pt x="6055538" y="0"/>
                  </a:lnTo>
                  <a:lnTo>
                    <a:pt x="6016879" y="0"/>
                  </a:lnTo>
                  <a:lnTo>
                    <a:pt x="6016879" y="323850"/>
                  </a:lnTo>
                  <a:lnTo>
                    <a:pt x="6050470" y="323850"/>
                  </a:lnTo>
                  <a:lnTo>
                    <a:pt x="6052083" y="323151"/>
                  </a:lnTo>
                  <a:lnTo>
                    <a:pt x="6054839" y="320357"/>
                  </a:lnTo>
                  <a:lnTo>
                    <a:pt x="6055538" y="318731"/>
                  </a:lnTo>
                  <a:lnTo>
                    <a:pt x="6055538" y="136652"/>
                  </a:lnTo>
                  <a:lnTo>
                    <a:pt x="6095225" y="136652"/>
                  </a:lnTo>
                  <a:lnTo>
                    <a:pt x="6095225" y="331863"/>
                  </a:lnTo>
                  <a:lnTo>
                    <a:pt x="6129159" y="331863"/>
                  </a:lnTo>
                  <a:lnTo>
                    <a:pt x="6130772" y="331165"/>
                  </a:lnTo>
                  <a:lnTo>
                    <a:pt x="6133528" y="328371"/>
                  </a:lnTo>
                  <a:lnTo>
                    <a:pt x="6134214" y="326745"/>
                  </a:lnTo>
                  <a:lnTo>
                    <a:pt x="6134214" y="136652"/>
                  </a:lnTo>
                  <a:lnTo>
                    <a:pt x="6134214" y="103530"/>
                  </a:lnTo>
                  <a:lnTo>
                    <a:pt x="6134214" y="0"/>
                  </a:lnTo>
                  <a:close/>
                </a:path>
                <a:path w="6435090" h="1254125">
                  <a:moveTo>
                    <a:pt x="6330239" y="32410"/>
                  </a:moveTo>
                  <a:lnTo>
                    <a:pt x="6328346" y="27482"/>
                  </a:lnTo>
                  <a:lnTo>
                    <a:pt x="6320752" y="18872"/>
                  </a:lnTo>
                  <a:lnTo>
                    <a:pt x="6315862" y="16725"/>
                  </a:lnTo>
                  <a:lnTo>
                    <a:pt x="6168390" y="16725"/>
                  </a:lnTo>
                  <a:lnTo>
                    <a:pt x="6168390" y="50190"/>
                  </a:lnTo>
                  <a:lnTo>
                    <a:pt x="6289294" y="50190"/>
                  </a:lnTo>
                  <a:lnTo>
                    <a:pt x="6290551" y="51358"/>
                  </a:lnTo>
                  <a:lnTo>
                    <a:pt x="6290551" y="53682"/>
                  </a:lnTo>
                  <a:lnTo>
                    <a:pt x="6290208" y="143967"/>
                  </a:lnTo>
                  <a:lnTo>
                    <a:pt x="6277089" y="185102"/>
                  </a:lnTo>
                  <a:lnTo>
                    <a:pt x="6244310" y="216649"/>
                  </a:lnTo>
                  <a:lnTo>
                    <a:pt x="6201854" y="239128"/>
                  </a:lnTo>
                  <a:lnTo>
                    <a:pt x="6159754" y="252730"/>
                  </a:lnTo>
                  <a:lnTo>
                    <a:pt x="6180112" y="280962"/>
                  </a:lnTo>
                  <a:lnTo>
                    <a:pt x="6219329" y="269036"/>
                  </a:lnTo>
                  <a:lnTo>
                    <a:pt x="6257937" y="250812"/>
                  </a:lnTo>
                  <a:lnTo>
                    <a:pt x="6291262" y="225577"/>
                  </a:lnTo>
                  <a:lnTo>
                    <a:pt x="6316434" y="193294"/>
                  </a:lnTo>
                  <a:lnTo>
                    <a:pt x="6329375" y="153454"/>
                  </a:lnTo>
                  <a:lnTo>
                    <a:pt x="6330239" y="138391"/>
                  </a:lnTo>
                  <a:lnTo>
                    <a:pt x="6330239" y="32410"/>
                  </a:lnTo>
                  <a:close/>
                </a:path>
                <a:path w="6435090" h="1254125">
                  <a:moveTo>
                    <a:pt x="6434810" y="0"/>
                  </a:moveTo>
                  <a:lnTo>
                    <a:pt x="6396164" y="0"/>
                  </a:lnTo>
                  <a:lnTo>
                    <a:pt x="6396164" y="331863"/>
                  </a:lnTo>
                  <a:lnTo>
                    <a:pt x="6429743" y="331863"/>
                  </a:lnTo>
                  <a:lnTo>
                    <a:pt x="6431356" y="331165"/>
                  </a:lnTo>
                  <a:lnTo>
                    <a:pt x="6434125" y="328371"/>
                  </a:lnTo>
                  <a:lnTo>
                    <a:pt x="6434810" y="326745"/>
                  </a:lnTo>
                  <a:lnTo>
                    <a:pt x="64348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416138" y="4360976"/>
              <a:ext cx="529590" cy="4191635"/>
            </a:xfrm>
            <a:custGeom>
              <a:avLst/>
              <a:gdLst/>
              <a:ahLst/>
              <a:cxnLst/>
              <a:rect l="l" t="t" r="r" b="b"/>
              <a:pathLst>
                <a:path w="529589" h="4191634">
                  <a:moveTo>
                    <a:pt x="515708" y="3734320"/>
                  </a:moveTo>
                  <a:lnTo>
                    <a:pt x="490956" y="3697338"/>
                  </a:lnTo>
                  <a:lnTo>
                    <a:pt x="475653" y="3694277"/>
                  </a:lnTo>
                  <a:lnTo>
                    <a:pt x="465010" y="3695700"/>
                  </a:lnTo>
                  <a:lnTo>
                    <a:pt x="458228" y="3697605"/>
                  </a:lnTo>
                  <a:lnTo>
                    <a:pt x="452335" y="3701034"/>
                  </a:lnTo>
                  <a:lnTo>
                    <a:pt x="447332" y="3706012"/>
                  </a:lnTo>
                  <a:lnTo>
                    <a:pt x="417207" y="3733088"/>
                  </a:lnTo>
                  <a:lnTo>
                    <a:pt x="388899" y="3761917"/>
                  </a:lnTo>
                  <a:lnTo>
                    <a:pt x="362292" y="3792347"/>
                  </a:lnTo>
                  <a:lnTo>
                    <a:pt x="337261" y="3824198"/>
                  </a:lnTo>
                  <a:lnTo>
                    <a:pt x="315290" y="3855440"/>
                  </a:lnTo>
                  <a:lnTo>
                    <a:pt x="295135" y="3887889"/>
                  </a:lnTo>
                  <a:lnTo>
                    <a:pt x="276872" y="3921429"/>
                  </a:lnTo>
                  <a:lnTo>
                    <a:pt x="258965" y="3959669"/>
                  </a:lnTo>
                  <a:lnTo>
                    <a:pt x="246545" y="3938270"/>
                  </a:lnTo>
                  <a:lnTo>
                    <a:pt x="220980" y="3895915"/>
                  </a:lnTo>
                  <a:lnTo>
                    <a:pt x="193611" y="3852938"/>
                  </a:lnTo>
                  <a:lnTo>
                    <a:pt x="168846" y="3819677"/>
                  </a:lnTo>
                  <a:lnTo>
                    <a:pt x="147523" y="3811422"/>
                  </a:lnTo>
                  <a:lnTo>
                    <a:pt x="139357" y="3811651"/>
                  </a:lnTo>
                  <a:lnTo>
                    <a:pt x="105930" y="3840645"/>
                  </a:lnTo>
                  <a:lnTo>
                    <a:pt x="104749" y="3848493"/>
                  </a:lnTo>
                  <a:lnTo>
                    <a:pt x="104838" y="3856532"/>
                  </a:lnTo>
                  <a:lnTo>
                    <a:pt x="106489" y="3864343"/>
                  </a:lnTo>
                  <a:lnTo>
                    <a:pt x="109969" y="3871506"/>
                  </a:lnTo>
                  <a:lnTo>
                    <a:pt x="135483" y="3910419"/>
                  </a:lnTo>
                  <a:lnTo>
                    <a:pt x="160147" y="3949877"/>
                  </a:lnTo>
                  <a:lnTo>
                    <a:pt x="183934" y="3989870"/>
                  </a:lnTo>
                  <a:lnTo>
                    <a:pt x="206832" y="4030383"/>
                  </a:lnTo>
                  <a:lnTo>
                    <a:pt x="219329" y="4053421"/>
                  </a:lnTo>
                  <a:lnTo>
                    <a:pt x="231546" y="4076611"/>
                  </a:lnTo>
                  <a:lnTo>
                    <a:pt x="237807" y="4084726"/>
                  </a:lnTo>
                  <a:lnTo>
                    <a:pt x="245910" y="4090974"/>
                  </a:lnTo>
                  <a:lnTo>
                    <a:pt x="255473" y="4095026"/>
                  </a:lnTo>
                  <a:lnTo>
                    <a:pt x="260794" y="4096689"/>
                  </a:lnTo>
                  <a:lnTo>
                    <a:pt x="266128" y="4096931"/>
                  </a:lnTo>
                  <a:lnTo>
                    <a:pt x="271449" y="4095737"/>
                  </a:lnTo>
                  <a:lnTo>
                    <a:pt x="275056" y="4095724"/>
                  </a:lnTo>
                  <a:lnTo>
                    <a:pt x="278434" y="4094810"/>
                  </a:lnTo>
                  <a:lnTo>
                    <a:pt x="281559" y="4093006"/>
                  </a:lnTo>
                  <a:lnTo>
                    <a:pt x="284949" y="4092041"/>
                  </a:lnTo>
                  <a:lnTo>
                    <a:pt x="287896" y="4090339"/>
                  </a:lnTo>
                  <a:lnTo>
                    <a:pt x="290385" y="4087850"/>
                  </a:lnTo>
                  <a:lnTo>
                    <a:pt x="297307" y="4082504"/>
                  </a:lnTo>
                  <a:lnTo>
                    <a:pt x="302260" y="4075607"/>
                  </a:lnTo>
                  <a:lnTo>
                    <a:pt x="304749" y="4067048"/>
                  </a:lnTo>
                  <a:lnTo>
                    <a:pt x="309994" y="4049852"/>
                  </a:lnTo>
                  <a:lnTo>
                    <a:pt x="328523" y="3999230"/>
                  </a:lnTo>
                  <a:lnTo>
                    <a:pt x="356908" y="3941394"/>
                  </a:lnTo>
                  <a:lnTo>
                    <a:pt x="390728" y="3886543"/>
                  </a:lnTo>
                  <a:lnTo>
                    <a:pt x="431596" y="3833838"/>
                  </a:lnTo>
                  <a:lnTo>
                    <a:pt x="478637" y="3785120"/>
                  </a:lnTo>
                  <a:lnTo>
                    <a:pt x="503986" y="3762641"/>
                  </a:lnTo>
                  <a:lnTo>
                    <a:pt x="508965" y="3756888"/>
                  </a:lnTo>
                  <a:lnTo>
                    <a:pt x="512648" y="3749649"/>
                  </a:lnTo>
                  <a:lnTo>
                    <a:pt x="514934" y="3741813"/>
                  </a:lnTo>
                  <a:lnTo>
                    <a:pt x="515708" y="3734320"/>
                  </a:lnTo>
                  <a:close/>
                </a:path>
                <a:path w="529589" h="4191634">
                  <a:moveTo>
                    <a:pt x="515708" y="2818879"/>
                  </a:moveTo>
                  <a:lnTo>
                    <a:pt x="490956" y="2781897"/>
                  </a:lnTo>
                  <a:lnTo>
                    <a:pt x="475653" y="2778836"/>
                  </a:lnTo>
                  <a:lnTo>
                    <a:pt x="465010" y="2780258"/>
                  </a:lnTo>
                  <a:lnTo>
                    <a:pt x="458228" y="2782163"/>
                  </a:lnTo>
                  <a:lnTo>
                    <a:pt x="452335" y="2785592"/>
                  </a:lnTo>
                  <a:lnTo>
                    <a:pt x="447332" y="2790571"/>
                  </a:lnTo>
                  <a:lnTo>
                    <a:pt x="417207" y="2817647"/>
                  </a:lnTo>
                  <a:lnTo>
                    <a:pt x="388899" y="2846476"/>
                  </a:lnTo>
                  <a:lnTo>
                    <a:pt x="362292" y="2876905"/>
                  </a:lnTo>
                  <a:lnTo>
                    <a:pt x="337261" y="2908757"/>
                  </a:lnTo>
                  <a:lnTo>
                    <a:pt x="315290" y="2939999"/>
                  </a:lnTo>
                  <a:lnTo>
                    <a:pt x="295135" y="2972447"/>
                  </a:lnTo>
                  <a:lnTo>
                    <a:pt x="276872" y="3005988"/>
                  </a:lnTo>
                  <a:lnTo>
                    <a:pt x="258965" y="3044228"/>
                  </a:lnTo>
                  <a:lnTo>
                    <a:pt x="246545" y="3022828"/>
                  </a:lnTo>
                  <a:lnTo>
                    <a:pt x="220980" y="2980474"/>
                  </a:lnTo>
                  <a:lnTo>
                    <a:pt x="193611" y="2937497"/>
                  </a:lnTo>
                  <a:lnTo>
                    <a:pt x="168846" y="2904236"/>
                  </a:lnTo>
                  <a:lnTo>
                    <a:pt x="147523" y="2895981"/>
                  </a:lnTo>
                  <a:lnTo>
                    <a:pt x="139357" y="2896209"/>
                  </a:lnTo>
                  <a:lnTo>
                    <a:pt x="105930" y="2925203"/>
                  </a:lnTo>
                  <a:lnTo>
                    <a:pt x="104749" y="2933052"/>
                  </a:lnTo>
                  <a:lnTo>
                    <a:pt x="104838" y="2941091"/>
                  </a:lnTo>
                  <a:lnTo>
                    <a:pt x="106489" y="2948902"/>
                  </a:lnTo>
                  <a:lnTo>
                    <a:pt x="109969" y="2956064"/>
                  </a:lnTo>
                  <a:lnTo>
                    <a:pt x="135483" y="2994977"/>
                  </a:lnTo>
                  <a:lnTo>
                    <a:pt x="160147" y="3034436"/>
                  </a:lnTo>
                  <a:lnTo>
                    <a:pt x="183934" y="3074428"/>
                  </a:lnTo>
                  <a:lnTo>
                    <a:pt x="206832" y="3114941"/>
                  </a:lnTo>
                  <a:lnTo>
                    <a:pt x="219329" y="3137979"/>
                  </a:lnTo>
                  <a:lnTo>
                    <a:pt x="231546" y="3161169"/>
                  </a:lnTo>
                  <a:lnTo>
                    <a:pt x="237807" y="3169285"/>
                  </a:lnTo>
                  <a:lnTo>
                    <a:pt x="245910" y="3175533"/>
                  </a:lnTo>
                  <a:lnTo>
                    <a:pt x="255473" y="3179572"/>
                  </a:lnTo>
                  <a:lnTo>
                    <a:pt x="260794" y="3181248"/>
                  </a:lnTo>
                  <a:lnTo>
                    <a:pt x="266128" y="3181489"/>
                  </a:lnTo>
                  <a:lnTo>
                    <a:pt x="271449" y="3180296"/>
                  </a:lnTo>
                  <a:lnTo>
                    <a:pt x="275056" y="3180283"/>
                  </a:lnTo>
                  <a:lnTo>
                    <a:pt x="278434" y="3179368"/>
                  </a:lnTo>
                  <a:lnTo>
                    <a:pt x="281559" y="3177552"/>
                  </a:lnTo>
                  <a:lnTo>
                    <a:pt x="284949" y="3176600"/>
                  </a:lnTo>
                  <a:lnTo>
                    <a:pt x="287896" y="3174885"/>
                  </a:lnTo>
                  <a:lnTo>
                    <a:pt x="290385" y="3172409"/>
                  </a:lnTo>
                  <a:lnTo>
                    <a:pt x="297307" y="3167062"/>
                  </a:lnTo>
                  <a:lnTo>
                    <a:pt x="302260" y="3160166"/>
                  </a:lnTo>
                  <a:lnTo>
                    <a:pt x="304749" y="3151606"/>
                  </a:lnTo>
                  <a:lnTo>
                    <a:pt x="309994" y="3134410"/>
                  </a:lnTo>
                  <a:lnTo>
                    <a:pt x="328523" y="3083788"/>
                  </a:lnTo>
                  <a:lnTo>
                    <a:pt x="356908" y="3025952"/>
                  </a:lnTo>
                  <a:lnTo>
                    <a:pt x="390728" y="2971101"/>
                  </a:lnTo>
                  <a:lnTo>
                    <a:pt x="431596" y="2918396"/>
                  </a:lnTo>
                  <a:lnTo>
                    <a:pt x="478637" y="2869679"/>
                  </a:lnTo>
                  <a:lnTo>
                    <a:pt x="503986" y="2847200"/>
                  </a:lnTo>
                  <a:lnTo>
                    <a:pt x="508965" y="2841447"/>
                  </a:lnTo>
                  <a:lnTo>
                    <a:pt x="512648" y="2834208"/>
                  </a:lnTo>
                  <a:lnTo>
                    <a:pt x="514934" y="2826372"/>
                  </a:lnTo>
                  <a:lnTo>
                    <a:pt x="515708" y="2818879"/>
                  </a:lnTo>
                  <a:close/>
                </a:path>
                <a:path w="529589" h="4191634">
                  <a:moveTo>
                    <a:pt x="515708" y="1903437"/>
                  </a:moveTo>
                  <a:lnTo>
                    <a:pt x="490956" y="1866455"/>
                  </a:lnTo>
                  <a:lnTo>
                    <a:pt x="475653" y="1863394"/>
                  </a:lnTo>
                  <a:lnTo>
                    <a:pt x="465010" y="1864817"/>
                  </a:lnTo>
                  <a:lnTo>
                    <a:pt x="458228" y="1866722"/>
                  </a:lnTo>
                  <a:lnTo>
                    <a:pt x="452335" y="1870151"/>
                  </a:lnTo>
                  <a:lnTo>
                    <a:pt x="447332" y="1875129"/>
                  </a:lnTo>
                  <a:lnTo>
                    <a:pt x="417207" y="1902206"/>
                  </a:lnTo>
                  <a:lnTo>
                    <a:pt x="388899" y="1931035"/>
                  </a:lnTo>
                  <a:lnTo>
                    <a:pt x="362292" y="1961464"/>
                  </a:lnTo>
                  <a:lnTo>
                    <a:pt x="337261" y="1993315"/>
                  </a:lnTo>
                  <a:lnTo>
                    <a:pt x="315290" y="2024557"/>
                  </a:lnTo>
                  <a:lnTo>
                    <a:pt x="295135" y="2057006"/>
                  </a:lnTo>
                  <a:lnTo>
                    <a:pt x="276872" y="2090547"/>
                  </a:lnTo>
                  <a:lnTo>
                    <a:pt x="258965" y="2128786"/>
                  </a:lnTo>
                  <a:lnTo>
                    <a:pt x="246545" y="2107387"/>
                  </a:lnTo>
                  <a:lnTo>
                    <a:pt x="220980" y="2065032"/>
                  </a:lnTo>
                  <a:lnTo>
                    <a:pt x="193611" y="2022055"/>
                  </a:lnTo>
                  <a:lnTo>
                    <a:pt x="168846" y="1988794"/>
                  </a:lnTo>
                  <a:lnTo>
                    <a:pt x="147523" y="1980539"/>
                  </a:lnTo>
                  <a:lnTo>
                    <a:pt x="139357" y="1980768"/>
                  </a:lnTo>
                  <a:lnTo>
                    <a:pt x="105930" y="2009762"/>
                  </a:lnTo>
                  <a:lnTo>
                    <a:pt x="104749" y="2017610"/>
                  </a:lnTo>
                  <a:lnTo>
                    <a:pt x="104838" y="2025650"/>
                  </a:lnTo>
                  <a:lnTo>
                    <a:pt x="106489" y="2033460"/>
                  </a:lnTo>
                  <a:lnTo>
                    <a:pt x="109969" y="2040623"/>
                  </a:lnTo>
                  <a:lnTo>
                    <a:pt x="135483" y="2079536"/>
                  </a:lnTo>
                  <a:lnTo>
                    <a:pt x="160147" y="2118995"/>
                  </a:lnTo>
                  <a:lnTo>
                    <a:pt x="183934" y="2158987"/>
                  </a:lnTo>
                  <a:lnTo>
                    <a:pt x="206832" y="2199500"/>
                  </a:lnTo>
                  <a:lnTo>
                    <a:pt x="219329" y="2222538"/>
                  </a:lnTo>
                  <a:lnTo>
                    <a:pt x="231546" y="2245728"/>
                  </a:lnTo>
                  <a:lnTo>
                    <a:pt x="237807" y="2253843"/>
                  </a:lnTo>
                  <a:lnTo>
                    <a:pt x="245910" y="2260092"/>
                  </a:lnTo>
                  <a:lnTo>
                    <a:pt x="255473" y="2264130"/>
                  </a:lnTo>
                  <a:lnTo>
                    <a:pt x="260794" y="2265807"/>
                  </a:lnTo>
                  <a:lnTo>
                    <a:pt x="266128" y="2266048"/>
                  </a:lnTo>
                  <a:lnTo>
                    <a:pt x="271449" y="2264854"/>
                  </a:lnTo>
                  <a:lnTo>
                    <a:pt x="275056" y="2264841"/>
                  </a:lnTo>
                  <a:lnTo>
                    <a:pt x="278434" y="2263927"/>
                  </a:lnTo>
                  <a:lnTo>
                    <a:pt x="281559" y="2262111"/>
                  </a:lnTo>
                  <a:lnTo>
                    <a:pt x="284949" y="2261158"/>
                  </a:lnTo>
                  <a:lnTo>
                    <a:pt x="287896" y="2259444"/>
                  </a:lnTo>
                  <a:lnTo>
                    <a:pt x="290385" y="2256967"/>
                  </a:lnTo>
                  <a:lnTo>
                    <a:pt x="297307" y="2251621"/>
                  </a:lnTo>
                  <a:lnTo>
                    <a:pt x="302260" y="2244712"/>
                  </a:lnTo>
                  <a:lnTo>
                    <a:pt x="304749" y="2236165"/>
                  </a:lnTo>
                  <a:lnTo>
                    <a:pt x="309994" y="2218969"/>
                  </a:lnTo>
                  <a:lnTo>
                    <a:pt x="328523" y="2168347"/>
                  </a:lnTo>
                  <a:lnTo>
                    <a:pt x="356908" y="2110511"/>
                  </a:lnTo>
                  <a:lnTo>
                    <a:pt x="390728" y="2055660"/>
                  </a:lnTo>
                  <a:lnTo>
                    <a:pt x="431596" y="2002955"/>
                  </a:lnTo>
                  <a:lnTo>
                    <a:pt x="478637" y="1954237"/>
                  </a:lnTo>
                  <a:lnTo>
                    <a:pt x="503986" y="1931746"/>
                  </a:lnTo>
                  <a:lnTo>
                    <a:pt x="508965" y="1926005"/>
                  </a:lnTo>
                  <a:lnTo>
                    <a:pt x="512648" y="1918766"/>
                  </a:lnTo>
                  <a:lnTo>
                    <a:pt x="514934" y="1910930"/>
                  </a:lnTo>
                  <a:lnTo>
                    <a:pt x="515708" y="1903437"/>
                  </a:lnTo>
                  <a:close/>
                </a:path>
                <a:path w="529589" h="4191634">
                  <a:moveTo>
                    <a:pt x="515708" y="987983"/>
                  </a:moveTo>
                  <a:lnTo>
                    <a:pt x="490956" y="951014"/>
                  </a:lnTo>
                  <a:lnTo>
                    <a:pt x="475653" y="947953"/>
                  </a:lnTo>
                  <a:lnTo>
                    <a:pt x="465010" y="949375"/>
                  </a:lnTo>
                  <a:lnTo>
                    <a:pt x="458228" y="951280"/>
                  </a:lnTo>
                  <a:lnTo>
                    <a:pt x="452335" y="954709"/>
                  </a:lnTo>
                  <a:lnTo>
                    <a:pt x="447332" y="959688"/>
                  </a:lnTo>
                  <a:lnTo>
                    <a:pt x="417207" y="986764"/>
                  </a:lnTo>
                  <a:lnTo>
                    <a:pt x="388899" y="1015593"/>
                  </a:lnTo>
                  <a:lnTo>
                    <a:pt x="362292" y="1046022"/>
                  </a:lnTo>
                  <a:lnTo>
                    <a:pt x="337261" y="1077874"/>
                  </a:lnTo>
                  <a:lnTo>
                    <a:pt x="315290" y="1109116"/>
                  </a:lnTo>
                  <a:lnTo>
                    <a:pt x="295135" y="1141564"/>
                  </a:lnTo>
                  <a:lnTo>
                    <a:pt x="276872" y="1175105"/>
                  </a:lnTo>
                  <a:lnTo>
                    <a:pt x="258965" y="1213345"/>
                  </a:lnTo>
                  <a:lnTo>
                    <a:pt x="246545" y="1191945"/>
                  </a:lnTo>
                  <a:lnTo>
                    <a:pt x="220980" y="1149591"/>
                  </a:lnTo>
                  <a:lnTo>
                    <a:pt x="193611" y="1106614"/>
                  </a:lnTo>
                  <a:lnTo>
                    <a:pt x="168846" y="1073353"/>
                  </a:lnTo>
                  <a:lnTo>
                    <a:pt x="147523" y="1065098"/>
                  </a:lnTo>
                  <a:lnTo>
                    <a:pt x="139357" y="1065326"/>
                  </a:lnTo>
                  <a:lnTo>
                    <a:pt x="105930" y="1094320"/>
                  </a:lnTo>
                  <a:lnTo>
                    <a:pt x="104749" y="1102156"/>
                  </a:lnTo>
                  <a:lnTo>
                    <a:pt x="104838" y="1110208"/>
                  </a:lnTo>
                  <a:lnTo>
                    <a:pt x="106489" y="1118019"/>
                  </a:lnTo>
                  <a:lnTo>
                    <a:pt x="109969" y="1125181"/>
                  </a:lnTo>
                  <a:lnTo>
                    <a:pt x="135483" y="1164094"/>
                  </a:lnTo>
                  <a:lnTo>
                    <a:pt x="160147" y="1203553"/>
                  </a:lnTo>
                  <a:lnTo>
                    <a:pt x="183934" y="1243545"/>
                  </a:lnTo>
                  <a:lnTo>
                    <a:pt x="206832" y="1284058"/>
                  </a:lnTo>
                  <a:lnTo>
                    <a:pt x="219329" y="1307096"/>
                  </a:lnTo>
                  <a:lnTo>
                    <a:pt x="231546" y="1330286"/>
                  </a:lnTo>
                  <a:lnTo>
                    <a:pt x="237807" y="1338402"/>
                  </a:lnTo>
                  <a:lnTo>
                    <a:pt x="245910" y="1344650"/>
                  </a:lnTo>
                  <a:lnTo>
                    <a:pt x="255473" y="1348689"/>
                  </a:lnTo>
                  <a:lnTo>
                    <a:pt x="260794" y="1350365"/>
                  </a:lnTo>
                  <a:lnTo>
                    <a:pt x="266128" y="1350606"/>
                  </a:lnTo>
                  <a:lnTo>
                    <a:pt x="271449" y="1349400"/>
                  </a:lnTo>
                  <a:lnTo>
                    <a:pt x="275056" y="1349400"/>
                  </a:lnTo>
                  <a:lnTo>
                    <a:pt x="278434" y="1348486"/>
                  </a:lnTo>
                  <a:lnTo>
                    <a:pt x="281559" y="1346669"/>
                  </a:lnTo>
                  <a:lnTo>
                    <a:pt x="284949" y="1345717"/>
                  </a:lnTo>
                  <a:lnTo>
                    <a:pt x="287896" y="1344002"/>
                  </a:lnTo>
                  <a:lnTo>
                    <a:pt x="290385" y="1341526"/>
                  </a:lnTo>
                  <a:lnTo>
                    <a:pt x="297307" y="1336179"/>
                  </a:lnTo>
                  <a:lnTo>
                    <a:pt x="302260" y="1329270"/>
                  </a:lnTo>
                  <a:lnTo>
                    <a:pt x="304749" y="1320723"/>
                  </a:lnTo>
                  <a:lnTo>
                    <a:pt x="309994" y="1303528"/>
                  </a:lnTo>
                  <a:lnTo>
                    <a:pt x="328523" y="1252905"/>
                  </a:lnTo>
                  <a:lnTo>
                    <a:pt x="356908" y="1195070"/>
                  </a:lnTo>
                  <a:lnTo>
                    <a:pt x="390728" y="1140218"/>
                  </a:lnTo>
                  <a:lnTo>
                    <a:pt x="431596" y="1087513"/>
                  </a:lnTo>
                  <a:lnTo>
                    <a:pt x="478637" y="1038796"/>
                  </a:lnTo>
                  <a:lnTo>
                    <a:pt x="503986" y="1016304"/>
                  </a:lnTo>
                  <a:lnTo>
                    <a:pt x="508965" y="1010564"/>
                  </a:lnTo>
                  <a:lnTo>
                    <a:pt x="512648" y="1003325"/>
                  </a:lnTo>
                  <a:lnTo>
                    <a:pt x="514934" y="995489"/>
                  </a:lnTo>
                  <a:lnTo>
                    <a:pt x="515708" y="987983"/>
                  </a:lnTo>
                  <a:close/>
                </a:path>
                <a:path w="529589" h="4191634">
                  <a:moveTo>
                    <a:pt x="515708" y="72542"/>
                  </a:moveTo>
                  <a:lnTo>
                    <a:pt x="490956" y="35572"/>
                  </a:lnTo>
                  <a:lnTo>
                    <a:pt x="475653" y="32512"/>
                  </a:lnTo>
                  <a:lnTo>
                    <a:pt x="465010" y="33934"/>
                  </a:lnTo>
                  <a:lnTo>
                    <a:pt x="458228" y="35839"/>
                  </a:lnTo>
                  <a:lnTo>
                    <a:pt x="452335" y="39268"/>
                  </a:lnTo>
                  <a:lnTo>
                    <a:pt x="447332" y="44234"/>
                  </a:lnTo>
                  <a:lnTo>
                    <a:pt x="417207" y="71323"/>
                  </a:lnTo>
                  <a:lnTo>
                    <a:pt x="388899" y="100152"/>
                  </a:lnTo>
                  <a:lnTo>
                    <a:pt x="362292" y="130581"/>
                  </a:lnTo>
                  <a:lnTo>
                    <a:pt x="337261" y="162433"/>
                  </a:lnTo>
                  <a:lnTo>
                    <a:pt x="315290" y="193675"/>
                  </a:lnTo>
                  <a:lnTo>
                    <a:pt x="295135" y="226123"/>
                  </a:lnTo>
                  <a:lnTo>
                    <a:pt x="276872" y="259664"/>
                  </a:lnTo>
                  <a:lnTo>
                    <a:pt x="258965" y="297903"/>
                  </a:lnTo>
                  <a:lnTo>
                    <a:pt x="246545" y="276504"/>
                  </a:lnTo>
                  <a:lnTo>
                    <a:pt x="220980" y="234149"/>
                  </a:lnTo>
                  <a:lnTo>
                    <a:pt x="193611" y="191160"/>
                  </a:lnTo>
                  <a:lnTo>
                    <a:pt x="168846" y="157911"/>
                  </a:lnTo>
                  <a:lnTo>
                    <a:pt x="147523" y="149656"/>
                  </a:lnTo>
                  <a:lnTo>
                    <a:pt x="139357" y="149885"/>
                  </a:lnTo>
                  <a:lnTo>
                    <a:pt x="105930" y="178879"/>
                  </a:lnTo>
                  <a:lnTo>
                    <a:pt x="104749" y="186715"/>
                  </a:lnTo>
                  <a:lnTo>
                    <a:pt x="104838" y="194767"/>
                  </a:lnTo>
                  <a:lnTo>
                    <a:pt x="106489" y="202577"/>
                  </a:lnTo>
                  <a:lnTo>
                    <a:pt x="109969" y="209740"/>
                  </a:lnTo>
                  <a:lnTo>
                    <a:pt x="135483" y="248653"/>
                  </a:lnTo>
                  <a:lnTo>
                    <a:pt x="160147" y="288112"/>
                  </a:lnTo>
                  <a:lnTo>
                    <a:pt x="183934" y="328104"/>
                  </a:lnTo>
                  <a:lnTo>
                    <a:pt x="206832" y="368604"/>
                  </a:lnTo>
                  <a:lnTo>
                    <a:pt x="219329" y="391655"/>
                  </a:lnTo>
                  <a:lnTo>
                    <a:pt x="231546" y="414845"/>
                  </a:lnTo>
                  <a:lnTo>
                    <a:pt x="237807" y="422948"/>
                  </a:lnTo>
                  <a:lnTo>
                    <a:pt x="245910" y="429209"/>
                  </a:lnTo>
                  <a:lnTo>
                    <a:pt x="255473" y="433247"/>
                  </a:lnTo>
                  <a:lnTo>
                    <a:pt x="260794" y="434924"/>
                  </a:lnTo>
                  <a:lnTo>
                    <a:pt x="266128" y="435165"/>
                  </a:lnTo>
                  <a:lnTo>
                    <a:pt x="271449" y="433959"/>
                  </a:lnTo>
                  <a:lnTo>
                    <a:pt x="275056" y="433946"/>
                  </a:lnTo>
                  <a:lnTo>
                    <a:pt x="278434" y="433044"/>
                  </a:lnTo>
                  <a:lnTo>
                    <a:pt x="281559" y="431228"/>
                  </a:lnTo>
                  <a:lnTo>
                    <a:pt x="284949" y="430276"/>
                  </a:lnTo>
                  <a:lnTo>
                    <a:pt x="287896" y="428561"/>
                  </a:lnTo>
                  <a:lnTo>
                    <a:pt x="290385" y="426085"/>
                  </a:lnTo>
                  <a:lnTo>
                    <a:pt x="297307" y="420738"/>
                  </a:lnTo>
                  <a:lnTo>
                    <a:pt x="302260" y="413829"/>
                  </a:lnTo>
                  <a:lnTo>
                    <a:pt x="304749" y="405282"/>
                  </a:lnTo>
                  <a:lnTo>
                    <a:pt x="309994" y="388086"/>
                  </a:lnTo>
                  <a:lnTo>
                    <a:pt x="328523" y="337464"/>
                  </a:lnTo>
                  <a:lnTo>
                    <a:pt x="356908" y="279628"/>
                  </a:lnTo>
                  <a:lnTo>
                    <a:pt x="390728" y="224777"/>
                  </a:lnTo>
                  <a:lnTo>
                    <a:pt x="431596" y="172072"/>
                  </a:lnTo>
                  <a:lnTo>
                    <a:pt x="478637" y="123355"/>
                  </a:lnTo>
                  <a:lnTo>
                    <a:pt x="503986" y="100863"/>
                  </a:lnTo>
                  <a:lnTo>
                    <a:pt x="508965" y="95123"/>
                  </a:lnTo>
                  <a:lnTo>
                    <a:pt x="512648" y="87884"/>
                  </a:lnTo>
                  <a:lnTo>
                    <a:pt x="514934" y="80048"/>
                  </a:lnTo>
                  <a:lnTo>
                    <a:pt x="515708" y="72542"/>
                  </a:lnTo>
                  <a:close/>
                </a:path>
                <a:path w="529589" h="4191634">
                  <a:moveTo>
                    <a:pt x="529475" y="3926509"/>
                  </a:moveTo>
                  <a:lnTo>
                    <a:pt x="527558" y="3894531"/>
                  </a:lnTo>
                  <a:lnTo>
                    <a:pt x="521970" y="3863695"/>
                  </a:lnTo>
                  <a:lnTo>
                    <a:pt x="512940" y="3834206"/>
                  </a:lnTo>
                  <a:lnTo>
                    <a:pt x="500659" y="3806291"/>
                  </a:lnTo>
                  <a:lnTo>
                    <a:pt x="492556" y="3813962"/>
                  </a:lnTo>
                  <a:lnTo>
                    <a:pt x="484568" y="3821798"/>
                  </a:lnTo>
                  <a:lnTo>
                    <a:pt x="476719" y="3829786"/>
                  </a:lnTo>
                  <a:lnTo>
                    <a:pt x="468998" y="3837914"/>
                  </a:lnTo>
                  <a:lnTo>
                    <a:pt x="476834" y="3858780"/>
                  </a:lnTo>
                  <a:lnTo>
                    <a:pt x="482587" y="3880586"/>
                  </a:lnTo>
                  <a:lnTo>
                    <a:pt x="486130" y="3903192"/>
                  </a:lnTo>
                  <a:lnTo>
                    <a:pt x="487337" y="3926497"/>
                  </a:lnTo>
                  <a:lnTo>
                    <a:pt x="482815" y="3971366"/>
                  </a:lnTo>
                  <a:lnTo>
                    <a:pt x="469836" y="4013149"/>
                  </a:lnTo>
                  <a:lnTo>
                    <a:pt x="449313" y="4050957"/>
                  </a:lnTo>
                  <a:lnTo>
                    <a:pt x="422135" y="4083901"/>
                  </a:lnTo>
                  <a:lnTo>
                    <a:pt x="389191" y="4111091"/>
                  </a:lnTo>
                  <a:lnTo>
                    <a:pt x="351383" y="4131614"/>
                  </a:lnTo>
                  <a:lnTo>
                    <a:pt x="309587" y="4144581"/>
                  </a:lnTo>
                  <a:lnTo>
                    <a:pt x="264731" y="4149102"/>
                  </a:lnTo>
                  <a:lnTo>
                    <a:pt x="219875" y="4144581"/>
                  </a:lnTo>
                  <a:lnTo>
                    <a:pt x="178079" y="4131614"/>
                  </a:lnTo>
                  <a:lnTo>
                    <a:pt x="140271" y="4111091"/>
                  </a:lnTo>
                  <a:lnTo>
                    <a:pt x="107327" y="4083913"/>
                  </a:lnTo>
                  <a:lnTo>
                    <a:pt x="80149" y="4050969"/>
                  </a:lnTo>
                  <a:lnTo>
                    <a:pt x="59626" y="4013149"/>
                  </a:lnTo>
                  <a:lnTo>
                    <a:pt x="46659" y="3971366"/>
                  </a:lnTo>
                  <a:lnTo>
                    <a:pt x="42138" y="3926509"/>
                  </a:lnTo>
                  <a:lnTo>
                    <a:pt x="46659" y="3881653"/>
                  </a:lnTo>
                  <a:lnTo>
                    <a:pt x="59626" y="3839857"/>
                  </a:lnTo>
                  <a:lnTo>
                    <a:pt x="80149" y="3802049"/>
                  </a:lnTo>
                  <a:lnTo>
                    <a:pt x="107327" y="3769106"/>
                  </a:lnTo>
                  <a:lnTo>
                    <a:pt x="140284" y="3741928"/>
                  </a:lnTo>
                  <a:lnTo>
                    <a:pt x="178092" y="3721404"/>
                  </a:lnTo>
                  <a:lnTo>
                    <a:pt x="219875" y="3708425"/>
                  </a:lnTo>
                  <a:lnTo>
                    <a:pt x="264731" y="3703904"/>
                  </a:lnTo>
                  <a:lnTo>
                    <a:pt x="294144" y="3705834"/>
                  </a:lnTo>
                  <a:lnTo>
                    <a:pt x="322389" y="3711448"/>
                  </a:lnTo>
                  <a:lnTo>
                    <a:pt x="349224" y="3720515"/>
                  </a:lnTo>
                  <a:lnTo>
                    <a:pt x="374408" y="3732771"/>
                  </a:lnTo>
                  <a:lnTo>
                    <a:pt x="382054" y="3724884"/>
                  </a:lnTo>
                  <a:lnTo>
                    <a:pt x="389788" y="3717175"/>
                  </a:lnTo>
                  <a:lnTo>
                    <a:pt x="397586" y="3709632"/>
                  </a:lnTo>
                  <a:lnTo>
                    <a:pt x="405472" y="3702240"/>
                  </a:lnTo>
                  <a:lnTo>
                    <a:pt x="373557" y="3685108"/>
                  </a:lnTo>
                  <a:lnTo>
                    <a:pt x="339217" y="3672395"/>
                  </a:lnTo>
                  <a:lnTo>
                    <a:pt x="302818" y="3664496"/>
                  </a:lnTo>
                  <a:lnTo>
                    <a:pt x="264731" y="3661778"/>
                  </a:lnTo>
                  <a:lnTo>
                    <a:pt x="217157" y="3666032"/>
                  </a:lnTo>
                  <a:lnTo>
                    <a:pt x="172364" y="3678339"/>
                  </a:lnTo>
                  <a:lnTo>
                    <a:pt x="131114" y="3697922"/>
                  </a:lnTo>
                  <a:lnTo>
                    <a:pt x="94170" y="3724033"/>
                  </a:lnTo>
                  <a:lnTo>
                    <a:pt x="62268" y="3755948"/>
                  </a:lnTo>
                  <a:lnTo>
                    <a:pt x="36144" y="3792893"/>
                  </a:lnTo>
                  <a:lnTo>
                    <a:pt x="16560" y="3834130"/>
                  </a:lnTo>
                  <a:lnTo>
                    <a:pt x="4267" y="3878923"/>
                  </a:lnTo>
                  <a:lnTo>
                    <a:pt x="0" y="3926509"/>
                  </a:lnTo>
                  <a:lnTo>
                    <a:pt x="4267" y="3974096"/>
                  </a:lnTo>
                  <a:lnTo>
                    <a:pt x="16560" y="4018877"/>
                  </a:lnTo>
                  <a:lnTo>
                    <a:pt x="36144" y="4060126"/>
                  </a:lnTo>
                  <a:lnTo>
                    <a:pt x="62268" y="4097070"/>
                  </a:lnTo>
                  <a:lnTo>
                    <a:pt x="94170" y="4128986"/>
                  </a:lnTo>
                  <a:lnTo>
                    <a:pt x="131114" y="4155097"/>
                  </a:lnTo>
                  <a:lnTo>
                    <a:pt x="172364" y="4174680"/>
                  </a:lnTo>
                  <a:lnTo>
                    <a:pt x="217157" y="4186974"/>
                  </a:lnTo>
                  <a:lnTo>
                    <a:pt x="264731" y="4191241"/>
                  </a:lnTo>
                  <a:lnTo>
                    <a:pt x="312318" y="4186974"/>
                  </a:lnTo>
                  <a:lnTo>
                    <a:pt x="357111" y="4174680"/>
                  </a:lnTo>
                  <a:lnTo>
                    <a:pt x="398348" y="4155097"/>
                  </a:lnTo>
                  <a:lnTo>
                    <a:pt x="435305" y="4128986"/>
                  </a:lnTo>
                  <a:lnTo>
                    <a:pt x="467207" y="4097070"/>
                  </a:lnTo>
                  <a:lnTo>
                    <a:pt x="493331" y="4060126"/>
                  </a:lnTo>
                  <a:lnTo>
                    <a:pt x="512914" y="4018877"/>
                  </a:lnTo>
                  <a:lnTo>
                    <a:pt x="525208" y="3974096"/>
                  </a:lnTo>
                  <a:lnTo>
                    <a:pt x="529475" y="3926509"/>
                  </a:lnTo>
                  <a:close/>
                </a:path>
                <a:path w="529589" h="4191634">
                  <a:moveTo>
                    <a:pt x="529475" y="3011068"/>
                  </a:moveTo>
                  <a:lnTo>
                    <a:pt x="527558" y="2979089"/>
                  </a:lnTo>
                  <a:lnTo>
                    <a:pt x="521970" y="2948254"/>
                  </a:lnTo>
                  <a:lnTo>
                    <a:pt x="512940" y="2918764"/>
                  </a:lnTo>
                  <a:lnTo>
                    <a:pt x="500659" y="2890850"/>
                  </a:lnTo>
                  <a:lnTo>
                    <a:pt x="492556" y="2898521"/>
                  </a:lnTo>
                  <a:lnTo>
                    <a:pt x="484568" y="2906357"/>
                  </a:lnTo>
                  <a:lnTo>
                    <a:pt x="476719" y="2914345"/>
                  </a:lnTo>
                  <a:lnTo>
                    <a:pt x="468998" y="2922473"/>
                  </a:lnTo>
                  <a:lnTo>
                    <a:pt x="476834" y="2943339"/>
                  </a:lnTo>
                  <a:lnTo>
                    <a:pt x="482587" y="2965145"/>
                  </a:lnTo>
                  <a:lnTo>
                    <a:pt x="486130" y="2987751"/>
                  </a:lnTo>
                  <a:lnTo>
                    <a:pt x="487337" y="3011055"/>
                  </a:lnTo>
                  <a:lnTo>
                    <a:pt x="482815" y="3055924"/>
                  </a:lnTo>
                  <a:lnTo>
                    <a:pt x="469836" y="3097707"/>
                  </a:lnTo>
                  <a:lnTo>
                    <a:pt x="449313" y="3135515"/>
                  </a:lnTo>
                  <a:lnTo>
                    <a:pt x="422135" y="3168459"/>
                  </a:lnTo>
                  <a:lnTo>
                    <a:pt x="389191" y="3195650"/>
                  </a:lnTo>
                  <a:lnTo>
                    <a:pt x="351383" y="3216173"/>
                  </a:lnTo>
                  <a:lnTo>
                    <a:pt x="309587" y="3229140"/>
                  </a:lnTo>
                  <a:lnTo>
                    <a:pt x="264731" y="3233661"/>
                  </a:lnTo>
                  <a:lnTo>
                    <a:pt x="219875" y="3229140"/>
                  </a:lnTo>
                  <a:lnTo>
                    <a:pt x="178079" y="3216173"/>
                  </a:lnTo>
                  <a:lnTo>
                    <a:pt x="140271" y="3195650"/>
                  </a:lnTo>
                  <a:lnTo>
                    <a:pt x="107327" y="3168472"/>
                  </a:lnTo>
                  <a:lnTo>
                    <a:pt x="80149" y="3135528"/>
                  </a:lnTo>
                  <a:lnTo>
                    <a:pt x="59626" y="3097707"/>
                  </a:lnTo>
                  <a:lnTo>
                    <a:pt x="46659" y="3055924"/>
                  </a:lnTo>
                  <a:lnTo>
                    <a:pt x="42138" y="3011068"/>
                  </a:lnTo>
                  <a:lnTo>
                    <a:pt x="46659" y="2966199"/>
                  </a:lnTo>
                  <a:lnTo>
                    <a:pt x="59626" y="2924416"/>
                  </a:lnTo>
                  <a:lnTo>
                    <a:pt x="80149" y="2886608"/>
                  </a:lnTo>
                  <a:lnTo>
                    <a:pt x="107327" y="2853664"/>
                  </a:lnTo>
                  <a:lnTo>
                    <a:pt x="140284" y="2826486"/>
                  </a:lnTo>
                  <a:lnTo>
                    <a:pt x="178092" y="2805963"/>
                  </a:lnTo>
                  <a:lnTo>
                    <a:pt x="219875" y="2792984"/>
                  </a:lnTo>
                  <a:lnTo>
                    <a:pt x="264731" y="2788462"/>
                  </a:lnTo>
                  <a:lnTo>
                    <a:pt x="294144" y="2790393"/>
                  </a:lnTo>
                  <a:lnTo>
                    <a:pt x="322389" y="2796006"/>
                  </a:lnTo>
                  <a:lnTo>
                    <a:pt x="349224" y="2805074"/>
                  </a:lnTo>
                  <a:lnTo>
                    <a:pt x="374408" y="2817330"/>
                  </a:lnTo>
                  <a:lnTo>
                    <a:pt x="382054" y="2809443"/>
                  </a:lnTo>
                  <a:lnTo>
                    <a:pt x="389788" y="2801734"/>
                  </a:lnTo>
                  <a:lnTo>
                    <a:pt x="397586" y="2794190"/>
                  </a:lnTo>
                  <a:lnTo>
                    <a:pt x="405472" y="2786799"/>
                  </a:lnTo>
                  <a:lnTo>
                    <a:pt x="373557" y="2769666"/>
                  </a:lnTo>
                  <a:lnTo>
                    <a:pt x="339217" y="2756954"/>
                  </a:lnTo>
                  <a:lnTo>
                    <a:pt x="302818" y="2749054"/>
                  </a:lnTo>
                  <a:lnTo>
                    <a:pt x="264731" y="2746337"/>
                  </a:lnTo>
                  <a:lnTo>
                    <a:pt x="217157" y="2750591"/>
                  </a:lnTo>
                  <a:lnTo>
                    <a:pt x="172364" y="2762897"/>
                  </a:lnTo>
                  <a:lnTo>
                    <a:pt x="131114" y="2782481"/>
                  </a:lnTo>
                  <a:lnTo>
                    <a:pt x="94170" y="2808592"/>
                  </a:lnTo>
                  <a:lnTo>
                    <a:pt x="62268" y="2840494"/>
                  </a:lnTo>
                  <a:lnTo>
                    <a:pt x="36144" y="2877451"/>
                  </a:lnTo>
                  <a:lnTo>
                    <a:pt x="16560" y="2918688"/>
                  </a:lnTo>
                  <a:lnTo>
                    <a:pt x="4267" y="2963481"/>
                  </a:lnTo>
                  <a:lnTo>
                    <a:pt x="0" y="3011068"/>
                  </a:lnTo>
                  <a:lnTo>
                    <a:pt x="4267" y="3058655"/>
                  </a:lnTo>
                  <a:lnTo>
                    <a:pt x="16560" y="3103435"/>
                  </a:lnTo>
                  <a:lnTo>
                    <a:pt x="36144" y="3144685"/>
                  </a:lnTo>
                  <a:lnTo>
                    <a:pt x="62268" y="3181629"/>
                  </a:lnTo>
                  <a:lnTo>
                    <a:pt x="94170" y="3213544"/>
                  </a:lnTo>
                  <a:lnTo>
                    <a:pt x="131114" y="3239655"/>
                  </a:lnTo>
                  <a:lnTo>
                    <a:pt x="172364" y="3259239"/>
                  </a:lnTo>
                  <a:lnTo>
                    <a:pt x="217157" y="3271532"/>
                  </a:lnTo>
                  <a:lnTo>
                    <a:pt x="264731" y="3275800"/>
                  </a:lnTo>
                  <a:lnTo>
                    <a:pt x="312318" y="3271532"/>
                  </a:lnTo>
                  <a:lnTo>
                    <a:pt x="357111" y="3259239"/>
                  </a:lnTo>
                  <a:lnTo>
                    <a:pt x="398348" y="3239655"/>
                  </a:lnTo>
                  <a:lnTo>
                    <a:pt x="435305" y="3213544"/>
                  </a:lnTo>
                  <a:lnTo>
                    <a:pt x="467207" y="3181629"/>
                  </a:lnTo>
                  <a:lnTo>
                    <a:pt x="493331" y="3144685"/>
                  </a:lnTo>
                  <a:lnTo>
                    <a:pt x="512914" y="3103435"/>
                  </a:lnTo>
                  <a:lnTo>
                    <a:pt x="525208" y="3058655"/>
                  </a:lnTo>
                  <a:lnTo>
                    <a:pt x="529475" y="3011068"/>
                  </a:lnTo>
                  <a:close/>
                </a:path>
                <a:path w="529589" h="4191634">
                  <a:moveTo>
                    <a:pt x="529475" y="2095627"/>
                  </a:moveTo>
                  <a:lnTo>
                    <a:pt x="527558" y="2063648"/>
                  </a:lnTo>
                  <a:lnTo>
                    <a:pt x="521970" y="2032812"/>
                  </a:lnTo>
                  <a:lnTo>
                    <a:pt x="512940" y="2003323"/>
                  </a:lnTo>
                  <a:lnTo>
                    <a:pt x="500659" y="1975408"/>
                  </a:lnTo>
                  <a:lnTo>
                    <a:pt x="492556" y="1983079"/>
                  </a:lnTo>
                  <a:lnTo>
                    <a:pt x="484568" y="1990915"/>
                  </a:lnTo>
                  <a:lnTo>
                    <a:pt x="476719" y="1998903"/>
                  </a:lnTo>
                  <a:lnTo>
                    <a:pt x="468998" y="2007031"/>
                  </a:lnTo>
                  <a:lnTo>
                    <a:pt x="476834" y="2027897"/>
                  </a:lnTo>
                  <a:lnTo>
                    <a:pt x="482587" y="2049703"/>
                  </a:lnTo>
                  <a:lnTo>
                    <a:pt x="486130" y="2072309"/>
                  </a:lnTo>
                  <a:lnTo>
                    <a:pt x="487337" y="2095614"/>
                  </a:lnTo>
                  <a:lnTo>
                    <a:pt x="482815" y="2140483"/>
                  </a:lnTo>
                  <a:lnTo>
                    <a:pt x="469836" y="2182266"/>
                  </a:lnTo>
                  <a:lnTo>
                    <a:pt x="449313" y="2220074"/>
                  </a:lnTo>
                  <a:lnTo>
                    <a:pt x="422135" y="2253018"/>
                  </a:lnTo>
                  <a:lnTo>
                    <a:pt x="389191" y="2280208"/>
                  </a:lnTo>
                  <a:lnTo>
                    <a:pt x="351383" y="2300732"/>
                  </a:lnTo>
                  <a:lnTo>
                    <a:pt x="309587" y="2313698"/>
                  </a:lnTo>
                  <a:lnTo>
                    <a:pt x="264731" y="2318220"/>
                  </a:lnTo>
                  <a:lnTo>
                    <a:pt x="219875" y="2313698"/>
                  </a:lnTo>
                  <a:lnTo>
                    <a:pt x="178079" y="2300732"/>
                  </a:lnTo>
                  <a:lnTo>
                    <a:pt x="140271" y="2280208"/>
                  </a:lnTo>
                  <a:lnTo>
                    <a:pt x="107327" y="2253030"/>
                  </a:lnTo>
                  <a:lnTo>
                    <a:pt x="80149" y="2220087"/>
                  </a:lnTo>
                  <a:lnTo>
                    <a:pt x="59626" y="2182266"/>
                  </a:lnTo>
                  <a:lnTo>
                    <a:pt x="46659" y="2140483"/>
                  </a:lnTo>
                  <a:lnTo>
                    <a:pt x="42138" y="2095627"/>
                  </a:lnTo>
                  <a:lnTo>
                    <a:pt x="46659" y="2050757"/>
                  </a:lnTo>
                  <a:lnTo>
                    <a:pt x="59626" y="2008974"/>
                  </a:lnTo>
                  <a:lnTo>
                    <a:pt x="80149" y="1971167"/>
                  </a:lnTo>
                  <a:lnTo>
                    <a:pt x="107327" y="1938223"/>
                  </a:lnTo>
                  <a:lnTo>
                    <a:pt x="140284" y="1911045"/>
                  </a:lnTo>
                  <a:lnTo>
                    <a:pt x="178092" y="1890522"/>
                  </a:lnTo>
                  <a:lnTo>
                    <a:pt x="219875" y="1877542"/>
                  </a:lnTo>
                  <a:lnTo>
                    <a:pt x="264731" y="1873021"/>
                  </a:lnTo>
                  <a:lnTo>
                    <a:pt x="294144" y="1874951"/>
                  </a:lnTo>
                  <a:lnTo>
                    <a:pt x="322389" y="1880565"/>
                  </a:lnTo>
                  <a:lnTo>
                    <a:pt x="349224" y="1889633"/>
                  </a:lnTo>
                  <a:lnTo>
                    <a:pt x="374408" y="1901888"/>
                  </a:lnTo>
                  <a:lnTo>
                    <a:pt x="382054" y="1894001"/>
                  </a:lnTo>
                  <a:lnTo>
                    <a:pt x="389788" y="1886292"/>
                  </a:lnTo>
                  <a:lnTo>
                    <a:pt x="397586" y="1878749"/>
                  </a:lnTo>
                  <a:lnTo>
                    <a:pt x="405472" y="1871357"/>
                  </a:lnTo>
                  <a:lnTo>
                    <a:pt x="373557" y="1854225"/>
                  </a:lnTo>
                  <a:lnTo>
                    <a:pt x="339217" y="1841512"/>
                  </a:lnTo>
                  <a:lnTo>
                    <a:pt x="302818" y="1833613"/>
                  </a:lnTo>
                  <a:lnTo>
                    <a:pt x="264731" y="1830895"/>
                  </a:lnTo>
                  <a:lnTo>
                    <a:pt x="217157" y="1835150"/>
                  </a:lnTo>
                  <a:lnTo>
                    <a:pt x="172364" y="1847456"/>
                  </a:lnTo>
                  <a:lnTo>
                    <a:pt x="131114" y="1867039"/>
                  </a:lnTo>
                  <a:lnTo>
                    <a:pt x="94170" y="1893150"/>
                  </a:lnTo>
                  <a:lnTo>
                    <a:pt x="62268" y="1925053"/>
                  </a:lnTo>
                  <a:lnTo>
                    <a:pt x="36144" y="1962010"/>
                  </a:lnTo>
                  <a:lnTo>
                    <a:pt x="16560" y="2003247"/>
                  </a:lnTo>
                  <a:lnTo>
                    <a:pt x="4267" y="2048040"/>
                  </a:lnTo>
                  <a:lnTo>
                    <a:pt x="0" y="2095627"/>
                  </a:lnTo>
                  <a:lnTo>
                    <a:pt x="4267" y="2143214"/>
                  </a:lnTo>
                  <a:lnTo>
                    <a:pt x="16560" y="2187994"/>
                  </a:lnTo>
                  <a:lnTo>
                    <a:pt x="36144" y="2229243"/>
                  </a:lnTo>
                  <a:lnTo>
                    <a:pt x="62268" y="2266188"/>
                  </a:lnTo>
                  <a:lnTo>
                    <a:pt x="94170" y="2298090"/>
                  </a:lnTo>
                  <a:lnTo>
                    <a:pt x="131114" y="2324214"/>
                  </a:lnTo>
                  <a:lnTo>
                    <a:pt x="172364" y="2343797"/>
                  </a:lnTo>
                  <a:lnTo>
                    <a:pt x="217157" y="2356091"/>
                  </a:lnTo>
                  <a:lnTo>
                    <a:pt x="264731" y="2360358"/>
                  </a:lnTo>
                  <a:lnTo>
                    <a:pt x="312318" y="2356091"/>
                  </a:lnTo>
                  <a:lnTo>
                    <a:pt x="357111" y="2343797"/>
                  </a:lnTo>
                  <a:lnTo>
                    <a:pt x="398348" y="2324214"/>
                  </a:lnTo>
                  <a:lnTo>
                    <a:pt x="435305" y="2298090"/>
                  </a:lnTo>
                  <a:lnTo>
                    <a:pt x="467207" y="2266188"/>
                  </a:lnTo>
                  <a:lnTo>
                    <a:pt x="493331" y="2229243"/>
                  </a:lnTo>
                  <a:lnTo>
                    <a:pt x="512914" y="2187994"/>
                  </a:lnTo>
                  <a:lnTo>
                    <a:pt x="525208" y="2143214"/>
                  </a:lnTo>
                  <a:lnTo>
                    <a:pt x="529475" y="2095627"/>
                  </a:lnTo>
                  <a:close/>
                </a:path>
                <a:path w="529589" h="4191634">
                  <a:moveTo>
                    <a:pt x="529475" y="1180185"/>
                  </a:moveTo>
                  <a:lnTo>
                    <a:pt x="527558" y="1148207"/>
                  </a:lnTo>
                  <a:lnTo>
                    <a:pt x="521970" y="1117371"/>
                  </a:lnTo>
                  <a:lnTo>
                    <a:pt x="512940" y="1087882"/>
                  </a:lnTo>
                  <a:lnTo>
                    <a:pt x="500659" y="1059967"/>
                  </a:lnTo>
                  <a:lnTo>
                    <a:pt x="492556" y="1067638"/>
                  </a:lnTo>
                  <a:lnTo>
                    <a:pt x="484568" y="1075474"/>
                  </a:lnTo>
                  <a:lnTo>
                    <a:pt x="476719" y="1083462"/>
                  </a:lnTo>
                  <a:lnTo>
                    <a:pt x="468998" y="1091590"/>
                  </a:lnTo>
                  <a:lnTo>
                    <a:pt x="476834" y="1112456"/>
                  </a:lnTo>
                  <a:lnTo>
                    <a:pt x="482587" y="1134262"/>
                  </a:lnTo>
                  <a:lnTo>
                    <a:pt x="486130" y="1156868"/>
                  </a:lnTo>
                  <a:lnTo>
                    <a:pt x="487337" y="1180172"/>
                  </a:lnTo>
                  <a:lnTo>
                    <a:pt x="482815" y="1225042"/>
                  </a:lnTo>
                  <a:lnTo>
                    <a:pt x="469836" y="1266825"/>
                  </a:lnTo>
                  <a:lnTo>
                    <a:pt x="449313" y="1304632"/>
                  </a:lnTo>
                  <a:lnTo>
                    <a:pt x="422135" y="1337576"/>
                  </a:lnTo>
                  <a:lnTo>
                    <a:pt x="389191" y="1364767"/>
                  </a:lnTo>
                  <a:lnTo>
                    <a:pt x="351383" y="1385290"/>
                  </a:lnTo>
                  <a:lnTo>
                    <a:pt x="309587" y="1398257"/>
                  </a:lnTo>
                  <a:lnTo>
                    <a:pt x="264731" y="1402778"/>
                  </a:lnTo>
                  <a:lnTo>
                    <a:pt x="219875" y="1398257"/>
                  </a:lnTo>
                  <a:lnTo>
                    <a:pt x="178079" y="1385290"/>
                  </a:lnTo>
                  <a:lnTo>
                    <a:pt x="140271" y="1364767"/>
                  </a:lnTo>
                  <a:lnTo>
                    <a:pt x="107327" y="1337589"/>
                  </a:lnTo>
                  <a:lnTo>
                    <a:pt x="80149" y="1304645"/>
                  </a:lnTo>
                  <a:lnTo>
                    <a:pt x="59626" y="1266825"/>
                  </a:lnTo>
                  <a:lnTo>
                    <a:pt x="46659" y="1225042"/>
                  </a:lnTo>
                  <a:lnTo>
                    <a:pt x="42138" y="1180185"/>
                  </a:lnTo>
                  <a:lnTo>
                    <a:pt x="46659" y="1135316"/>
                  </a:lnTo>
                  <a:lnTo>
                    <a:pt x="59626" y="1093533"/>
                  </a:lnTo>
                  <a:lnTo>
                    <a:pt x="80149" y="1055725"/>
                  </a:lnTo>
                  <a:lnTo>
                    <a:pt x="107327" y="1022781"/>
                  </a:lnTo>
                  <a:lnTo>
                    <a:pt x="140284" y="995603"/>
                  </a:lnTo>
                  <a:lnTo>
                    <a:pt x="178092" y="975067"/>
                  </a:lnTo>
                  <a:lnTo>
                    <a:pt x="219875" y="962101"/>
                  </a:lnTo>
                  <a:lnTo>
                    <a:pt x="264731" y="957580"/>
                  </a:lnTo>
                  <a:lnTo>
                    <a:pt x="294144" y="959510"/>
                  </a:lnTo>
                  <a:lnTo>
                    <a:pt x="322389" y="965123"/>
                  </a:lnTo>
                  <a:lnTo>
                    <a:pt x="349224" y="974178"/>
                  </a:lnTo>
                  <a:lnTo>
                    <a:pt x="374408" y="986447"/>
                  </a:lnTo>
                  <a:lnTo>
                    <a:pt x="382054" y="978560"/>
                  </a:lnTo>
                  <a:lnTo>
                    <a:pt x="389788" y="970851"/>
                  </a:lnTo>
                  <a:lnTo>
                    <a:pt x="397586" y="963307"/>
                  </a:lnTo>
                  <a:lnTo>
                    <a:pt x="405472" y="955916"/>
                  </a:lnTo>
                  <a:lnTo>
                    <a:pt x="373557" y="938784"/>
                  </a:lnTo>
                  <a:lnTo>
                    <a:pt x="339217" y="926071"/>
                  </a:lnTo>
                  <a:lnTo>
                    <a:pt x="302818" y="918171"/>
                  </a:lnTo>
                  <a:lnTo>
                    <a:pt x="264731" y="915441"/>
                  </a:lnTo>
                  <a:lnTo>
                    <a:pt x="217157" y="919708"/>
                  </a:lnTo>
                  <a:lnTo>
                    <a:pt x="172364" y="932014"/>
                  </a:lnTo>
                  <a:lnTo>
                    <a:pt x="131114" y="951585"/>
                  </a:lnTo>
                  <a:lnTo>
                    <a:pt x="94170" y="977709"/>
                  </a:lnTo>
                  <a:lnTo>
                    <a:pt x="62268" y="1009611"/>
                  </a:lnTo>
                  <a:lnTo>
                    <a:pt x="36144" y="1046568"/>
                  </a:lnTo>
                  <a:lnTo>
                    <a:pt x="16560" y="1087805"/>
                  </a:lnTo>
                  <a:lnTo>
                    <a:pt x="4267" y="1132598"/>
                  </a:lnTo>
                  <a:lnTo>
                    <a:pt x="0" y="1180185"/>
                  </a:lnTo>
                  <a:lnTo>
                    <a:pt x="4267" y="1227772"/>
                  </a:lnTo>
                  <a:lnTo>
                    <a:pt x="16560" y="1272552"/>
                  </a:lnTo>
                  <a:lnTo>
                    <a:pt x="36144" y="1313802"/>
                  </a:lnTo>
                  <a:lnTo>
                    <a:pt x="62268" y="1350746"/>
                  </a:lnTo>
                  <a:lnTo>
                    <a:pt x="94170" y="1382649"/>
                  </a:lnTo>
                  <a:lnTo>
                    <a:pt x="131114" y="1408772"/>
                  </a:lnTo>
                  <a:lnTo>
                    <a:pt x="172364" y="1428356"/>
                  </a:lnTo>
                  <a:lnTo>
                    <a:pt x="217157" y="1440649"/>
                  </a:lnTo>
                  <a:lnTo>
                    <a:pt x="264731" y="1444917"/>
                  </a:lnTo>
                  <a:lnTo>
                    <a:pt x="312318" y="1440649"/>
                  </a:lnTo>
                  <a:lnTo>
                    <a:pt x="357111" y="1428356"/>
                  </a:lnTo>
                  <a:lnTo>
                    <a:pt x="398348" y="1408772"/>
                  </a:lnTo>
                  <a:lnTo>
                    <a:pt x="435305" y="1382649"/>
                  </a:lnTo>
                  <a:lnTo>
                    <a:pt x="467207" y="1350746"/>
                  </a:lnTo>
                  <a:lnTo>
                    <a:pt x="493331" y="1313802"/>
                  </a:lnTo>
                  <a:lnTo>
                    <a:pt x="512914" y="1272552"/>
                  </a:lnTo>
                  <a:lnTo>
                    <a:pt x="525208" y="1227772"/>
                  </a:lnTo>
                  <a:lnTo>
                    <a:pt x="529475" y="1180185"/>
                  </a:lnTo>
                  <a:close/>
                </a:path>
                <a:path w="529589" h="4191634">
                  <a:moveTo>
                    <a:pt x="529475" y="264744"/>
                  </a:moveTo>
                  <a:lnTo>
                    <a:pt x="527558" y="232765"/>
                  </a:lnTo>
                  <a:lnTo>
                    <a:pt x="521970" y="201930"/>
                  </a:lnTo>
                  <a:lnTo>
                    <a:pt x="512940" y="172440"/>
                  </a:lnTo>
                  <a:lnTo>
                    <a:pt x="500659" y="144526"/>
                  </a:lnTo>
                  <a:lnTo>
                    <a:pt x="492556" y="152196"/>
                  </a:lnTo>
                  <a:lnTo>
                    <a:pt x="484568" y="160032"/>
                  </a:lnTo>
                  <a:lnTo>
                    <a:pt x="476719" y="168021"/>
                  </a:lnTo>
                  <a:lnTo>
                    <a:pt x="468998" y="176149"/>
                  </a:lnTo>
                  <a:lnTo>
                    <a:pt x="476834" y="197015"/>
                  </a:lnTo>
                  <a:lnTo>
                    <a:pt x="482587" y="218821"/>
                  </a:lnTo>
                  <a:lnTo>
                    <a:pt x="486130" y="241427"/>
                  </a:lnTo>
                  <a:lnTo>
                    <a:pt x="487337" y="264731"/>
                  </a:lnTo>
                  <a:lnTo>
                    <a:pt x="482815" y="309600"/>
                  </a:lnTo>
                  <a:lnTo>
                    <a:pt x="469836" y="351383"/>
                  </a:lnTo>
                  <a:lnTo>
                    <a:pt x="449313" y="389191"/>
                  </a:lnTo>
                  <a:lnTo>
                    <a:pt x="422135" y="422135"/>
                  </a:lnTo>
                  <a:lnTo>
                    <a:pt x="389191" y="449326"/>
                  </a:lnTo>
                  <a:lnTo>
                    <a:pt x="351383" y="469849"/>
                  </a:lnTo>
                  <a:lnTo>
                    <a:pt x="309587" y="482815"/>
                  </a:lnTo>
                  <a:lnTo>
                    <a:pt x="264731" y="487337"/>
                  </a:lnTo>
                  <a:lnTo>
                    <a:pt x="219875" y="482815"/>
                  </a:lnTo>
                  <a:lnTo>
                    <a:pt x="178079" y="469849"/>
                  </a:lnTo>
                  <a:lnTo>
                    <a:pt x="140271" y="449326"/>
                  </a:lnTo>
                  <a:lnTo>
                    <a:pt x="107327" y="422135"/>
                  </a:lnTo>
                  <a:lnTo>
                    <a:pt x="80149" y="389191"/>
                  </a:lnTo>
                  <a:lnTo>
                    <a:pt x="59626" y="351383"/>
                  </a:lnTo>
                  <a:lnTo>
                    <a:pt x="46659" y="309600"/>
                  </a:lnTo>
                  <a:lnTo>
                    <a:pt x="42138" y="264744"/>
                  </a:lnTo>
                  <a:lnTo>
                    <a:pt x="46659" y="219875"/>
                  </a:lnTo>
                  <a:lnTo>
                    <a:pt x="59626" y="178092"/>
                  </a:lnTo>
                  <a:lnTo>
                    <a:pt x="80149" y="140284"/>
                  </a:lnTo>
                  <a:lnTo>
                    <a:pt x="107327" y="107340"/>
                  </a:lnTo>
                  <a:lnTo>
                    <a:pt x="140284" y="80162"/>
                  </a:lnTo>
                  <a:lnTo>
                    <a:pt x="178092" y="59626"/>
                  </a:lnTo>
                  <a:lnTo>
                    <a:pt x="219875" y="46659"/>
                  </a:lnTo>
                  <a:lnTo>
                    <a:pt x="264731" y="42138"/>
                  </a:lnTo>
                  <a:lnTo>
                    <a:pt x="294144" y="44069"/>
                  </a:lnTo>
                  <a:lnTo>
                    <a:pt x="322389" y="49682"/>
                  </a:lnTo>
                  <a:lnTo>
                    <a:pt x="349224" y="58737"/>
                  </a:lnTo>
                  <a:lnTo>
                    <a:pt x="374408" y="71005"/>
                  </a:lnTo>
                  <a:lnTo>
                    <a:pt x="382054" y="63119"/>
                  </a:lnTo>
                  <a:lnTo>
                    <a:pt x="389788" y="55410"/>
                  </a:lnTo>
                  <a:lnTo>
                    <a:pt x="397586" y="47866"/>
                  </a:lnTo>
                  <a:lnTo>
                    <a:pt x="405472" y="40474"/>
                  </a:lnTo>
                  <a:lnTo>
                    <a:pt x="373557" y="23342"/>
                  </a:lnTo>
                  <a:lnTo>
                    <a:pt x="339217" y="10629"/>
                  </a:lnTo>
                  <a:lnTo>
                    <a:pt x="302818" y="2730"/>
                  </a:lnTo>
                  <a:lnTo>
                    <a:pt x="264731" y="0"/>
                  </a:lnTo>
                  <a:lnTo>
                    <a:pt x="217157" y="4267"/>
                  </a:lnTo>
                  <a:lnTo>
                    <a:pt x="172364" y="16573"/>
                  </a:lnTo>
                  <a:lnTo>
                    <a:pt x="131114" y="36144"/>
                  </a:lnTo>
                  <a:lnTo>
                    <a:pt x="94170" y="62268"/>
                  </a:lnTo>
                  <a:lnTo>
                    <a:pt x="62268" y="94170"/>
                  </a:lnTo>
                  <a:lnTo>
                    <a:pt x="36144" y="131127"/>
                  </a:lnTo>
                  <a:lnTo>
                    <a:pt x="16560" y="172364"/>
                  </a:lnTo>
                  <a:lnTo>
                    <a:pt x="4267" y="217157"/>
                  </a:lnTo>
                  <a:lnTo>
                    <a:pt x="0" y="264744"/>
                  </a:lnTo>
                  <a:lnTo>
                    <a:pt x="4267" y="312331"/>
                  </a:lnTo>
                  <a:lnTo>
                    <a:pt x="16560" y="357111"/>
                  </a:lnTo>
                  <a:lnTo>
                    <a:pt x="36144" y="398360"/>
                  </a:lnTo>
                  <a:lnTo>
                    <a:pt x="62268" y="435305"/>
                  </a:lnTo>
                  <a:lnTo>
                    <a:pt x="94170" y="467207"/>
                  </a:lnTo>
                  <a:lnTo>
                    <a:pt x="131114" y="493331"/>
                  </a:lnTo>
                  <a:lnTo>
                    <a:pt x="172364" y="512914"/>
                  </a:lnTo>
                  <a:lnTo>
                    <a:pt x="217157" y="525208"/>
                  </a:lnTo>
                  <a:lnTo>
                    <a:pt x="264731" y="529475"/>
                  </a:lnTo>
                  <a:lnTo>
                    <a:pt x="312318" y="525208"/>
                  </a:lnTo>
                  <a:lnTo>
                    <a:pt x="357111" y="512914"/>
                  </a:lnTo>
                  <a:lnTo>
                    <a:pt x="398348" y="493331"/>
                  </a:lnTo>
                  <a:lnTo>
                    <a:pt x="435305" y="467207"/>
                  </a:lnTo>
                  <a:lnTo>
                    <a:pt x="467207" y="435305"/>
                  </a:lnTo>
                  <a:lnTo>
                    <a:pt x="493331" y="398360"/>
                  </a:lnTo>
                  <a:lnTo>
                    <a:pt x="512914" y="357111"/>
                  </a:lnTo>
                  <a:lnTo>
                    <a:pt x="525208" y="312331"/>
                  </a:lnTo>
                  <a:lnTo>
                    <a:pt x="529475" y="264744"/>
                  </a:lnTo>
                  <a:close/>
                </a:path>
              </a:pathLst>
            </a:custGeom>
            <a:solidFill>
              <a:srgbClr val="FF5A45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287000" cy="10287000"/>
            <a:chOff x="0" y="0"/>
            <a:chExt cx="10287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286263" cy="620210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042628"/>
              <a:ext cx="10287000" cy="824437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92014" y="743197"/>
              <a:ext cx="6457950" cy="12668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32541" y="998301"/>
              <a:ext cx="1909453" cy="8971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67424" y="989157"/>
              <a:ext cx="1992691" cy="9062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49346" y="998301"/>
              <a:ext cx="2028891" cy="89710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18998" y="3477145"/>
              <a:ext cx="9009380" cy="2038985"/>
            </a:xfrm>
            <a:custGeom>
              <a:avLst/>
              <a:gdLst/>
              <a:ahLst/>
              <a:cxnLst/>
              <a:rect l="l" t="t" r="r" b="b"/>
              <a:pathLst>
                <a:path w="9009380" h="2038985">
                  <a:moveTo>
                    <a:pt x="160782" y="1186891"/>
                  </a:moveTo>
                  <a:lnTo>
                    <a:pt x="158762" y="1181874"/>
                  </a:lnTo>
                  <a:lnTo>
                    <a:pt x="150698" y="1173962"/>
                  </a:lnTo>
                  <a:lnTo>
                    <a:pt x="145681" y="1171981"/>
                  </a:lnTo>
                  <a:lnTo>
                    <a:pt x="14871" y="1171981"/>
                  </a:lnTo>
                  <a:lnTo>
                    <a:pt x="14871" y="1204112"/>
                  </a:lnTo>
                  <a:lnTo>
                    <a:pt x="120218" y="1204112"/>
                  </a:lnTo>
                  <a:lnTo>
                    <a:pt x="121361" y="1205280"/>
                  </a:lnTo>
                  <a:lnTo>
                    <a:pt x="121361" y="1239151"/>
                  </a:lnTo>
                  <a:lnTo>
                    <a:pt x="119113" y="1247127"/>
                  </a:lnTo>
                  <a:lnTo>
                    <a:pt x="93357" y="1277454"/>
                  </a:lnTo>
                  <a:lnTo>
                    <a:pt x="55676" y="1297889"/>
                  </a:lnTo>
                  <a:lnTo>
                    <a:pt x="15671" y="1311211"/>
                  </a:lnTo>
                  <a:lnTo>
                    <a:pt x="0" y="1315173"/>
                  </a:lnTo>
                  <a:lnTo>
                    <a:pt x="24206" y="1339977"/>
                  </a:lnTo>
                  <a:lnTo>
                    <a:pt x="65532" y="1327861"/>
                  </a:lnTo>
                  <a:lnTo>
                    <a:pt x="101701" y="1311465"/>
                  </a:lnTo>
                  <a:lnTo>
                    <a:pt x="138049" y="1283220"/>
                  </a:lnTo>
                  <a:lnTo>
                    <a:pt x="158191" y="1248079"/>
                  </a:lnTo>
                  <a:lnTo>
                    <a:pt x="160782" y="1228217"/>
                  </a:lnTo>
                  <a:lnTo>
                    <a:pt x="160782" y="1186891"/>
                  </a:lnTo>
                  <a:close/>
                </a:path>
                <a:path w="9009380" h="2038985">
                  <a:moveTo>
                    <a:pt x="271081" y="1465351"/>
                  </a:moveTo>
                  <a:lnTo>
                    <a:pt x="92430" y="1465351"/>
                  </a:lnTo>
                  <a:lnTo>
                    <a:pt x="91287" y="1464195"/>
                  </a:lnTo>
                  <a:lnTo>
                    <a:pt x="91287" y="1439506"/>
                  </a:lnTo>
                  <a:lnTo>
                    <a:pt x="262547" y="1439506"/>
                  </a:lnTo>
                  <a:lnTo>
                    <a:pt x="264160" y="1438808"/>
                  </a:lnTo>
                  <a:lnTo>
                    <a:pt x="266928" y="1436014"/>
                  </a:lnTo>
                  <a:lnTo>
                    <a:pt x="267614" y="1434388"/>
                  </a:lnTo>
                  <a:lnTo>
                    <a:pt x="267614" y="1408074"/>
                  </a:lnTo>
                  <a:lnTo>
                    <a:pt x="91287" y="1408074"/>
                  </a:lnTo>
                  <a:lnTo>
                    <a:pt x="91287" y="1384096"/>
                  </a:lnTo>
                  <a:lnTo>
                    <a:pt x="92430" y="1382928"/>
                  </a:lnTo>
                  <a:lnTo>
                    <a:pt x="262547" y="1382928"/>
                  </a:lnTo>
                  <a:lnTo>
                    <a:pt x="264160" y="1382229"/>
                  </a:lnTo>
                  <a:lnTo>
                    <a:pt x="266928" y="1379435"/>
                  </a:lnTo>
                  <a:lnTo>
                    <a:pt x="267614" y="1377810"/>
                  </a:lnTo>
                  <a:lnTo>
                    <a:pt x="267614" y="1351153"/>
                  </a:lnTo>
                  <a:lnTo>
                    <a:pt x="66624" y="1351153"/>
                  </a:lnTo>
                  <a:lnTo>
                    <a:pt x="61607" y="1353134"/>
                  </a:lnTo>
                  <a:lnTo>
                    <a:pt x="53543" y="1361046"/>
                  </a:lnTo>
                  <a:lnTo>
                    <a:pt x="51523" y="1366050"/>
                  </a:lnTo>
                  <a:lnTo>
                    <a:pt x="51523" y="1481658"/>
                  </a:lnTo>
                  <a:lnTo>
                    <a:pt x="53543" y="1486598"/>
                  </a:lnTo>
                  <a:lnTo>
                    <a:pt x="61607" y="1494751"/>
                  </a:lnTo>
                  <a:lnTo>
                    <a:pt x="66624" y="1496783"/>
                  </a:lnTo>
                  <a:lnTo>
                    <a:pt x="266001" y="1496783"/>
                  </a:lnTo>
                  <a:lnTo>
                    <a:pt x="267614" y="1496085"/>
                  </a:lnTo>
                  <a:lnTo>
                    <a:pt x="270383" y="1493291"/>
                  </a:lnTo>
                  <a:lnTo>
                    <a:pt x="271081" y="1491665"/>
                  </a:lnTo>
                  <a:lnTo>
                    <a:pt x="271081" y="1465351"/>
                  </a:lnTo>
                  <a:close/>
                </a:path>
                <a:path w="9009380" h="2038985">
                  <a:moveTo>
                    <a:pt x="276606" y="1800237"/>
                  </a:moveTo>
                  <a:lnTo>
                    <a:pt x="87249" y="1800237"/>
                  </a:lnTo>
                  <a:lnTo>
                    <a:pt x="86093" y="1799069"/>
                  </a:lnTo>
                  <a:lnTo>
                    <a:pt x="86093" y="1699653"/>
                  </a:lnTo>
                  <a:lnTo>
                    <a:pt x="46685" y="1699653"/>
                  </a:lnTo>
                  <a:lnTo>
                    <a:pt x="46685" y="1817585"/>
                  </a:lnTo>
                  <a:lnTo>
                    <a:pt x="48691" y="1822526"/>
                  </a:lnTo>
                  <a:lnTo>
                    <a:pt x="56769" y="1830679"/>
                  </a:lnTo>
                  <a:lnTo>
                    <a:pt x="61772" y="1832711"/>
                  </a:lnTo>
                  <a:lnTo>
                    <a:pt x="276606" y="1832711"/>
                  </a:lnTo>
                  <a:lnTo>
                    <a:pt x="276606" y="1800237"/>
                  </a:lnTo>
                  <a:close/>
                </a:path>
                <a:path w="9009380" h="2038985">
                  <a:moveTo>
                    <a:pt x="276961" y="2002447"/>
                  </a:moveTo>
                  <a:lnTo>
                    <a:pt x="85064" y="2002447"/>
                  </a:lnTo>
                  <a:lnTo>
                    <a:pt x="84366" y="2002155"/>
                  </a:lnTo>
                  <a:lnTo>
                    <a:pt x="82981" y="2000999"/>
                  </a:lnTo>
                  <a:lnTo>
                    <a:pt x="82638" y="2000123"/>
                  </a:lnTo>
                  <a:lnTo>
                    <a:pt x="82638" y="1933295"/>
                  </a:lnTo>
                  <a:lnTo>
                    <a:pt x="43218" y="1933295"/>
                  </a:lnTo>
                  <a:lnTo>
                    <a:pt x="43218" y="2020735"/>
                  </a:lnTo>
                  <a:lnTo>
                    <a:pt x="45351" y="2025789"/>
                  </a:lnTo>
                  <a:lnTo>
                    <a:pt x="53886" y="2033943"/>
                  </a:lnTo>
                  <a:lnTo>
                    <a:pt x="58788" y="2035975"/>
                  </a:lnTo>
                  <a:lnTo>
                    <a:pt x="271881" y="2035975"/>
                  </a:lnTo>
                  <a:lnTo>
                    <a:pt x="273494" y="2035276"/>
                  </a:lnTo>
                  <a:lnTo>
                    <a:pt x="276263" y="2032482"/>
                  </a:lnTo>
                  <a:lnTo>
                    <a:pt x="276961" y="2030857"/>
                  </a:lnTo>
                  <a:lnTo>
                    <a:pt x="276961" y="2002447"/>
                  </a:lnTo>
                  <a:close/>
                </a:path>
                <a:path w="9009380" h="2038985">
                  <a:moveTo>
                    <a:pt x="312915" y="1226464"/>
                  </a:moveTo>
                  <a:lnTo>
                    <a:pt x="263131" y="1226464"/>
                  </a:lnTo>
                  <a:lnTo>
                    <a:pt x="263131" y="1161859"/>
                  </a:lnTo>
                  <a:lnTo>
                    <a:pt x="224396" y="1161859"/>
                  </a:lnTo>
                  <a:lnTo>
                    <a:pt x="224396" y="1332636"/>
                  </a:lnTo>
                  <a:lnTo>
                    <a:pt x="258051" y="1332636"/>
                  </a:lnTo>
                  <a:lnTo>
                    <a:pt x="259664" y="1331937"/>
                  </a:lnTo>
                  <a:lnTo>
                    <a:pt x="262432" y="1329143"/>
                  </a:lnTo>
                  <a:lnTo>
                    <a:pt x="263131" y="1327518"/>
                  </a:lnTo>
                  <a:lnTo>
                    <a:pt x="263131" y="1259293"/>
                  </a:lnTo>
                  <a:lnTo>
                    <a:pt x="312915" y="1259293"/>
                  </a:lnTo>
                  <a:lnTo>
                    <a:pt x="312915" y="1226464"/>
                  </a:lnTo>
                  <a:close/>
                </a:path>
                <a:path w="9009380" h="2038985">
                  <a:moveTo>
                    <a:pt x="322554" y="38989"/>
                  </a:moveTo>
                  <a:lnTo>
                    <a:pt x="320319" y="33248"/>
                  </a:lnTo>
                  <a:lnTo>
                    <a:pt x="311391" y="25387"/>
                  </a:lnTo>
                  <a:lnTo>
                    <a:pt x="305269" y="23418"/>
                  </a:lnTo>
                  <a:lnTo>
                    <a:pt x="297484" y="23418"/>
                  </a:lnTo>
                  <a:lnTo>
                    <a:pt x="213207" y="23418"/>
                  </a:lnTo>
                  <a:lnTo>
                    <a:pt x="213207" y="73190"/>
                  </a:lnTo>
                  <a:lnTo>
                    <a:pt x="263486" y="73190"/>
                  </a:lnTo>
                  <a:lnTo>
                    <a:pt x="265938" y="75082"/>
                  </a:lnTo>
                  <a:lnTo>
                    <a:pt x="265938" y="380098"/>
                  </a:lnTo>
                  <a:lnTo>
                    <a:pt x="316217" y="380098"/>
                  </a:lnTo>
                  <a:lnTo>
                    <a:pt x="318960" y="379006"/>
                  </a:lnTo>
                  <a:lnTo>
                    <a:pt x="321843" y="374637"/>
                  </a:lnTo>
                  <a:lnTo>
                    <a:pt x="322554" y="372237"/>
                  </a:lnTo>
                  <a:lnTo>
                    <a:pt x="322554" y="38989"/>
                  </a:lnTo>
                  <a:close/>
                </a:path>
                <a:path w="9009380" h="2038985">
                  <a:moveTo>
                    <a:pt x="495439" y="330771"/>
                  </a:moveTo>
                  <a:lnTo>
                    <a:pt x="442709" y="330771"/>
                  </a:lnTo>
                  <a:lnTo>
                    <a:pt x="442709" y="380974"/>
                  </a:lnTo>
                  <a:lnTo>
                    <a:pt x="495439" y="380974"/>
                  </a:lnTo>
                  <a:lnTo>
                    <a:pt x="495439" y="330771"/>
                  </a:lnTo>
                  <a:close/>
                </a:path>
                <a:path w="9009380" h="2038985">
                  <a:moveTo>
                    <a:pt x="505498" y="1913737"/>
                  </a:moveTo>
                  <a:lnTo>
                    <a:pt x="463791" y="1917890"/>
                  </a:lnTo>
                  <a:lnTo>
                    <a:pt x="424421" y="1920557"/>
                  </a:lnTo>
                  <a:lnTo>
                    <a:pt x="389394" y="1921776"/>
                  </a:lnTo>
                  <a:lnTo>
                    <a:pt x="393026" y="1921776"/>
                  </a:lnTo>
                  <a:lnTo>
                    <a:pt x="370509" y="1921954"/>
                  </a:lnTo>
                  <a:lnTo>
                    <a:pt x="354063" y="1921776"/>
                  </a:lnTo>
                  <a:lnTo>
                    <a:pt x="351751" y="1921776"/>
                  </a:lnTo>
                  <a:lnTo>
                    <a:pt x="351332" y="1921344"/>
                  </a:lnTo>
                  <a:lnTo>
                    <a:pt x="350596" y="1920557"/>
                  </a:lnTo>
                  <a:lnTo>
                    <a:pt x="350596" y="1753908"/>
                  </a:lnTo>
                  <a:lnTo>
                    <a:pt x="351751" y="1752739"/>
                  </a:lnTo>
                  <a:lnTo>
                    <a:pt x="470928" y="1752739"/>
                  </a:lnTo>
                  <a:lnTo>
                    <a:pt x="470928" y="1719910"/>
                  </a:lnTo>
                  <a:lnTo>
                    <a:pt x="326974" y="1719910"/>
                  </a:lnTo>
                  <a:lnTo>
                    <a:pt x="321957" y="1721891"/>
                  </a:lnTo>
                  <a:lnTo>
                    <a:pt x="313893" y="1729803"/>
                  </a:lnTo>
                  <a:lnTo>
                    <a:pt x="311873" y="1734807"/>
                  </a:lnTo>
                  <a:lnTo>
                    <a:pt x="311873" y="1867293"/>
                  </a:lnTo>
                  <a:lnTo>
                    <a:pt x="3111" y="1867293"/>
                  </a:lnTo>
                  <a:lnTo>
                    <a:pt x="3111" y="1901164"/>
                  </a:lnTo>
                  <a:lnTo>
                    <a:pt x="309232" y="1901164"/>
                  </a:lnTo>
                  <a:lnTo>
                    <a:pt x="310845" y="1900466"/>
                  </a:lnTo>
                  <a:lnTo>
                    <a:pt x="311873" y="1899424"/>
                  </a:lnTo>
                  <a:lnTo>
                    <a:pt x="311873" y="1939010"/>
                  </a:lnTo>
                  <a:lnTo>
                    <a:pt x="314007" y="1944014"/>
                  </a:lnTo>
                  <a:lnTo>
                    <a:pt x="322440" y="1951837"/>
                  </a:lnTo>
                  <a:lnTo>
                    <a:pt x="322300" y="1951837"/>
                  </a:lnTo>
                  <a:lnTo>
                    <a:pt x="327431" y="1953907"/>
                  </a:lnTo>
                  <a:lnTo>
                    <a:pt x="377355" y="1953907"/>
                  </a:lnTo>
                  <a:lnTo>
                    <a:pt x="437464" y="1951837"/>
                  </a:lnTo>
                  <a:lnTo>
                    <a:pt x="482498" y="1948865"/>
                  </a:lnTo>
                  <a:lnTo>
                    <a:pt x="505498" y="1946922"/>
                  </a:lnTo>
                  <a:lnTo>
                    <a:pt x="505498" y="1921954"/>
                  </a:lnTo>
                  <a:lnTo>
                    <a:pt x="505498" y="1913737"/>
                  </a:lnTo>
                  <a:close/>
                </a:path>
                <a:path w="9009380" h="2038985">
                  <a:moveTo>
                    <a:pt x="576732" y="1234147"/>
                  </a:moveTo>
                  <a:lnTo>
                    <a:pt x="563333" y="1195920"/>
                  </a:lnTo>
                  <a:lnTo>
                    <a:pt x="537311" y="1175753"/>
                  </a:lnTo>
                  <a:lnTo>
                    <a:pt x="537311" y="1228331"/>
                  </a:lnTo>
                  <a:lnTo>
                    <a:pt x="537311" y="1239977"/>
                  </a:lnTo>
                  <a:lnTo>
                    <a:pt x="505802" y="1269161"/>
                  </a:lnTo>
                  <a:lnTo>
                    <a:pt x="459867" y="1276413"/>
                  </a:lnTo>
                  <a:lnTo>
                    <a:pt x="451104" y="1276197"/>
                  </a:lnTo>
                  <a:lnTo>
                    <a:pt x="408876" y="1266736"/>
                  </a:lnTo>
                  <a:lnTo>
                    <a:pt x="383451" y="1239977"/>
                  </a:lnTo>
                  <a:lnTo>
                    <a:pt x="383451" y="1228331"/>
                  </a:lnTo>
                  <a:lnTo>
                    <a:pt x="414655" y="1199134"/>
                  </a:lnTo>
                  <a:lnTo>
                    <a:pt x="460552" y="1191895"/>
                  </a:lnTo>
                  <a:lnTo>
                    <a:pt x="469315" y="1192098"/>
                  </a:lnTo>
                  <a:lnTo>
                    <a:pt x="511873" y="1201559"/>
                  </a:lnTo>
                  <a:lnTo>
                    <a:pt x="537311" y="1228331"/>
                  </a:lnTo>
                  <a:lnTo>
                    <a:pt x="537311" y="1175753"/>
                  </a:lnTo>
                  <a:lnTo>
                    <a:pt x="495922" y="1162862"/>
                  </a:lnTo>
                  <a:lnTo>
                    <a:pt x="460209" y="1160106"/>
                  </a:lnTo>
                  <a:lnTo>
                    <a:pt x="447687" y="1160411"/>
                  </a:lnTo>
                  <a:lnTo>
                    <a:pt x="403085" y="1167726"/>
                  </a:lnTo>
                  <a:lnTo>
                    <a:pt x="362699" y="1189837"/>
                  </a:lnTo>
                  <a:lnTo>
                    <a:pt x="344233" y="1225499"/>
                  </a:lnTo>
                  <a:lnTo>
                    <a:pt x="343687" y="1234147"/>
                  </a:lnTo>
                  <a:lnTo>
                    <a:pt x="344233" y="1242809"/>
                  </a:lnTo>
                  <a:lnTo>
                    <a:pt x="362699" y="1278458"/>
                  </a:lnTo>
                  <a:lnTo>
                    <a:pt x="403085" y="1300568"/>
                  </a:lnTo>
                  <a:lnTo>
                    <a:pt x="447687" y="1307884"/>
                  </a:lnTo>
                  <a:lnTo>
                    <a:pt x="460209" y="1308188"/>
                  </a:lnTo>
                  <a:lnTo>
                    <a:pt x="472592" y="1307884"/>
                  </a:lnTo>
                  <a:lnTo>
                    <a:pt x="517232" y="1300568"/>
                  </a:lnTo>
                  <a:lnTo>
                    <a:pt x="557707" y="1278458"/>
                  </a:lnTo>
                  <a:lnTo>
                    <a:pt x="576186" y="1242809"/>
                  </a:lnTo>
                  <a:lnTo>
                    <a:pt x="576732" y="1234147"/>
                  </a:lnTo>
                  <a:close/>
                </a:path>
                <a:path w="9009380" h="2038985">
                  <a:moveTo>
                    <a:pt x="578116" y="1461160"/>
                  </a:moveTo>
                  <a:lnTo>
                    <a:pt x="387604" y="1461160"/>
                  </a:lnTo>
                  <a:lnTo>
                    <a:pt x="386905" y="1460868"/>
                  </a:lnTo>
                  <a:lnTo>
                    <a:pt x="385521" y="1459712"/>
                  </a:lnTo>
                  <a:lnTo>
                    <a:pt x="385178" y="1458836"/>
                  </a:lnTo>
                  <a:lnTo>
                    <a:pt x="385178" y="1393063"/>
                  </a:lnTo>
                  <a:lnTo>
                    <a:pt x="345757" y="1393063"/>
                  </a:lnTo>
                  <a:lnTo>
                    <a:pt x="345757" y="1478737"/>
                  </a:lnTo>
                  <a:lnTo>
                    <a:pt x="347891" y="1483804"/>
                  </a:lnTo>
                  <a:lnTo>
                    <a:pt x="356425" y="1491957"/>
                  </a:lnTo>
                  <a:lnTo>
                    <a:pt x="361315" y="1493989"/>
                  </a:lnTo>
                  <a:lnTo>
                    <a:pt x="573036" y="1493989"/>
                  </a:lnTo>
                  <a:lnTo>
                    <a:pt x="574649" y="1493291"/>
                  </a:lnTo>
                  <a:lnTo>
                    <a:pt x="577418" y="1490497"/>
                  </a:lnTo>
                  <a:lnTo>
                    <a:pt x="578116" y="1488871"/>
                  </a:lnTo>
                  <a:lnTo>
                    <a:pt x="578116" y="1461160"/>
                  </a:lnTo>
                  <a:close/>
                </a:path>
                <a:path w="9009380" h="2038985">
                  <a:moveTo>
                    <a:pt x="610260" y="1812455"/>
                  </a:moveTo>
                  <a:lnTo>
                    <a:pt x="560476" y="1812455"/>
                  </a:lnTo>
                  <a:lnTo>
                    <a:pt x="560476" y="1702790"/>
                  </a:lnTo>
                  <a:lnTo>
                    <a:pt x="521411" y="1702790"/>
                  </a:lnTo>
                  <a:lnTo>
                    <a:pt x="521411" y="2035632"/>
                  </a:lnTo>
                  <a:lnTo>
                    <a:pt x="555409" y="2035632"/>
                  </a:lnTo>
                  <a:lnTo>
                    <a:pt x="557022" y="2034933"/>
                  </a:lnTo>
                  <a:lnTo>
                    <a:pt x="559790" y="2032139"/>
                  </a:lnTo>
                  <a:lnTo>
                    <a:pt x="560476" y="2030514"/>
                  </a:lnTo>
                  <a:lnTo>
                    <a:pt x="560476" y="1845640"/>
                  </a:lnTo>
                  <a:lnTo>
                    <a:pt x="610260" y="1845640"/>
                  </a:lnTo>
                  <a:lnTo>
                    <a:pt x="610260" y="1812455"/>
                  </a:lnTo>
                  <a:close/>
                </a:path>
                <a:path w="9009380" h="2038985">
                  <a:moveTo>
                    <a:pt x="615111" y="1330896"/>
                  </a:moveTo>
                  <a:lnTo>
                    <a:pt x="303580" y="1330896"/>
                  </a:lnTo>
                  <a:lnTo>
                    <a:pt x="303580" y="1363726"/>
                  </a:lnTo>
                  <a:lnTo>
                    <a:pt x="610031" y="1363726"/>
                  </a:lnTo>
                  <a:lnTo>
                    <a:pt x="611644" y="1363027"/>
                  </a:lnTo>
                  <a:lnTo>
                    <a:pt x="614413" y="1360233"/>
                  </a:lnTo>
                  <a:lnTo>
                    <a:pt x="615111" y="1358595"/>
                  </a:lnTo>
                  <a:lnTo>
                    <a:pt x="615111" y="1330896"/>
                  </a:lnTo>
                  <a:close/>
                </a:path>
                <a:path w="9009380" h="2038985">
                  <a:moveTo>
                    <a:pt x="874483" y="194716"/>
                  </a:moveTo>
                  <a:lnTo>
                    <a:pt x="832612" y="173583"/>
                  </a:lnTo>
                  <a:lnTo>
                    <a:pt x="816381" y="162839"/>
                  </a:lnTo>
                  <a:lnTo>
                    <a:pt x="815975" y="162560"/>
                  </a:lnTo>
                  <a:lnTo>
                    <a:pt x="787920" y="136499"/>
                  </a:lnTo>
                  <a:lnTo>
                    <a:pt x="772045" y="97790"/>
                  </a:lnTo>
                  <a:lnTo>
                    <a:pt x="772045" y="58940"/>
                  </a:lnTo>
                  <a:lnTo>
                    <a:pt x="850709" y="58940"/>
                  </a:lnTo>
                  <a:lnTo>
                    <a:pt x="850709" y="11785"/>
                  </a:lnTo>
                  <a:lnTo>
                    <a:pt x="635901" y="11785"/>
                  </a:lnTo>
                  <a:lnTo>
                    <a:pt x="635901" y="58940"/>
                  </a:lnTo>
                  <a:lnTo>
                    <a:pt x="712406" y="58940"/>
                  </a:lnTo>
                  <a:lnTo>
                    <a:pt x="712381" y="97790"/>
                  </a:lnTo>
                  <a:lnTo>
                    <a:pt x="695337" y="140843"/>
                  </a:lnTo>
                  <a:lnTo>
                    <a:pt x="667727" y="169062"/>
                  </a:lnTo>
                  <a:lnTo>
                    <a:pt x="628827" y="194437"/>
                  </a:lnTo>
                  <a:lnTo>
                    <a:pt x="606082" y="205193"/>
                  </a:lnTo>
                  <a:lnTo>
                    <a:pt x="642823" y="242735"/>
                  </a:lnTo>
                  <a:lnTo>
                    <a:pt x="676706" y="223304"/>
                  </a:lnTo>
                  <a:lnTo>
                    <a:pt x="710730" y="196291"/>
                  </a:lnTo>
                  <a:lnTo>
                    <a:pt x="739419" y="167970"/>
                  </a:lnTo>
                  <a:lnTo>
                    <a:pt x="743953" y="162839"/>
                  </a:lnTo>
                  <a:lnTo>
                    <a:pt x="748055" y="167474"/>
                  </a:lnTo>
                  <a:lnTo>
                    <a:pt x="780681" y="196748"/>
                  </a:lnTo>
                  <a:lnTo>
                    <a:pt x="812888" y="219163"/>
                  </a:lnTo>
                  <a:lnTo>
                    <a:pt x="838174" y="233133"/>
                  </a:lnTo>
                  <a:lnTo>
                    <a:pt x="874483" y="194716"/>
                  </a:lnTo>
                  <a:close/>
                </a:path>
                <a:path w="9009380" h="2038985">
                  <a:moveTo>
                    <a:pt x="878230" y="1800237"/>
                  </a:moveTo>
                  <a:lnTo>
                    <a:pt x="688873" y="1800237"/>
                  </a:lnTo>
                  <a:lnTo>
                    <a:pt x="687717" y="1799069"/>
                  </a:lnTo>
                  <a:lnTo>
                    <a:pt x="687717" y="1699653"/>
                  </a:lnTo>
                  <a:lnTo>
                    <a:pt x="648296" y="1699653"/>
                  </a:lnTo>
                  <a:lnTo>
                    <a:pt x="648296" y="1817585"/>
                  </a:lnTo>
                  <a:lnTo>
                    <a:pt x="650316" y="1822526"/>
                  </a:lnTo>
                  <a:lnTo>
                    <a:pt x="658380" y="1830679"/>
                  </a:lnTo>
                  <a:lnTo>
                    <a:pt x="663397" y="1832711"/>
                  </a:lnTo>
                  <a:lnTo>
                    <a:pt x="878230" y="1832711"/>
                  </a:lnTo>
                  <a:lnTo>
                    <a:pt x="878230" y="1800237"/>
                  </a:lnTo>
                  <a:close/>
                </a:path>
                <a:path w="9009380" h="2038985">
                  <a:moveTo>
                    <a:pt x="878573" y="2002447"/>
                  </a:moveTo>
                  <a:lnTo>
                    <a:pt x="686676" y="2002447"/>
                  </a:lnTo>
                  <a:lnTo>
                    <a:pt x="685990" y="2002155"/>
                  </a:lnTo>
                  <a:lnTo>
                    <a:pt x="684606" y="2000999"/>
                  </a:lnTo>
                  <a:lnTo>
                    <a:pt x="684263" y="2000123"/>
                  </a:lnTo>
                  <a:lnTo>
                    <a:pt x="684263" y="1933295"/>
                  </a:lnTo>
                  <a:lnTo>
                    <a:pt x="644842" y="1933295"/>
                  </a:lnTo>
                  <a:lnTo>
                    <a:pt x="644842" y="2020735"/>
                  </a:lnTo>
                  <a:lnTo>
                    <a:pt x="646976" y="2025789"/>
                  </a:lnTo>
                  <a:lnTo>
                    <a:pt x="655497" y="2033943"/>
                  </a:lnTo>
                  <a:lnTo>
                    <a:pt x="660400" y="2035975"/>
                  </a:lnTo>
                  <a:lnTo>
                    <a:pt x="873506" y="2035975"/>
                  </a:lnTo>
                  <a:lnTo>
                    <a:pt x="875118" y="2035276"/>
                  </a:lnTo>
                  <a:lnTo>
                    <a:pt x="877887" y="2032482"/>
                  </a:lnTo>
                  <a:lnTo>
                    <a:pt x="878573" y="2030857"/>
                  </a:lnTo>
                  <a:lnTo>
                    <a:pt x="878573" y="2002447"/>
                  </a:lnTo>
                  <a:close/>
                </a:path>
                <a:path w="9009380" h="2038985">
                  <a:moveTo>
                    <a:pt x="881735" y="1320419"/>
                  </a:moveTo>
                  <a:lnTo>
                    <a:pt x="841756" y="1298587"/>
                  </a:lnTo>
                  <a:lnTo>
                    <a:pt x="831672" y="1291082"/>
                  </a:lnTo>
                  <a:lnTo>
                    <a:pt x="829005" y="1288986"/>
                  </a:lnTo>
                  <a:lnTo>
                    <a:pt x="802208" y="1254366"/>
                  </a:lnTo>
                  <a:lnTo>
                    <a:pt x="800138" y="1241132"/>
                  </a:lnTo>
                  <a:lnTo>
                    <a:pt x="800138" y="1204112"/>
                  </a:lnTo>
                  <a:lnTo>
                    <a:pt x="866178" y="1204112"/>
                  </a:lnTo>
                  <a:lnTo>
                    <a:pt x="866178" y="1171981"/>
                  </a:lnTo>
                  <a:lnTo>
                    <a:pt x="695718" y="1171981"/>
                  </a:lnTo>
                  <a:lnTo>
                    <a:pt x="695718" y="1204112"/>
                  </a:lnTo>
                  <a:lnTo>
                    <a:pt x="760031" y="1204112"/>
                  </a:lnTo>
                  <a:lnTo>
                    <a:pt x="760031" y="1248473"/>
                  </a:lnTo>
                  <a:lnTo>
                    <a:pt x="741121" y="1282674"/>
                  </a:lnTo>
                  <a:lnTo>
                    <a:pt x="708342" y="1310982"/>
                  </a:lnTo>
                  <a:lnTo>
                    <a:pt x="673938" y="1329499"/>
                  </a:lnTo>
                  <a:lnTo>
                    <a:pt x="698487" y="1354988"/>
                  </a:lnTo>
                  <a:lnTo>
                    <a:pt x="731939" y="1336128"/>
                  </a:lnTo>
                  <a:lnTo>
                    <a:pt x="764006" y="1309763"/>
                  </a:lnTo>
                  <a:lnTo>
                    <a:pt x="781126" y="1291082"/>
                  </a:lnTo>
                  <a:lnTo>
                    <a:pt x="785495" y="1296670"/>
                  </a:lnTo>
                  <a:lnTo>
                    <a:pt x="822667" y="1327746"/>
                  </a:lnTo>
                  <a:lnTo>
                    <a:pt x="857529" y="1346606"/>
                  </a:lnTo>
                  <a:lnTo>
                    <a:pt x="881735" y="1320419"/>
                  </a:lnTo>
                  <a:close/>
                </a:path>
                <a:path w="9009380" h="2038985">
                  <a:moveTo>
                    <a:pt x="915911" y="1867293"/>
                  </a:moveTo>
                  <a:lnTo>
                    <a:pt x="604735" y="1867293"/>
                  </a:lnTo>
                  <a:lnTo>
                    <a:pt x="604735" y="1901164"/>
                  </a:lnTo>
                  <a:lnTo>
                    <a:pt x="910844" y="1901164"/>
                  </a:lnTo>
                  <a:lnTo>
                    <a:pt x="912456" y="1900466"/>
                  </a:lnTo>
                  <a:lnTo>
                    <a:pt x="915225" y="1897672"/>
                  </a:lnTo>
                  <a:lnTo>
                    <a:pt x="915911" y="1896046"/>
                  </a:lnTo>
                  <a:lnTo>
                    <a:pt x="915911" y="1867293"/>
                  </a:lnTo>
                  <a:close/>
                </a:path>
                <a:path w="9009380" h="2038985">
                  <a:moveTo>
                    <a:pt x="956767" y="1388402"/>
                  </a:moveTo>
                  <a:lnTo>
                    <a:pt x="954697" y="1383398"/>
                  </a:lnTo>
                  <a:lnTo>
                    <a:pt x="946391" y="1375486"/>
                  </a:lnTo>
                  <a:lnTo>
                    <a:pt x="941438" y="1373505"/>
                  </a:lnTo>
                  <a:lnTo>
                    <a:pt x="733755" y="1373505"/>
                  </a:lnTo>
                  <a:lnTo>
                    <a:pt x="733755" y="1405978"/>
                  </a:lnTo>
                  <a:lnTo>
                    <a:pt x="916546" y="1405978"/>
                  </a:lnTo>
                  <a:lnTo>
                    <a:pt x="917689" y="1407147"/>
                  </a:lnTo>
                  <a:lnTo>
                    <a:pt x="917689" y="1494345"/>
                  </a:lnTo>
                  <a:lnTo>
                    <a:pt x="951699" y="1494345"/>
                  </a:lnTo>
                  <a:lnTo>
                    <a:pt x="953312" y="1493647"/>
                  </a:lnTo>
                  <a:lnTo>
                    <a:pt x="956068" y="1490853"/>
                  </a:lnTo>
                  <a:lnTo>
                    <a:pt x="956767" y="1489214"/>
                  </a:lnTo>
                  <a:lnTo>
                    <a:pt x="956767" y="1388402"/>
                  </a:lnTo>
                  <a:close/>
                </a:path>
                <a:path w="9009380" h="2038985">
                  <a:moveTo>
                    <a:pt x="957808" y="1161859"/>
                  </a:moveTo>
                  <a:lnTo>
                    <a:pt x="918730" y="1161859"/>
                  </a:lnTo>
                  <a:lnTo>
                    <a:pt x="918730" y="1355686"/>
                  </a:lnTo>
                  <a:lnTo>
                    <a:pt x="952728" y="1355686"/>
                  </a:lnTo>
                  <a:lnTo>
                    <a:pt x="954341" y="1354988"/>
                  </a:lnTo>
                  <a:lnTo>
                    <a:pt x="957110" y="1352194"/>
                  </a:lnTo>
                  <a:lnTo>
                    <a:pt x="957808" y="1350568"/>
                  </a:lnTo>
                  <a:lnTo>
                    <a:pt x="957808" y="1161859"/>
                  </a:lnTo>
                  <a:close/>
                </a:path>
                <a:path w="9009380" h="2038985">
                  <a:moveTo>
                    <a:pt x="968705" y="278828"/>
                  </a:moveTo>
                  <a:lnTo>
                    <a:pt x="966114" y="272567"/>
                  </a:lnTo>
                  <a:lnTo>
                    <a:pt x="955738" y="262674"/>
                  </a:lnTo>
                  <a:lnTo>
                    <a:pt x="949540" y="260197"/>
                  </a:lnTo>
                  <a:lnTo>
                    <a:pt x="685177" y="260197"/>
                  </a:lnTo>
                  <a:lnTo>
                    <a:pt x="685177" y="307784"/>
                  </a:lnTo>
                  <a:lnTo>
                    <a:pt x="909345" y="307784"/>
                  </a:lnTo>
                  <a:lnTo>
                    <a:pt x="910780" y="309232"/>
                  </a:lnTo>
                  <a:lnTo>
                    <a:pt x="910780" y="416052"/>
                  </a:lnTo>
                  <a:lnTo>
                    <a:pt x="961936" y="416052"/>
                  </a:lnTo>
                  <a:lnTo>
                    <a:pt x="964018" y="415175"/>
                  </a:lnTo>
                  <a:lnTo>
                    <a:pt x="967765" y="411683"/>
                  </a:lnTo>
                  <a:lnTo>
                    <a:pt x="968705" y="409651"/>
                  </a:lnTo>
                  <a:lnTo>
                    <a:pt x="968705" y="278828"/>
                  </a:lnTo>
                  <a:close/>
                </a:path>
                <a:path w="9009380" h="2038985">
                  <a:moveTo>
                    <a:pt x="970000" y="431"/>
                  </a:moveTo>
                  <a:lnTo>
                    <a:pt x="912088" y="431"/>
                  </a:lnTo>
                  <a:lnTo>
                    <a:pt x="912088" y="242735"/>
                  </a:lnTo>
                  <a:lnTo>
                    <a:pt x="963663" y="242735"/>
                  </a:lnTo>
                  <a:lnTo>
                    <a:pt x="965669" y="241858"/>
                  </a:lnTo>
                  <a:lnTo>
                    <a:pt x="969137" y="238366"/>
                  </a:lnTo>
                  <a:lnTo>
                    <a:pt x="970000" y="236334"/>
                  </a:lnTo>
                  <a:lnTo>
                    <a:pt x="970000" y="431"/>
                  </a:lnTo>
                  <a:close/>
                </a:path>
                <a:path w="9009380" h="2038985">
                  <a:moveTo>
                    <a:pt x="1178052" y="1314831"/>
                  </a:moveTo>
                  <a:lnTo>
                    <a:pt x="1137767" y="1293304"/>
                  </a:lnTo>
                  <a:lnTo>
                    <a:pt x="1127645" y="1285836"/>
                  </a:lnTo>
                  <a:lnTo>
                    <a:pt x="1124978" y="1283741"/>
                  </a:lnTo>
                  <a:lnTo>
                    <a:pt x="1098181" y="1248816"/>
                  </a:lnTo>
                  <a:lnTo>
                    <a:pt x="1096111" y="1235544"/>
                  </a:lnTo>
                  <a:lnTo>
                    <a:pt x="1096111" y="1204112"/>
                  </a:lnTo>
                  <a:lnTo>
                    <a:pt x="1162151" y="1204112"/>
                  </a:lnTo>
                  <a:lnTo>
                    <a:pt x="1162151" y="1171981"/>
                  </a:lnTo>
                  <a:lnTo>
                    <a:pt x="991336" y="1171981"/>
                  </a:lnTo>
                  <a:lnTo>
                    <a:pt x="991336" y="1204112"/>
                  </a:lnTo>
                  <a:lnTo>
                    <a:pt x="1055992" y="1204112"/>
                  </a:lnTo>
                  <a:lnTo>
                    <a:pt x="1055992" y="1243228"/>
                  </a:lnTo>
                  <a:lnTo>
                    <a:pt x="1037183" y="1277340"/>
                  </a:lnTo>
                  <a:lnTo>
                    <a:pt x="1004481" y="1305394"/>
                  </a:lnTo>
                  <a:lnTo>
                    <a:pt x="969899" y="1323911"/>
                  </a:lnTo>
                  <a:lnTo>
                    <a:pt x="994803" y="1349400"/>
                  </a:lnTo>
                  <a:lnTo>
                    <a:pt x="1033602" y="1326870"/>
                  </a:lnTo>
                  <a:lnTo>
                    <a:pt x="1066888" y="1298117"/>
                  </a:lnTo>
                  <a:lnTo>
                    <a:pt x="1077429" y="1285836"/>
                  </a:lnTo>
                  <a:lnTo>
                    <a:pt x="1081811" y="1291196"/>
                  </a:lnTo>
                  <a:lnTo>
                    <a:pt x="1118692" y="1322158"/>
                  </a:lnTo>
                  <a:lnTo>
                    <a:pt x="1153502" y="1341018"/>
                  </a:lnTo>
                  <a:lnTo>
                    <a:pt x="1178052" y="1314831"/>
                  </a:lnTo>
                  <a:close/>
                </a:path>
                <a:path w="9009380" h="2038985">
                  <a:moveTo>
                    <a:pt x="1246162" y="1430782"/>
                  </a:moveTo>
                  <a:lnTo>
                    <a:pt x="1245831" y="1423670"/>
                  </a:lnTo>
                  <a:lnTo>
                    <a:pt x="1245743" y="1423098"/>
                  </a:lnTo>
                  <a:lnTo>
                    <a:pt x="1244828" y="1417027"/>
                  </a:lnTo>
                  <a:lnTo>
                    <a:pt x="1244765" y="1416812"/>
                  </a:lnTo>
                  <a:lnTo>
                    <a:pt x="1243152" y="1410843"/>
                  </a:lnTo>
                  <a:lnTo>
                    <a:pt x="1240802" y="1405115"/>
                  </a:lnTo>
                  <a:lnTo>
                    <a:pt x="1237234" y="1397774"/>
                  </a:lnTo>
                  <a:lnTo>
                    <a:pt x="1232941" y="1392008"/>
                  </a:lnTo>
                  <a:lnTo>
                    <a:pt x="1232509" y="1391424"/>
                  </a:lnTo>
                  <a:lnTo>
                    <a:pt x="1220749" y="1380718"/>
                  </a:lnTo>
                  <a:lnTo>
                    <a:pt x="1213954" y="1376349"/>
                  </a:lnTo>
                  <a:lnTo>
                    <a:pt x="1208125" y="1373809"/>
                  </a:lnTo>
                  <a:lnTo>
                    <a:pt x="1208125" y="1423098"/>
                  </a:lnTo>
                  <a:lnTo>
                    <a:pt x="1208125" y="1438465"/>
                  </a:lnTo>
                  <a:lnTo>
                    <a:pt x="1175804" y="1463954"/>
                  </a:lnTo>
                  <a:lnTo>
                    <a:pt x="1142441" y="1468501"/>
                  </a:lnTo>
                  <a:lnTo>
                    <a:pt x="1126998" y="1468501"/>
                  </a:lnTo>
                  <a:lnTo>
                    <a:pt x="1078992" y="1458366"/>
                  </a:lnTo>
                  <a:lnTo>
                    <a:pt x="1061186" y="1438465"/>
                  </a:lnTo>
                  <a:lnTo>
                    <a:pt x="1061186" y="1423098"/>
                  </a:lnTo>
                  <a:lnTo>
                    <a:pt x="1093508" y="1397012"/>
                  </a:lnTo>
                  <a:lnTo>
                    <a:pt x="1126998" y="1392008"/>
                  </a:lnTo>
                  <a:lnTo>
                    <a:pt x="1142441" y="1392008"/>
                  </a:lnTo>
                  <a:lnTo>
                    <a:pt x="1190320" y="1403070"/>
                  </a:lnTo>
                  <a:lnTo>
                    <a:pt x="1208125" y="1423098"/>
                  </a:lnTo>
                  <a:lnTo>
                    <a:pt x="1208125" y="1373809"/>
                  </a:lnTo>
                  <a:lnTo>
                    <a:pt x="1165606" y="1361567"/>
                  </a:lnTo>
                  <a:lnTo>
                    <a:pt x="1141399" y="1359535"/>
                  </a:lnTo>
                  <a:lnTo>
                    <a:pt x="1127569" y="1359535"/>
                  </a:lnTo>
                  <a:lnTo>
                    <a:pt x="1078814" y="1366926"/>
                  </a:lnTo>
                  <a:lnTo>
                    <a:pt x="1036929" y="1391424"/>
                  </a:lnTo>
                  <a:lnTo>
                    <a:pt x="1023150" y="1430782"/>
                  </a:lnTo>
                  <a:lnTo>
                    <a:pt x="1023480" y="1437868"/>
                  </a:lnTo>
                  <a:lnTo>
                    <a:pt x="1023581" y="1438465"/>
                  </a:lnTo>
                  <a:lnTo>
                    <a:pt x="1024496" y="1444485"/>
                  </a:lnTo>
                  <a:lnTo>
                    <a:pt x="1048562" y="1480197"/>
                  </a:lnTo>
                  <a:lnTo>
                    <a:pt x="1095413" y="1497888"/>
                  </a:lnTo>
                  <a:lnTo>
                    <a:pt x="1127569" y="1500974"/>
                  </a:lnTo>
                  <a:lnTo>
                    <a:pt x="1141399" y="1500974"/>
                  </a:lnTo>
                  <a:lnTo>
                    <a:pt x="1190498" y="1493939"/>
                  </a:lnTo>
                  <a:lnTo>
                    <a:pt x="1232509" y="1470075"/>
                  </a:lnTo>
                  <a:lnTo>
                    <a:pt x="1233690" y="1468501"/>
                  </a:lnTo>
                  <a:lnTo>
                    <a:pt x="1237234" y="1463789"/>
                  </a:lnTo>
                  <a:lnTo>
                    <a:pt x="1240878" y="1456270"/>
                  </a:lnTo>
                  <a:lnTo>
                    <a:pt x="1243177" y="1450619"/>
                  </a:lnTo>
                  <a:lnTo>
                    <a:pt x="1244828" y="1444485"/>
                  </a:lnTo>
                  <a:lnTo>
                    <a:pt x="1245831" y="1437868"/>
                  </a:lnTo>
                  <a:lnTo>
                    <a:pt x="1246162" y="1430782"/>
                  </a:lnTo>
                  <a:close/>
                </a:path>
                <a:path w="9009380" h="2038985">
                  <a:moveTo>
                    <a:pt x="1248333" y="188163"/>
                  </a:moveTo>
                  <a:lnTo>
                    <a:pt x="1206792" y="167373"/>
                  </a:lnTo>
                  <a:lnTo>
                    <a:pt x="1175397" y="144665"/>
                  </a:lnTo>
                  <a:lnTo>
                    <a:pt x="1150124" y="109093"/>
                  </a:lnTo>
                  <a:lnTo>
                    <a:pt x="1147635" y="92989"/>
                  </a:lnTo>
                  <a:lnTo>
                    <a:pt x="1147635" y="58940"/>
                  </a:lnTo>
                  <a:lnTo>
                    <a:pt x="1226299" y="58940"/>
                  </a:lnTo>
                  <a:lnTo>
                    <a:pt x="1226299" y="11785"/>
                  </a:lnTo>
                  <a:lnTo>
                    <a:pt x="1011491" y="11785"/>
                  </a:lnTo>
                  <a:lnTo>
                    <a:pt x="1011491" y="58940"/>
                  </a:lnTo>
                  <a:lnTo>
                    <a:pt x="1087983" y="58940"/>
                  </a:lnTo>
                  <a:lnTo>
                    <a:pt x="1087958" y="92989"/>
                  </a:lnTo>
                  <a:lnTo>
                    <a:pt x="1070914" y="135661"/>
                  </a:lnTo>
                  <a:lnTo>
                    <a:pt x="1043305" y="163766"/>
                  </a:lnTo>
                  <a:lnTo>
                    <a:pt x="1004417" y="188810"/>
                  </a:lnTo>
                  <a:lnTo>
                    <a:pt x="981671" y="199517"/>
                  </a:lnTo>
                  <a:lnTo>
                    <a:pt x="1018400" y="237058"/>
                  </a:lnTo>
                  <a:lnTo>
                    <a:pt x="1051674" y="218173"/>
                  </a:lnTo>
                  <a:lnTo>
                    <a:pt x="1085456" y="192747"/>
                  </a:lnTo>
                  <a:lnTo>
                    <a:pt x="1114628" y="165074"/>
                  </a:lnTo>
                  <a:lnTo>
                    <a:pt x="1119543" y="159791"/>
                  </a:lnTo>
                  <a:lnTo>
                    <a:pt x="1123619" y="164592"/>
                  </a:lnTo>
                  <a:lnTo>
                    <a:pt x="1155065" y="193027"/>
                  </a:lnTo>
                  <a:lnTo>
                    <a:pt x="1192555" y="217500"/>
                  </a:lnTo>
                  <a:lnTo>
                    <a:pt x="1211605" y="226580"/>
                  </a:lnTo>
                  <a:lnTo>
                    <a:pt x="1248333" y="188163"/>
                  </a:lnTo>
                  <a:close/>
                </a:path>
                <a:path w="9009380" h="2038985">
                  <a:moveTo>
                    <a:pt x="1254747" y="1799539"/>
                  </a:moveTo>
                  <a:lnTo>
                    <a:pt x="1250581" y="1770430"/>
                  </a:lnTo>
                  <a:lnTo>
                    <a:pt x="1247482" y="1762163"/>
                  </a:lnTo>
                  <a:lnTo>
                    <a:pt x="1221270" y="1729066"/>
                  </a:lnTo>
                  <a:lnTo>
                    <a:pt x="1218450" y="1727212"/>
                  </a:lnTo>
                  <a:lnTo>
                    <a:pt x="1218450" y="1791271"/>
                  </a:lnTo>
                  <a:lnTo>
                    <a:pt x="1218425" y="1799539"/>
                  </a:lnTo>
                  <a:lnTo>
                    <a:pt x="1206119" y="1837436"/>
                  </a:lnTo>
                  <a:lnTo>
                    <a:pt x="1176032" y="1854250"/>
                  </a:lnTo>
                  <a:lnTo>
                    <a:pt x="1176223" y="1854250"/>
                  </a:lnTo>
                  <a:lnTo>
                    <a:pt x="1168996" y="1855419"/>
                  </a:lnTo>
                  <a:lnTo>
                    <a:pt x="1154480" y="1855419"/>
                  </a:lnTo>
                  <a:lnTo>
                    <a:pt x="1117028" y="1836496"/>
                  </a:lnTo>
                  <a:lnTo>
                    <a:pt x="1105039" y="1808505"/>
                  </a:lnTo>
                  <a:lnTo>
                    <a:pt x="1105128" y="1791271"/>
                  </a:lnTo>
                  <a:lnTo>
                    <a:pt x="1126642" y="1755876"/>
                  </a:lnTo>
                  <a:lnTo>
                    <a:pt x="1146810" y="1746046"/>
                  </a:lnTo>
                  <a:lnTo>
                    <a:pt x="1147127" y="1746046"/>
                  </a:lnTo>
                  <a:lnTo>
                    <a:pt x="1154023" y="1744700"/>
                  </a:lnTo>
                  <a:lnTo>
                    <a:pt x="1169924" y="1744700"/>
                  </a:lnTo>
                  <a:lnTo>
                    <a:pt x="1177302" y="1746046"/>
                  </a:lnTo>
                  <a:lnTo>
                    <a:pt x="1211237" y="1770430"/>
                  </a:lnTo>
                  <a:lnTo>
                    <a:pt x="1218450" y="1791271"/>
                  </a:lnTo>
                  <a:lnTo>
                    <a:pt x="1218450" y="1727212"/>
                  </a:lnTo>
                  <a:lnTo>
                    <a:pt x="1180846" y="1712658"/>
                  </a:lnTo>
                  <a:lnTo>
                    <a:pt x="1162088" y="1711172"/>
                  </a:lnTo>
                  <a:lnTo>
                    <a:pt x="1153071" y="1711553"/>
                  </a:lnTo>
                  <a:lnTo>
                    <a:pt x="1152715" y="1711553"/>
                  </a:lnTo>
                  <a:lnTo>
                    <a:pt x="1143977" y="1712658"/>
                  </a:lnTo>
                  <a:lnTo>
                    <a:pt x="1143685" y="1712658"/>
                  </a:lnTo>
                  <a:lnTo>
                    <a:pt x="1134313" y="1714715"/>
                  </a:lnTo>
                  <a:lnTo>
                    <a:pt x="1095705" y="1735277"/>
                  </a:lnTo>
                  <a:lnTo>
                    <a:pt x="1072476" y="1771637"/>
                  </a:lnTo>
                  <a:lnTo>
                    <a:pt x="1068755" y="1791741"/>
                  </a:lnTo>
                  <a:lnTo>
                    <a:pt x="1068387" y="1799539"/>
                  </a:lnTo>
                  <a:lnTo>
                    <a:pt x="1075994" y="1837778"/>
                  </a:lnTo>
                  <a:lnTo>
                    <a:pt x="1103299" y="1870811"/>
                  </a:lnTo>
                  <a:lnTo>
                    <a:pt x="1143850" y="1887105"/>
                  </a:lnTo>
                  <a:lnTo>
                    <a:pt x="1162088" y="1888591"/>
                  </a:lnTo>
                  <a:lnTo>
                    <a:pt x="1172057" y="1888223"/>
                  </a:lnTo>
                  <a:lnTo>
                    <a:pt x="1171651" y="1888223"/>
                  </a:lnTo>
                  <a:lnTo>
                    <a:pt x="1181341" y="1887105"/>
                  </a:lnTo>
                  <a:lnTo>
                    <a:pt x="1181023" y="1887105"/>
                  </a:lnTo>
                  <a:lnTo>
                    <a:pt x="1189443" y="1885454"/>
                  </a:lnTo>
                  <a:lnTo>
                    <a:pt x="1198041" y="1883003"/>
                  </a:lnTo>
                  <a:lnTo>
                    <a:pt x="1233589" y="1860308"/>
                  </a:lnTo>
                  <a:lnTo>
                    <a:pt x="1250772" y="1829168"/>
                  </a:lnTo>
                  <a:lnTo>
                    <a:pt x="1252931" y="1820227"/>
                  </a:lnTo>
                  <a:lnTo>
                    <a:pt x="1252982" y="1819922"/>
                  </a:lnTo>
                  <a:lnTo>
                    <a:pt x="1254290" y="1810207"/>
                  </a:lnTo>
                  <a:lnTo>
                    <a:pt x="1254366" y="1808505"/>
                  </a:lnTo>
                  <a:lnTo>
                    <a:pt x="1254467" y="1806270"/>
                  </a:lnTo>
                  <a:lnTo>
                    <a:pt x="1254747" y="1799539"/>
                  </a:lnTo>
                  <a:close/>
                </a:path>
                <a:path w="9009380" h="2038985">
                  <a:moveTo>
                    <a:pt x="1284135" y="1921421"/>
                  </a:moveTo>
                  <a:lnTo>
                    <a:pt x="1240180" y="1928812"/>
                  </a:lnTo>
                  <a:lnTo>
                    <a:pt x="1199426" y="1932076"/>
                  </a:lnTo>
                  <a:lnTo>
                    <a:pt x="1173886" y="1932901"/>
                  </a:lnTo>
                  <a:lnTo>
                    <a:pt x="1058354" y="1932901"/>
                  </a:lnTo>
                  <a:lnTo>
                    <a:pt x="1058354" y="1965934"/>
                  </a:lnTo>
                  <a:lnTo>
                    <a:pt x="1179728" y="1965934"/>
                  </a:lnTo>
                  <a:lnTo>
                    <a:pt x="1197381" y="1965553"/>
                  </a:lnTo>
                  <a:lnTo>
                    <a:pt x="1239621" y="1962810"/>
                  </a:lnTo>
                  <a:lnTo>
                    <a:pt x="1279296" y="1956003"/>
                  </a:lnTo>
                  <a:lnTo>
                    <a:pt x="1284135" y="1952739"/>
                  </a:lnTo>
                  <a:lnTo>
                    <a:pt x="1284135" y="1921421"/>
                  </a:lnTo>
                  <a:close/>
                </a:path>
                <a:path w="9009380" h="2038985">
                  <a:moveTo>
                    <a:pt x="1333919" y="336156"/>
                  </a:moveTo>
                  <a:lnTo>
                    <a:pt x="1321536" y="293370"/>
                  </a:lnTo>
                  <a:lnTo>
                    <a:pt x="1292745" y="267563"/>
                  </a:lnTo>
                  <a:lnTo>
                    <a:pt x="1278585" y="260680"/>
                  </a:lnTo>
                  <a:lnTo>
                    <a:pt x="1278585" y="328295"/>
                  </a:lnTo>
                  <a:lnTo>
                    <a:pt x="1278585" y="344309"/>
                  </a:lnTo>
                  <a:lnTo>
                    <a:pt x="1249413" y="369125"/>
                  </a:lnTo>
                  <a:lnTo>
                    <a:pt x="1206144" y="377139"/>
                  </a:lnTo>
                  <a:lnTo>
                    <a:pt x="1198676" y="377507"/>
                  </a:lnTo>
                  <a:lnTo>
                    <a:pt x="1184071" y="377507"/>
                  </a:lnTo>
                  <a:lnTo>
                    <a:pt x="1139710" y="371119"/>
                  </a:lnTo>
                  <a:lnTo>
                    <a:pt x="1106716" y="350634"/>
                  </a:lnTo>
                  <a:lnTo>
                    <a:pt x="1103985" y="328295"/>
                  </a:lnTo>
                  <a:lnTo>
                    <a:pt x="1106716" y="321602"/>
                  </a:lnTo>
                  <a:lnTo>
                    <a:pt x="1139710" y="300431"/>
                  </a:lnTo>
                  <a:lnTo>
                    <a:pt x="1184071" y="293509"/>
                  </a:lnTo>
                  <a:lnTo>
                    <a:pt x="1191285" y="293370"/>
                  </a:lnTo>
                  <a:lnTo>
                    <a:pt x="1198689" y="293509"/>
                  </a:lnTo>
                  <a:lnTo>
                    <a:pt x="1242771" y="300431"/>
                  </a:lnTo>
                  <a:lnTo>
                    <a:pt x="1275778" y="321602"/>
                  </a:lnTo>
                  <a:lnTo>
                    <a:pt x="1278585" y="328295"/>
                  </a:lnTo>
                  <a:lnTo>
                    <a:pt x="1278585" y="260680"/>
                  </a:lnTo>
                  <a:lnTo>
                    <a:pt x="1235583" y="249059"/>
                  </a:lnTo>
                  <a:lnTo>
                    <a:pt x="1190853" y="245795"/>
                  </a:lnTo>
                  <a:lnTo>
                    <a:pt x="1180439" y="245999"/>
                  </a:lnTo>
                  <a:lnTo>
                    <a:pt x="1169962" y="246608"/>
                  </a:lnTo>
                  <a:lnTo>
                    <a:pt x="1169619" y="246608"/>
                  </a:lnTo>
                  <a:lnTo>
                    <a:pt x="1158621" y="247637"/>
                  </a:lnTo>
                  <a:lnTo>
                    <a:pt x="1158290" y="247637"/>
                  </a:lnTo>
                  <a:lnTo>
                    <a:pt x="1145044" y="249288"/>
                  </a:lnTo>
                  <a:lnTo>
                    <a:pt x="1098575" y="262597"/>
                  </a:lnTo>
                  <a:lnTo>
                    <a:pt x="1062710" y="290106"/>
                  </a:lnTo>
                  <a:lnTo>
                    <a:pt x="1051750" y="310908"/>
                  </a:lnTo>
                  <a:lnTo>
                    <a:pt x="1049134" y="322643"/>
                  </a:lnTo>
                  <a:lnTo>
                    <a:pt x="1048232" y="336156"/>
                  </a:lnTo>
                  <a:lnTo>
                    <a:pt x="1048651" y="345440"/>
                  </a:lnTo>
                  <a:lnTo>
                    <a:pt x="1049896" y="354063"/>
                  </a:lnTo>
                  <a:lnTo>
                    <a:pt x="1067650" y="387959"/>
                  </a:lnTo>
                  <a:lnTo>
                    <a:pt x="1106639" y="412267"/>
                  </a:lnTo>
                  <a:lnTo>
                    <a:pt x="1145527" y="422059"/>
                  </a:lnTo>
                  <a:lnTo>
                    <a:pt x="1183995" y="425132"/>
                  </a:lnTo>
                  <a:lnTo>
                    <a:pt x="1197711" y="425132"/>
                  </a:lnTo>
                  <a:lnTo>
                    <a:pt x="1236179" y="422059"/>
                  </a:lnTo>
                  <a:lnTo>
                    <a:pt x="1275181" y="412267"/>
                  </a:lnTo>
                  <a:lnTo>
                    <a:pt x="1308849" y="393128"/>
                  </a:lnTo>
                  <a:lnTo>
                    <a:pt x="1327175" y="368896"/>
                  </a:lnTo>
                  <a:lnTo>
                    <a:pt x="1330020" y="362026"/>
                  </a:lnTo>
                  <a:lnTo>
                    <a:pt x="1330071" y="361848"/>
                  </a:lnTo>
                  <a:lnTo>
                    <a:pt x="1330185" y="361403"/>
                  </a:lnTo>
                  <a:lnTo>
                    <a:pt x="1332179" y="354063"/>
                  </a:lnTo>
                  <a:lnTo>
                    <a:pt x="1333474" y="345440"/>
                  </a:lnTo>
                  <a:lnTo>
                    <a:pt x="1333550" y="344017"/>
                  </a:lnTo>
                  <a:lnTo>
                    <a:pt x="1333919" y="336156"/>
                  </a:lnTo>
                  <a:close/>
                </a:path>
                <a:path w="9009380" h="2038985">
                  <a:moveTo>
                    <a:pt x="1384909" y="85572"/>
                  </a:moveTo>
                  <a:lnTo>
                    <a:pt x="1330883" y="85572"/>
                  </a:lnTo>
                  <a:lnTo>
                    <a:pt x="1330883" y="0"/>
                  </a:lnTo>
                  <a:lnTo>
                    <a:pt x="1272971" y="0"/>
                  </a:lnTo>
                  <a:lnTo>
                    <a:pt x="1272971" y="240550"/>
                  </a:lnTo>
                  <a:lnTo>
                    <a:pt x="1324546" y="240550"/>
                  </a:lnTo>
                  <a:lnTo>
                    <a:pt x="1326565" y="239674"/>
                  </a:lnTo>
                  <a:lnTo>
                    <a:pt x="1330020" y="236181"/>
                  </a:lnTo>
                  <a:lnTo>
                    <a:pt x="1330883" y="234149"/>
                  </a:lnTo>
                  <a:lnTo>
                    <a:pt x="1330883" y="134023"/>
                  </a:lnTo>
                  <a:lnTo>
                    <a:pt x="1384909" y="134023"/>
                  </a:lnTo>
                  <a:lnTo>
                    <a:pt x="1384909" y="85572"/>
                  </a:lnTo>
                  <a:close/>
                </a:path>
                <a:path w="9009380" h="2038985">
                  <a:moveTo>
                    <a:pt x="1508594" y="1161503"/>
                  </a:moveTo>
                  <a:lnTo>
                    <a:pt x="1469872" y="1161503"/>
                  </a:lnTo>
                  <a:lnTo>
                    <a:pt x="1469872" y="1274229"/>
                  </a:lnTo>
                  <a:lnTo>
                    <a:pt x="1441513" y="1274229"/>
                  </a:lnTo>
                  <a:lnTo>
                    <a:pt x="1434947" y="1236065"/>
                  </a:lnTo>
                  <a:lnTo>
                    <a:pt x="1415796" y="1195997"/>
                  </a:lnTo>
                  <a:lnTo>
                    <a:pt x="1403731" y="1184160"/>
                  </a:lnTo>
                  <a:lnTo>
                    <a:pt x="1403731" y="1289024"/>
                  </a:lnTo>
                  <a:lnTo>
                    <a:pt x="1403705" y="1305267"/>
                  </a:lnTo>
                  <a:lnTo>
                    <a:pt x="1403591" y="1307846"/>
                  </a:lnTo>
                  <a:lnTo>
                    <a:pt x="1403540" y="1308912"/>
                  </a:lnTo>
                  <a:lnTo>
                    <a:pt x="1403311" y="1314310"/>
                  </a:lnTo>
                  <a:lnTo>
                    <a:pt x="1397088" y="1354378"/>
                  </a:lnTo>
                  <a:lnTo>
                    <a:pt x="1370177" y="1388516"/>
                  </a:lnTo>
                  <a:lnTo>
                    <a:pt x="1354277" y="1388516"/>
                  </a:lnTo>
                  <a:lnTo>
                    <a:pt x="1326388" y="1354378"/>
                  </a:lnTo>
                  <a:lnTo>
                    <a:pt x="1321295" y="1330934"/>
                  </a:lnTo>
                  <a:lnTo>
                    <a:pt x="1320380" y="1323073"/>
                  </a:lnTo>
                  <a:lnTo>
                    <a:pt x="1319682" y="1314310"/>
                  </a:lnTo>
                  <a:lnTo>
                    <a:pt x="1319263" y="1305267"/>
                  </a:lnTo>
                  <a:lnTo>
                    <a:pt x="1319123" y="1296314"/>
                  </a:lnTo>
                  <a:lnTo>
                    <a:pt x="1319225" y="1289024"/>
                  </a:lnTo>
                  <a:lnTo>
                    <a:pt x="1325194" y="1244231"/>
                  </a:lnTo>
                  <a:lnTo>
                    <a:pt x="1346085" y="1208544"/>
                  </a:lnTo>
                  <a:lnTo>
                    <a:pt x="1353350" y="1205509"/>
                  </a:lnTo>
                  <a:lnTo>
                    <a:pt x="1371104" y="1205509"/>
                  </a:lnTo>
                  <a:lnTo>
                    <a:pt x="1396225" y="1237297"/>
                  </a:lnTo>
                  <a:lnTo>
                    <a:pt x="1400073" y="1251966"/>
                  </a:lnTo>
                  <a:lnTo>
                    <a:pt x="1401318" y="1258900"/>
                  </a:lnTo>
                  <a:lnTo>
                    <a:pt x="1402270" y="1266634"/>
                  </a:lnTo>
                  <a:lnTo>
                    <a:pt x="1402943" y="1274229"/>
                  </a:lnTo>
                  <a:lnTo>
                    <a:pt x="1403438" y="1281823"/>
                  </a:lnTo>
                  <a:lnTo>
                    <a:pt x="1403731" y="1289024"/>
                  </a:lnTo>
                  <a:lnTo>
                    <a:pt x="1403731" y="1184160"/>
                  </a:lnTo>
                  <a:lnTo>
                    <a:pt x="1362341" y="1170584"/>
                  </a:lnTo>
                  <a:lnTo>
                    <a:pt x="1351064" y="1171295"/>
                  </a:lnTo>
                  <a:lnTo>
                    <a:pt x="1315618" y="1188034"/>
                  </a:lnTo>
                  <a:lnTo>
                    <a:pt x="1293444" y="1220787"/>
                  </a:lnTo>
                  <a:lnTo>
                    <a:pt x="1289037" y="1233055"/>
                  </a:lnTo>
                  <a:lnTo>
                    <a:pt x="1289037" y="1232750"/>
                  </a:lnTo>
                  <a:lnTo>
                    <a:pt x="1243050" y="1232750"/>
                  </a:lnTo>
                  <a:lnTo>
                    <a:pt x="1243050" y="1161859"/>
                  </a:lnTo>
                  <a:lnTo>
                    <a:pt x="1203985" y="1161859"/>
                  </a:lnTo>
                  <a:lnTo>
                    <a:pt x="1203985" y="1353947"/>
                  </a:lnTo>
                  <a:lnTo>
                    <a:pt x="1237983" y="1353947"/>
                  </a:lnTo>
                  <a:lnTo>
                    <a:pt x="1239596" y="1353248"/>
                  </a:lnTo>
                  <a:lnTo>
                    <a:pt x="1242364" y="1350454"/>
                  </a:lnTo>
                  <a:lnTo>
                    <a:pt x="1243050" y="1348816"/>
                  </a:lnTo>
                  <a:lnTo>
                    <a:pt x="1243050" y="1265580"/>
                  </a:lnTo>
                  <a:lnTo>
                    <a:pt x="1282357" y="1265580"/>
                  </a:lnTo>
                  <a:lnTo>
                    <a:pt x="1281391" y="1274229"/>
                  </a:lnTo>
                  <a:lnTo>
                    <a:pt x="1280642" y="1285290"/>
                  </a:lnTo>
                  <a:lnTo>
                    <a:pt x="1280553" y="1289024"/>
                  </a:lnTo>
                  <a:lnTo>
                    <a:pt x="1280401" y="1296314"/>
                  </a:lnTo>
                  <a:lnTo>
                    <a:pt x="1280668" y="1308912"/>
                  </a:lnTo>
                  <a:lnTo>
                    <a:pt x="1287208" y="1356055"/>
                  </a:lnTo>
                  <a:lnTo>
                    <a:pt x="1303693" y="1393913"/>
                  </a:lnTo>
                  <a:lnTo>
                    <a:pt x="1341297" y="1421218"/>
                  </a:lnTo>
                  <a:lnTo>
                    <a:pt x="1362341" y="1423797"/>
                  </a:lnTo>
                  <a:lnTo>
                    <a:pt x="1373987" y="1423149"/>
                  </a:lnTo>
                  <a:lnTo>
                    <a:pt x="1373162" y="1423149"/>
                  </a:lnTo>
                  <a:lnTo>
                    <a:pt x="1382395" y="1421485"/>
                  </a:lnTo>
                  <a:lnTo>
                    <a:pt x="1418183" y="1397025"/>
                  </a:lnTo>
                  <a:lnTo>
                    <a:pt x="1423746" y="1388516"/>
                  </a:lnTo>
                  <a:lnTo>
                    <a:pt x="1427556" y="1381366"/>
                  </a:lnTo>
                  <a:lnTo>
                    <a:pt x="1439037" y="1341996"/>
                  </a:lnTo>
                  <a:lnTo>
                    <a:pt x="1442212" y="1307846"/>
                  </a:lnTo>
                  <a:lnTo>
                    <a:pt x="1469872" y="1307846"/>
                  </a:lnTo>
                  <a:lnTo>
                    <a:pt x="1469872" y="1486306"/>
                  </a:lnTo>
                  <a:lnTo>
                    <a:pt x="1503527" y="1486306"/>
                  </a:lnTo>
                  <a:lnTo>
                    <a:pt x="1505140" y="1485607"/>
                  </a:lnTo>
                  <a:lnTo>
                    <a:pt x="1507909" y="1482813"/>
                  </a:lnTo>
                  <a:lnTo>
                    <a:pt x="1508594" y="1481188"/>
                  </a:lnTo>
                  <a:lnTo>
                    <a:pt x="1508594" y="1307846"/>
                  </a:lnTo>
                  <a:lnTo>
                    <a:pt x="1508594" y="1274229"/>
                  </a:lnTo>
                  <a:lnTo>
                    <a:pt x="1508594" y="1161503"/>
                  </a:lnTo>
                  <a:close/>
                </a:path>
                <a:path w="9009380" h="2038985">
                  <a:moveTo>
                    <a:pt x="1550720" y="1929803"/>
                  </a:moveTo>
                  <a:lnTo>
                    <a:pt x="1511300" y="1904809"/>
                  </a:lnTo>
                  <a:lnTo>
                    <a:pt x="1486687" y="1879511"/>
                  </a:lnTo>
                  <a:lnTo>
                    <a:pt x="1483080" y="1875066"/>
                  </a:lnTo>
                  <a:lnTo>
                    <a:pt x="1463611" y="1841754"/>
                  </a:lnTo>
                  <a:lnTo>
                    <a:pt x="1458747" y="1818043"/>
                  </a:lnTo>
                  <a:lnTo>
                    <a:pt x="1458747" y="1718513"/>
                  </a:lnTo>
                  <a:lnTo>
                    <a:pt x="1418983" y="1718513"/>
                  </a:lnTo>
                  <a:lnTo>
                    <a:pt x="1418983" y="1818043"/>
                  </a:lnTo>
                  <a:lnTo>
                    <a:pt x="1418539" y="1825485"/>
                  </a:lnTo>
                  <a:lnTo>
                    <a:pt x="1418501" y="1825688"/>
                  </a:lnTo>
                  <a:lnTo>
                    <a:pt x="1417218" y="1833105"/>
                  </a:lnTo>
                  <a:lnTo>
                    <a:pt x="1398346" y="1873123"/>
                  </a:lnTo>
                  <a:lnTo>
                    <a:pt x="1371981" y="1904034"/>
                  </a:lnTo>
                  <a:lnTo>
                    <a:pt x="1338999" y="1930615"/>
                  </a:lnTo>
                  <a:lnTo>
                    <a:pt x="1338072" y="1931200"/>
                  </a:lnTo>
                  <a:lnTo>
                    <a:pt x="1338072" y="1703146"/>
                  </a:lnTo>
                  <a:lnTo>
                    <a:pt x="1298663" y="1703146"/>
                  </a:lnTo>
                  <a:lnTo>
                    <a:pt x="1298663" y="2035632"/>
                  </a:lnTo>
                  <a:lnTo>
                    <a:pt x="1333004" y="2035632"/>
                  </a:lnTo>
                  <a:lnTo>
                    <a:pt x="1334617" y="2034933"/>
                  </a:lnTo>
                  <a:lnTo>
                    <a:pt x="1337386" y="2032139"/>
                  </a:lnTo>
                  <a:lnTo>
                    <a:pt x="1338072" y="2030514"/>
                  </a:lnTo>
                  <a:lnTo>
                    <a:pt x="1338072" y="1943912"/>
                  </a:lnTo>
                  <a:lnTo>
                    <a:pt x="1356055" y="1961591"/>
                  </a:lnTo>
                  <a:lnTo>
                    <a:pt x="1389202" y="1936623"/>
                  </a:lnTo>
                  <a:lnTo>
                    <a:pt x="1417434" y="1906917"/>
                  </a:lnTo>
                  <a:lnTo>
                    <a:pt x="1439735" y="1879511"/>
                  </a:lnTo>
                  <a:lnTo>
                    <a:pt x="1443240" y="1884210"/>
                  </a:lnTo>
                  <a:lnTo>
                    <a:pt x="1472768" y="1917306"/>
                  </a:lnTo>
                  <a:lnTo>
                    <a:pt x="1502829" y="1943608"/>
                  </a:lnTo>
                  <a:lnTo>
                    <a:pt x="1525828" y="1957400"/>
                  </a:lnTo>
                  <a:lnTo>
                    <a:pt x="1550720" y="1929803"/>
                  </a:lnTo>
                  <a:close/>
                </a:path>
                <a:path w="9009380" h="2038985">
                  <a:moveTo>
                    <a:pt x="1661020" y="1820138"/>
                  </a:moveTo>
                  <a:lnTo>
                    <a:pt x="1612607" y="1820138"/>
                  </a:lnTo>
                  <a:lnTo>
                    <a:pt x="1612607" y="1703146"/>
                  </a:lnTo>
                  <a:lnTo>
                    <a:pt x="1573542" y="1703146"/>
                  </a:lnTo>
                  <a:lnTo>
                    <a:pt x="1573542" y="2035632"/>
                  </a:lnTo>
                  <a:lnTo>
                    <a:pt x="1607540" y="2035632"/>
                  </a:lnTo>
                  <a:lnTo>
                    <a:pt x="1609153" y="2034933"/>
                  </a:lnTo>
                  <a:lnTo>
                    <a:pt x="1611922" y="2032139"/>
                  </a:lnTo>
                  <a:lnTo>
                    <a:pt x="1612607" y="2030514"/>
                  </a:lnTo>
                  <a:lnTo>
                    <a:pt x="1612607" y="1853323"/>
                  </a:lnTo>
                  <a:lnTo>
                    <a:pt x="1661020" y="1853323"/>
                  </a:lnTo>
                  <a:lnTo>
                    <a:pt x="1661020" y="1820138"/>
                  </a:lnTo>
                  <a:close/>
                </a:path>
                <a:path w="9009380" h="2038985">
                  <a:moveTo>
                    <a:pt x="1784159" y="1389214"/>
                  </a:moveTo>
                  <a:lnTo>
                    <a:pt x="1746707" y="1362837"/>
                  </a:lnTo>
                  <a:lnTo>
                    <a:pt x="1722005" y="1336827"/>
                  </a:lnTo>
                  <a:lnTo>
                    <a:pt x="1718068" y="1331976"/>
                  </a:lnTo>
                  <a:lnTo>
                    <a:pt x="1697697" y="1298460"/>
                  </a:lnTo>
                  <a:lnTo>
                    <a:pt x="1692541" y="1177226"/>
                  </a:lnTo>
                  <a:lnTo>
                    <a:pt x="1652778" y="1177226"/>
                  </a:lnTo>
                  <a:lnTo>
                    <a:pt x="1652778" y="1277112"/>
                  </a:lnTo>
                  <a:lnTo>
                    <a:pt x="1652320" y="1283944"/>
                  </a:lnTo>
                  <a:lnTo>
                    <a:pt x="1637004" y="1323213"/>
                  </a:lnTo>
                  <a:lnTo>
                    <a:pt x="1612836" y="1355648"/>
                  </a:lnTo>
                  <a:lnTo>
                    <a:pt x="1581556" y="1384935"/>
                  </a:lnTo>
                  <a:lnTo>
                    <a:pt x="1573949" y="1390459"/>
                  </a:lnTo>
                  <a:lnTo>
                    <a:pt x="1573949" y="1161503"/>
                  </a:lnTo>
                  <a:lnTo>
                    <a:pt x="1535569" y="1161503"/>
                  </a:lnTo>
                  <a:lnTo>
                    <a:pt x="1535569" y="1494345"/>
                  </a:lnTo>
                  <a:lnTo>
                    <a:pt x="1568869" y="1494345"/>
                  </a:lnTo>
                  <a:lnTo>
                    <a:pt x="1570482" y="1493647"/>
                  </a:lnTo>
                  <a:lnTo>
                    <a:pt x="1573250" y="1490853"/>
                  </a:lnTo>
                  <a:lnTo>
                    <a:pt x="1573949" y="1489214"/>
                  </a:lnTo>
                  <a:lnTo>
                    <a:pt x="1573949" y="1405750"/>
                  </a:lnTo>
                  <a:lnTo>
                    <a:pt x="1590535" y="1422044"/>
                  </a:lnTo>
                  <a:lnTo>
                    <a:pt x="1624685" y="1396034"/>
                  </a:lnTo>
                  <a:lnTo>
                    <a:pt x="1653616" y="1365021"/>
                  </a:lnTo>
                  <a:lnTo>
                    <a:pt x="1674215" y="1336827"/>
                  </a:lnTo>
                  <a:lnTo>
                    <a:pt x="1677428" y="1341551"/>
                  </a:lnTo>
                  <a:lnTo>
                    <a:pt x="1706460" y="1375397"/>
                  </a:lnTo>
                  <a:lnTo>
                    <a:pt x="1736445" y="1402664"/>
                  </a:lnTo>
                  <a:lnTo>
                    <a:pt x="1759610" y="1417853"/>
                  </a:lnTo>
                  <a:lnTo>
                    <a:pt x="1784159" y="1389214"/>
                  </a:lnTo>
                  <a:close/>
                </a:path>
                <a:path w="9009380" h="2038985">
                  <a:moveTo>
                    <a:pt x="1812201" y="342709"/>
                  </a:moveTo>
                  <a:lnTo>
                    <a:pt x="1791055" y="293674"/>
                  </a:lnTo>
                  <a:lnTo>
                    <a:pt x="1753806" y="272859"/>
                  </a:lnTo>
                  <a:lnTo>
                    <a:pt x="1752993" y="272656"/>
                  </a:lnTo>
                  <a:lnTo>
                    <a:pt x="1752993" y="337172"/>
                  </a:lnTo>
                  <a:lnTo>
                    <a:pt x="1752993" y="349694"/>
                  </a:lnTo>
                  <a:lnTo>
                    <a:pt x="1718767" y="371932"/>
                  </a:lnTo>
                  <a:lnTo>
                    <a:pt x="1674799" y="377952"/>
                  </a:lnTo>
                  <a:lnTo>
                    <a:pt x="1659839" y="377952"/>
                  </a:lnTo>
                  <a:lnTo>
                    <a:pt x="1615630" y="371932"/>
                  </a:lnTo>
                  <a:lnTo>
                    <a:pt x="1580972" y="349110"/>
                  </a:lnTo>
                  <a:lnTo>
                    <a:pt x="1580972" y="336600"/>
                  </a:lnTo>
                  <a:lnTo>
                    <a:pt x="1613293" y="314363"/>
                  </a:lnTo>
                  <a:lnTo>
                    <a:pt x="1658874" y="308343"/>
                  </a:lnTo>
                  <a:lnTo>
                    <a:pt x="1675384" y="308343"/>
                  </a:lnTo>
                  <a:lnTo>
                    <a:pt x="1713331" y="312699"/>
                  </a:lnTo>
                  <a:lnTo>
                    <a:pt x="1750542" y="331787"/>
                  </a:lnTo>
                  <a:lnTo>
                    <a:pt x="1752993" y="337172"/>
                  </a:lnTo>
                  <a:lnTo>
                    <a:pt x="1752993" y="272656"/>
                  </a:lnTo>
                  <a:lnTo>
                    <a:pt x="1729003" y="266306"/>
                  </a:lnTo>
                  <a:lnTo>
                    <a:pt x="1700212" y="262382"/>
                  </a:lnTo>
                  <a:lnTo>
                    <a:pt x="1667408" y="261073"/>
                  </a:lnTo>
                  <a:lnTo>
                    <a:pt x="1634426" y="262382"/>
                  </a:lnTo>
                  <a:lnTo>
                    <a:pt x="1580616" y="272859"/>
                  </a:lnTo>
                  <a:lnTo>
                    <a:pt x="1543418" y="293674"/>
                  </a:lnTo>
                  <a:lnTo>
                    <a:pt x="1522196" y="343585"/>
                  </a:lnTo>
                  <a:lnTo>
                    <a:pt x="1524546" y="361734"/>
                  </a:lnTo>
                  <a:lnTo>
                    <a:pt x="1559801" y="403606"/>
                  </a:lnTo>
                  <a:lnTo>
                    <a:pt x="1605102" y="419709"/>
                  </a:lnTo>
                  <a:lnTo>
                    <a:pt x="1604721" y="419709"/>
                  </a:lnTo>
                  <a:lnTo>
                    <a:pt x="1634236" y="423837"/>
                  </a:lnTo>
                  <a:lnTo>
                    <a:pt x="1633766" y="423837"/>
                  </a:lnTo>
                  <a:lnTo>
                    <a:pt x="1667408" y="425221"/>
                  </a:lnTo>
                  <a:lnTo>
                    <a:pt x="1728736" y="419709"/>
                  </a:lnTo>
                  <a:lnTo>
                    <a:pt x="1774380" y="403174"/>
                  </a:lnTo>
                  <a:lnTo>
                    <a:pt x="1802777" y="376961"/>
                  </a:lnTo>
                  <a:lnTo>
                    <a:pt x="1809838" y="360895"/>
                  </a:lnTo>
                  <a:lnTo>
                    <a:pt x="1812201" y="342709"/>
                  </a:lnTo>
                  <a:close/>
                </a:path>
                <a:path w="9009380" h="2038985">
                  <a:moveTo>
                    <a:pt x="1860181" y="198640"/>
                  </a:moveTo>
                  <a:lnTo>
                    <a:pt x="1695069" y="198640"/>
                  </a:lnTo>
                  <a:lnTo>
                    <a:pt x="1695069" y="159346"/>
                  </a:lnTo>
                  <a:lnTo>
                    <a:pt x="1810473" y="159346"/>
                  </a:lnTo>
                  <a:lnTo>
                    <a:pt x="1810473" y="110451"/>
                  </a:lnTo>
                  <a:lnTo>
                    <a:pt x="1583283" y="110451"/>
                  </a:lnTo>
                  <a:lnTo>
                    <a:pt x="1581835" y="109004"/>
                  </a:lnTo>
                  <a:lnTo>
                    <a:pt x="1581835" y="55156"/>
                  </a:lnTo>
                  <a:lnTo>
                    <a:pt x="1583283" y="53695"/>
                  </a:lnTo>
                  <a:lnTo>
                    <a:pt x="1806155" y="53695"/>
                  </a:lnTo>
                  <a:lnTo>
                    <a:pt x="1806155" y="6553"/>
                  </a:lnTo>
                  <a:lnTo>
                    <a:pt x="1541932" y="6553"/>
                  </a:lnTo>
                  <a:lnTo>
                    <a:pt x="1535658" y="9029"/>
                  </a:lnTo>
                  <a:lnTo>
                    <a:pt x="1525574" y="18923"/>
                  </a:lnTo>
                  <a:lnTo>
                    <a:pt x="1523060" y="25171"/>
                  </a:lnTo>
                  <a:lnTo>
                    <a:pt x="1523060" y="140716"/>
                  </a:lnTo>
                  <a:lnTo>
                    <a:pt x="1525790" y="146977"/>
                  </a:lnTo>
                  <a:lnTo>
                    <a:pt x="1536750" y="156870"/>
                  </a:lnTo>
                  <a:lnTo>
                    <a:pt x="1542796" y="159346"/>
                  </a:lnTo>
                  <a:lnTo>
                    <a:pt x="1636293" y="159346"/>
                  </a:lnTo>
                  <a:lnTo>
                    <a:pt x="1636293" y="198640"/>
                  </a:lnTo>
                  <a:lnTo>
                    <a:pt x="1469034" y="198640"/>
                  </a:lnTo>
                  <a:lnTo>
                    <a:pt x="1469034" y="246227"/>
                  </a:lnTo>
                  <a:lnTo>
                    <a:pt x="1853399" y="246227"/>
                  </a:lnTo>
                  <a:lnTo>
                    <a:pt x="1855495" y="245351"/>
                  </a:lnTo>
                  <a:lnTo>
                    <a:pt x="1859241" y="241858"/>
                  </a:lnTo>
                  <a:lnTo>
                    <a:pt x="1860181" y="239966"/>
                  </a:lnTo>
                  <a:lnTo>
                    <a:pt x="1860181" y="198640"/>
                  </a:lnTo>
                  <a:close/>
                </a:path>
                <a:path w="9009380" h="2038985">
                  <a:moveTo>
                    <a:pt x="1860575" y="1161859"/>
                  </a:moveTo>
                  <a:lnTo>
                    <a:pt x="1821510" y="1161859"/>
                  </a:lnTo>
                  <a:lnTo>
                    <a:pt x="1821510" y="1265237"/>
                  </a:lnTo>
                  <a:lnTo>
                    <a:pt x="1736102" y="1265237"/>
                  </a:lnTo>
                  <a:lnTo>
                    <a:pt x="1736102" y="1298765"/>
                  </a:lnTo>
                  <a:lnTo>
                    <a:pt x="1821510" y="1298765"/>
                  </a:lnTo>
                  <a:lnTo>
                    <a:pt x="1821510" y="1494345"/>
                  </a:lnTo>
                  <a:lnTo>
                    <a:pt x="1855508" y="1494345"/>
                  </a:lnTo>
                  <a:lnTo>
                    <a:pt x="1857121" y="1493647"/>
                  </a:lnTo>
                  <a:lnTo>
                    <a:pt x="1859889" y="1490853"/>
                  </a:lnTo>
                  <a:lnTo>
                    <a:pt x="1860575" y="1489214"/>
                  </a:lnTo>
                  <a:lnTo>
                    <a:pt x="1860575" y="1161859"/>
                  </a:lnTo>
                  <a:close/>
                </a:path>
                <a:path w="9009380" h="2038985">
                  <a:moveTo>
                    <a:pt x="1922411" y="1803374"/>
                  </a:moveTo>
                  <a:lnTo>
                    <a:pt x="1738922" y="1803374"/>
                  </a:lnTo>
                  <a:lnTo>
                    <a:pt x="1737779" y="1802218"/>
                  </a:lnTo>
                  <a:lnTo>
                    <a:pt x="1737779" y="1784172"/>
                  </a:lnTo>
                  <a:lnTo>
                    <a:pt x="1903158" y="1784172"/>
                  </a:lnTo>
                  <a:lnTo>
                    <a:pt x="1908175" y="1782305"/>
                  </a:lnTo>
                  <a:lnTo>
                    <a:pt x="1916239" y="1774863"/>
                  </a:lnTo>
                  <a:lnTo>
                    <a:pt x="1918258" y="1769732"/>
                  </a:lnTo>
                  <a:lnTo>
                    <a:pt x="1918258" y="1703489"/>
                  </a:lnTo>
                  <a:lnTo>
                    <a:pt x="1697659" y="1703489"/>
                  </a:lnTo>
                  <a:lnTo>
                    <a:pt x="1697659" y="1734223"/>
                  </a:lnTo>
                  <a:lnTo>
                    <a:pt x="1878152" y="1734223"/>
                  </a:lnTo>
                  <a:lnTo>
                    <a:pt x="1878152" y="1753323"/>
                  </a:lnTo>
                  <a:lnTo>
                    <a:pt x="1876996" y="1754479"/>
                  </a:lnTo>
                  <a:lnTo>
                    <a:pt x="1697316" y="1754479"/>
                  </a:lnTo>
                  <a:lnTo>
                    <a:pt x="1697316" y="1820024"/>
                  </a:lnTo>
                  <a:lnTo>
                    <a:pt x="1699336" y="1824977"/>
                  </a:lnTo>
                  <a:lnTo>
                    <a:pt x="1707400" y="1833118"/>
                  </a:lnTo>
                  <a:lnTo>
                    <a:pt x="1712417" y="1835162"/>
                  </a:lnTo>
                  <a:lnTo>
                    <a:pt x="1922411" y="1835162"/>
                  </a:lnTo>
                  <a:lnTo>
                    <a:pt x="1922411" y="1803374"/>
                  </a:lnTo>
                  <a:close/>
                </a:path>
                <a:path w="9009380" h="2038985">
                  <a:moveTo>
                    <a:pt x="1926551" y="2006993"/>
                  </a:moveTo>
                  <a:lnTo>
                    <a:pt x="1736852" y="2006993"/>
                  </a:lnTo>
                  <a:lnTo>
                    <a:pt x="1735696" y="2005825"/>
                  </a:lnTo>
                  <a:lnTo>
                    <a:pt x="1735696" y="1987080"/>
                  </a:lnTo>
                  <a:lnTo>
                    <a:pt x="1904542" y="1987080"/>
                  </a:lnTo>
                  <a:lnTo>
                    <a:pt x="1909559" y="1985225"/>
                  </a:lnTo>
                  <a:lnTo>
                    <a:pt x="1917623" y="1977771"/>
                  </a:lnTo>
                  <a:lnTo>
                    <a:pt x="1919643" y="1972652"/>
                  </a:lnTo>
                  <a:lnTo>
                    <a:pt x="1919643" y="1906054"/>
                  </a:lnTo>
                  <a:lnTo>
                    <a:pt x="1696974" y="1906054"/>
                  </a:lnTo>
                  <a:lnTo>
                    <a:pt x="1696974" y="1937486"/>
                  </a:lnTo>
                  <a:lnTo>
                    <a:pt x="1880222" y="1937486"/>
                  </a:lnTo>
                  <a:lnTo>
                    <a:pt x="1880222" y="1955533"/>
                  </a:lnTo>
                  <a:lnTo>
                    <a:pt x="1879079" y="1956701"/>
                  </a:lnTo>
                  <a:lnTo>
                    <a:pt x="1696974" y="1956701"/>
                  </a:lnTo>
                  <a:lnTo>
                    <a:pt x="1696974" y="2017471"/>
                  </a:lnTo>
                  <a:lnTo>
                    <a:pt x="1698294" y="2026640"/>
                  </a:lnTo>
                  <a:lnTo>
                    <a:pt x="1702244" y="2033181"/>
                  </a:lnTo>
                  <a:lnTo>
                    <a:pt x="1708835" y="2037118"/>
                  </a:lnTo>
                  <a:lnTo>
                    <a:pt x="1718068" y="2038426"/>
                  </a:lnTo>
                  <a:lnTo>
                    <a:pt x="1921484" y="2038426"/>
                  </a:lnTo>
                  <a:lnTo>
                    <a:pt x="1923097" y="2037727"/>
                  </a:lnTo>
                  <a:lnTo>
                    <a:pt x="1925866" y="2034933"/>
                  </a:lnTo>
                  <a:lnTo>
                    <a:pt x="1926551" y="2033181"/>
                  </a:lnTo>
                  <a:lnTo>
                    <a:pt x="1926551" y="2006993"/>
                  </a:lnTo>
                  <a:close/>
                </a:path>
                <a:path w="9009380" h="2038985">
                  <a:moveTo>
                    <a:pt x="1963204" y="1854022"/>
                  </a:moveTo>
                  <a:lnTo>
                    <a:pt x="1651685" y="1854022"/>
                  </a:lnTo>
                  <a:lnTo>
                    <a:pt x="1651685" y="1886153"/>
                  </a:lnTo>
                  <a:lnTo>
                    <a:pt x="1958136" y="1886153"/>
                  </a:lnTo>
                  <a:lnTo>
                    <a:pt x="1959749" y="1885454"/>
                  </a:lnTo>
                  <a:lnTo>
                    <a:pt x="1962518" y="1882660"/>
                  </a:lnTo>
                  <a:lnTo>
                    <a:pt x="1963204" y="1881035"/>
                  </a:lnTo>
                  <a:lnTo>
                    <a:pt x="1963204" y="1854022"/>
                  </a:lnTo>
                  <a:close/>
                </a:path>
                <a:path w="9009380" h="2038985">
                  <a:moveTo>
                    <a:pt x="2123033" y="1172337"/>
                  </a:moveTo>
                  <a:lnTo>
                    <a:pt x="2084298" y="1172337"/>
                  </a:lnTo>
                  <a:lnTo>
                    <a:pt x="2084298" y="1204112"/>
                  </a:lnTo>
                  <a:lnTo>
                    <a:pt x="2084298" y="1315059"/>
                  </a:lnTo>
                  <a:lnTo>
                    <a:pt x="2083155" y="1316228"/>
                  </a:lnTo>
                  <a:lnTo>
                    <a:pt x="2000745" y="1316228"/>
                  </a:lnTo>
                  <a:lnTo>
                    <a:pt x="1999589" y="1315059"/>
                  </a:lnTo>
                  <a:lnTo>
                    <a:pt x="1999589" y="1204112"/>
                  </a:lnTo>
                  <a:lnTo>
                    <a:pt x="2084298" y="1204112"/>
                  </a:lnTo>
                  <a:lnTo>
                    <a:pt x="2084298" y="1172337"/>
                  </a:lnTo>
                  <a:lnTo>
                    <a:pt x="1960524" y="1172337"/>
                  </a:lnTo>
                  <a:lnTo>
                    <a:pt x="1960524" y="1332052"/>
                  </a:lnTo>
                  <a:lnTo>
                    <a:pt x="1962658" y="1337119"/>
                  </a:lnTo>
                  <a:lnTo>
                    <a:pt x="1971179" y="1345272"/>
                  </a:lnTo>
                  <a:lnTo>
                    <a:pt x="1976081" y="1347304"/>
                  </a:lnTo>
                  <a:lnTo>
                    <a:pt x="2107349" y="1347304"/>
                  </a:lnTo>
                  <a:lnTo>
                    <a:pt x="2112365" y="1345272"/>
                  </a:lnTo>
                  <a:lnTo>
                    <a:pt x="2120900" y="1337119"/>
                  </a:lnTo>
                  <a:lnTo>
                    <a:pt x="2123033" y="1332052"/>
                  </a:lnTo>
                  <a:lnTo>
                    <a:pt x="2123033" y="1316228"/>
                  </a:lnTo>
                  <a:lnTo>
                    <a:pt x="2123033" y="1204112"/>
                  </a:lnTo>
                  <a:lnTo>
                    <a:pt x="2123033" y="1172337"/>
                  </a:lnTo>
                  <a:close/>
                </a:path>
                <a:path w="9009380" h="2038985">
                  <a:moveTo>
                    <a:pt x="2221217" y="1460817"/>
                  </a:moveTo>
                  <a:lnTo>
                    <a:pt x="2042807" y="1460817"/>
                  </a:lnTo>
                  <a:lnTo>
                    <a:pt x="2042121" y="1460525"/>
                  </a:lnTo>
                  <a:lnTo>
                    <a:pt x="2040737" y="1459357"/>
                  </a:lnTo>
                  <a:lnTo>
                    <a:pt x="2040394" y="1458480"/>
                  </a:lnTo>
                  <a:lnTo>
                    <a:pt x="2040394" y="1385722"/>
                  </a:lnTo>
                  <a:lnTo>
                    <a:pt x="1999932" y="1385722"/>
                  </a:lnTo>
                  <a:lnTo>
                    <a:pt x="1999932" y="1479092"/>
                  </a:lnTo>
                  <a:lnTo>
                    <a:pt x="2002066" y="1484160"/>
                  </a:lnTo>
                  <a:lnTo>
                    <a:pt x="2010600" y="1492300"/>
                  </a:lnTo>
                  <a:lnTo>
                    <a:pt x="2015502" y="1494345"/>
                  </a:lnTo>
                  <a:lnTo>
                    <a:pt x="2216150" y="1494345"/>
                  </a:lnTo>
                  <a:lnTo>
                    <a:pt x="2217763" y="1493647"/>
                  </a:lnTo>
                  <a:lnTo>
                    <a:pt x="2220531" y="1490853"/>
                  </a:lnTo>
                  <a:lnTo>
                    <a:pt x="2221217" y="1489214"/>
                  </a:lnTo>
                  <a:lnTo>
                    <a:pt x="2221217" y="1460817"/>
                  </a:lnTo>
                  <a:close/>
                </a:path>
                <a:path w="9009380" h="2038985">
                  <a:moveTo>
                    <a:pt x="2240521" y="310400"/>
                  </a:moveTo>
                  <a:lnTo>
                    <a:pt x="2146300" y="310400"/>
                  </a:lnTo>
                  <a:lnTo>
                    <a:pt x="2146300" y="252780"/>
                  </a:lnTo>
                  <a:lnTo>
                    <a:pt x="2195131" y="252780"/>
                  </a:lnTo>
                  <a:lnTo>
                    <a:pt x="2195131" y="201256"/>
                  </a:lnTo>
                  <a:lnTo>
                    <a:pt x="2087943" y="201256"/>
                  </a:lnTo>
                  <a:lnTo>
                    <a:pt x="2087943" y="252780"/>
                  </a:lnTo>
                  <a:lnTo>
                    <a:pt x="2087943" y="310400"/>
                  </a:lnTo>
                  <a:lnTo>
                    <a:pt x="2004529" y="310400"/>
                  </a:lnTo>
                  <a:lnTo>
                    <a:pt x="2004529" y="252780"/>
                  </a:lnTo>
                  <a:lnTo>
                    <a:pt x="2087943" y="252780"/>
                  </a:lnTo>
                  <a:lnTo>
                    <a:pt x="2087943" y="201256"/>
                  </a:lnTo>
                  <a:lnTo>
                    <a:pt x="1961019" y="201256"/>
                  </a:lnTo>
                  <a:lnTo>
                    <a:pt x="1959584" y="199809"/>
                  </a:lnTo>
                  <a:lnTo>
                    <a:pt x="1959584" y="160655"/>
                  </a:lnTo>
                  <a:lnTo>
                    <a:pt x="2170061" y="160655"/>
                  </a:lnTo>
                  <a:lnTo>
                    <a:pt x="2176411" y="158407"/>
                  </a:lnTo>
                  <a:lnTo>
                    <a:pt x="2186203" y="149377"/>
                  </a:lnTo>
                  <a:lnTo>
                    <a:pt x="2188654" y="142900"/>
                  </a:lnTo>
                  <a:lnTo>
                    <a:pt x="2188654" y="19646"/>
                  </a:lnTo>
                  <a:lnTo>
                    <a:pt x="1898205" y="19646"/>
                  </a:lnTo>
                  <a:lnTo>
                    <a:pt x="1898205" y="71158"/>
                  </a:lnTo>
                  <a:lnTo>
                    <a:pt x="2127275" y="71158"/>
                  </a:lnTo>
                  <a:lnTo>
                    <a:pt x="2127275" y="108559"/>
                  </a:lnTo>
                  <a:lnTo>
                    <a:pt x="2125840" y="110020"/>
                  </a:lnTo>
                  <a:lnTo>
                    <a:pt x="1898205" y="110020"/>
                  </a:lnTo>
                  <a:lnTo>
                    <a:pt x="1898205" y="233565"/>
                  </a:lnTo>
                  <a:lnTo>
                    <a:pt x="1900732" y="239674"/>
                  </a:lnTo>
                  <a:lnTo>
                    <a:pt x="1910816" y="250151"/>
                  </a:lnTo>
                  <a:lnTo>
                    <a:pt x="1917077" y="252780"/>
                  </a:lnTo>
                  <a:lnTo>
                    <a:pt x="1945754" y="252780"/>
                  </a:lnTo>
                  <a:lnTo>
                    <a:pt x="1945754" y="310400"/>
                  </a:lnTo>
                  <a:lnTo>
                    <a:pt x="1849805" y="310400"/>
                  </a:lnTo>
                  <a:lnTo>
                    <a:pt x="1849805" y="361911"/>
                  </a:lnTo>
                  <a:lnTo>
                    <a:pt x="2234171" y="361911"/>
                  </a:lnTo>
                  <a:lnTo>
                    <a:pt x="2236190" y="361048"/>
                  </a:lnTo>
                  <a:lnTo>
                    <a:pt x="2239645" y="357555"/>
                  </a:lnTo>
                  <a:lnTo>
                    <a:pt x="2240521" y="355511"/>
                  </a:lnTo>
                  <a:lnTo>
                    <a:pt x="2240521" y="310400"/>
                  </a:lnTo>
                  <a:close/>
                </a:path>
                <a:path w="9009380" h="2038985">
                  <a:moveTo>
                    <a:pt x="2263063" y="1246378"/>
                  </a:moveTo>
                  <a:lnTo>
                    <a:pt x="2212924" y="1246378"/>
                  </a:lnTo>
                  <a:lnTo>
                    <a:pt x="2212924" y="1161859"/>
                  </a:lnTo>
                  <a:lnTo>
                    <a:pt x="2173859" y="1161859"/>
                  </a:lnTo>
                  <a:lnTo>
                    <a:pt x="2173859" y="1402842"/>
                  </a:lnTo>
                  <a:lnTo>
                    <a:pt x="2207857" y="1402842"/>
                  </a:lnTo>
                  <a:lnTo>
                    <a:pt x="2209469" y="1402143"/>
                  </a:lnTo>
                  <a:lnTo>
                    <a:pt x="2212238" y="1399349"/>
                  </a:lnTo>
                  <a:lnTo>
                    <a:pt x="2212924" y="1397711"/>
                  </a:lnTo>
                  <a:lnTo>
                    <a:pt x="2212924" y="1279550"/>
                  </a:lnTo>
                  <a:lnTo>
                    <a:pt x="2263063" y="1279550"/>
                  </a:lnTo>
                  <a:lnTo>
                    <a:pt x="2263063" y="1246378"/>
                  </a:lnTo>
                  <a:close/>
                </a:path>
                <a:path w="9009380" h="2038985">
                  <a:moveTo>
                    <a:pt x="2457373" y="1300162"/>
                  </a:moveTo>
                  <a:lnTo>
                    <a:pt x="2417267" y="1305179"/>
                  </a:lnTo>
                  <a:lnTo>
                    <a:pt x="2362187" y="1309357"/>
                  </a:lnTo>
                  <a:lnTo>
                    <a:pt x="2311806" y="1310640"/>
                  </a:lnTo>
                  <a:lnTo>
                    <a:pt x="2309507" y="1310640"/>
                  </a:lnTo>
                  <a:lnTo>
                    <a:pt x="2308949" y="1310068"/>
                  </a:lnTo>
                  <a:lnTo>
                    <a:pt x="2308352" y="1309357"/>
                  </a:lnTo>
                  <a:lnTo>
                    <a:pt x="2308352" y="1167091"/>
                  </a:lnTo>
                  <a:lnTo>
                    <a:pt x="2269286" y="1167091"/>
                  </a:lnTo>
                  <a:lnTo>
                    <a:pt x="2269286" y="1329842"/>
                  </a:lnTo>
                  <a:lnTo>
                    <a:pt x="2271357" y="1334909"/>
                  </a:lnTo>
                  <a:lnTo>
                    <a:pt x="2279650" y="1342593"/>
                  </a:lnTo>
                  <a:lnTo>
                    <a:pt x="2284361" y="1344422"/>
                  </a:lnTo>
                  <a:lnTo>
                    <a:pt x="2308568" y="1344422"/>
                  </a:lnTo>
                  <a:lnTo>
                    <a:pt x="2367826" y="1342948"/>
                  </a:lnTo>
                  <a:lnTo>
                    <a:pt x="2411133" y="1339583"/>
                  </a:lnTo>
                  <a:lnTo>
                    <a:pt x="2457373" y="1332636"/>
                  </a:lnTo>
                  <a:lnTo>
                    <a:pt x="2457373" y="1310640"/>
                  </a:lnTo>
                  <a:lnTo>
                    <a:pt x="2457373" y="1300162"/>
                  </a:lnTo>
                  <a:close/>
                </a:path>
                <a:path w="9009380" h="2038985">
                  <a:moveTo>
                    <a:pt x="2526525" y="1460817"/>
                  </a:moveTo>
                  <a:lnTo>
                    <a:pt x="2346045" y="1460817"/>
                  </a:lnTo>
                  <a:lnTo>
                    <a:pt x="2345347" y="1460525"/>
                  </a:lnTo>
                  <a:lnTo>
                    <a:pt x="2343962" y="1459357"/>
                  </a:lnTo>
                  <a:lnTo>
                    <a:pt x="2343620" y="1458480"/>
                  </a:lnTo>
                  <a:lnTo>
                    <a:pt x="2343620" y="1378038"/>
                  </a:lnTo>
                  <a:lnTo>
                    <a:pt x="2304554" y="1378038"/>
                  </a:lnTo>
                  <a:lnTo>
                    <a:pt x="2304554" y="1479092"/>
                  </a:lnTo>
                  <a:lnTo>
                    <a:pt x="2306688" y="1484160"/>
                  </a:lnTo>
                  <a:lnTo>
                    <a:pt x="2315210" y="1492300"/>
                  </a:lnTo>
                  <a:lnTo>
                    <a:pt x="2320112" y="1494345"/>
                  </a:lnTo>
                  <a:lnTo>
                    <a:pt x="2521458" y="1494345"/>
                  </a:lnTo>
                  <a:lnTo>
                    <a:pt x="2523071" y="1493647"/>
                  </a:lnTo>
                  <a:lnTo>
                    <a:pt x="2525839" y="1490853"/>
                  </a:lnTo>
                  <a:lnTo>
                    <a:pt x="2526525" y="1489214"/>
                  </a:lnTo>
                  <a:lnTo>
                    <a:pt x="2526525" y="1460817"/>
                  </a:lnTo>
                  <a:close/>
                </a:path>
                <a:path w="9009380" h="2038985">
                  <a:moveTo>
                    <a:pt x="2562834" y="1235202"/>
                  </a:moveTo>
                  <a:lnTo>
                    <a:pt x="2515806" y="1235202"/>
                  </a:lnTo>
                  <a:lnTo>
                    <a:pt x="2515806" y="1161859"/>
                  </a:lnTo>
                  <a:lnTo>
                    <a:pt x="2477084" y="1161859"/>
                  </a:lnTo>
                  <a:lnTo>
                    <a:pt x="2477084" y="1402842"/>
                  </a:lnTo>
                  <a:lnTo>
                    <a:pt x="2510739" y="1402842"/>
                  </a:lnTo>
                  <a:lnTo>
                    <a:pt x="2512352" y="1402143"/>
                  </a:lnTo>
                  <a:lnTo>
                    <a:pt x="2515120" y="1399349"/>
                  </a:lnTo>
                  <a:lnTo>
                    <a:pt x="2515806" y="1397711"/>
                  </a:lnTo>
                  <a:lnTo>
                    <a:pt x="2515806" y="1268374"/>
                  </a:lnTo>
                  <a:lnTo>
                    <a:pt x="2562834" y="1268374"/>
                  </a:lnTo>
                  <a:lnTo>
                    <a:pt x="2562834" y="1235202"/>
                  </a:lnTo>
                  <a:close/>
                </a:path>
                <a:path w="9009380" h="2038985">
                  <a:moveTo>
                    <a:pt x="2707132" y="208241"/>
                  </a:moveTo>
                  <a:lnTo>
                    <a:pt x="2667546" y="193357"/>
                  </a:lnTo>
                  <a:lnTo>
                    <a:pt x="2632976" y="175387"/>
                  </a:lnTo>
                  <a:lnTo>
                    <a:pt x="2599753" y="153593"/>
                  </a:lnTo>
                  <a:lnTo>
                    <a:pt x="2567419" y="122567"/>
                  </a:lnTo>
                  <a:lnTo>
                    <a:pt x="2550680" y="83820"/>
                  </a:lnTo>
                  <a:lnTo>
                    <a:pt x="2550680" y="18338"/>
                  </a:lnTo>
                  <a:lnTo>
                    <a:pt x="2492324" y="18338"/>
                  </a:lnTo>
                  <a:lnTo>
                    <a:pt x="2492324" y="79895"/>
                  </a:lnTo>
                  <a:lnTo>
                    <a:pt x="2491816" y="87490"/>
                  </a:lnTo>
                  <a:lnTo>
                    <a:pt x="2474658" y="124206"/>
                  </a:lnTo>
                  <a:lnTo>
                    <a:pt x="2440889" y="157822"/>
                  </a:lnTo>
                  <a:lnTo>
                    <a:pt x="2406916" y="180708"/>
                  </a:lnTo>
                  <a:lnTo>
                    <a:pt x="2372017" y="199021"/>
                  </a:lnTo>
                  <a:lnTo>
                    <a:pt x="2333714" y="213918"/>
                  </a:lnTo>
                  <a:lnTo>
                    <a:pt x="2371750" y="254520"/>
                  </a:lnTo>
                  <a:lnTo>
                    <a:pt x="2410853" y="238366"/>
                  </a:lnTo>
                  <a:lnTo>
                    <a:pt x="2452141" y="213918"/>
                  </a:lnTo>
                  <a:lnTo>
                    <a:pt x="2490381" y="185318"/>
                  </a:lnTo>
                  <a:lnTo>
                    <a:pt x="2520861" y="156298"/>
                  </a:lnTo>
                  <a:lnTo>
                    <a:pt x="2526741" y="163334"/>
                  </a:lnTo>
                  <a:lnTo>
                    <a:pt x="2559697" y="192417"/>
                  </a:lnTo>
                  <a:lnTo>
                    <a:pt x="2600604" y="219405"/>
                  </a:lnTo>
                  <a:lnTo>
                    <a:pt x="2642971" y="240855"/>
                  </a:lnTo>
                  <a:lnTo>
                    <a:pt x="2670403" y="250596"/>
                  </a:lnTo>
                  <a:lnTo>
                    <a:pt x="2707132" y="208241"/>
                  </a:lnTo>
                  <a:close/>
                </a:path>
                <a:path w="9009380" h="2038985">
                  <a:moveTo>
                    <a:pt x="2801112" y="1194333"/>
                  </a:moveTo>
                  <a:lnTo>
                    <a:pt x="2799207" y="1189393"/>
                  </a:lnTo>
                  <a:lnTo>
                    <a:pt x="2791599" y="1180769"/>
                  </a:lnTo>
                  <a:lnTo>
                    <a:pt x="2786697" y="1178623"/>
                  </a:lnTo>
                  <a:lnTo>
                    <a:pt x="2638945" y="1178623"/>
                  </a:lnTo>
                  <a:lnTo>
                    <a:pt x="2638945" y="1212151"/>
                  </a:lnTo>
                  <a:lnTo>
                    <a:pt x="2760078" y="1212151"/>
                  </a:lnTo>
                  <a:lnTo>
                    <a:pt x="2761348" y="1213307"/>
                  </a:lnTo>
                  <a:lnTo>
                    <a:pt x="2761348" y="1215644"/>
                  </a:lnTo>
                  <a:lnTo>
                    <a:pt x="2761005" y="1306093"/>
                  </a:lnTo>
                  <a:lnTo>
                    <a:pt x="2747861" y="1347304"/>
                  </a:lnTo>
                  <a:lnTo>
                    <a:pt x="2715018" y="1378915"/>
                  </a:lnTo>
                  <a:lnTo>
                    <a:pt x="2672486" y="1401445"/>
                  </a:lnTo>
                  <a:lnTo>
                    <a:pt x="2630309" y="1415059"/>
                  </a:lnTo>
                  <a:lnTo>
                    <a:pt x="2650706" y="1443355"/>
                  </a:lnTo>
                  <a:lnTo>
                    <a:pt x="2689987" y="1431404"/>
                  </a:lnTo>
                  <a:lnTo>
                    <a:pt x="2728671" y="1413141"/>
                  </a:lnTo>
                  <a:lnTo>
                    <a:pt x="2762059" y="1387868"/>
                  </a:lnTo>
                  <a:lnTo>
                    <a:pt x="2787281" y="1355521"/>
                  </a:lnTo>
                  <a:lnTo>
                    <a:pt x="2800248" y="1315605"/>
                  </a:lnTo>
                  <a:lnTo>
                    <a:pt x="2801112" y="1300505"/>
                  </a:lnTo>
                  <a:lnTo>
                    <a:pt x="2801112" y="1194333"/>
                  </a:lnTo>
                  <a:close/>
                </a:path>
                <a:path w="9009380" h="2038985">
                  <a:moveTo>
                    <a:pt x="2936646" y="1278851"/>
                  </a:moveTo>
                  <a:lnTo>
                    <a:pt x="2891002" y="1278851"/>
                  </a:lnTo>
                  <a:lnTo>
                    <a:pt x="2891002" y="1161859"/>
                  </a:lnTo>
                  <a:lnTo>
                    <a:pt x="2851937" y="1161859"/>
                  </a:lnTo>
                  <a:lnTo>
                    <a:pt x="2851937" y="1494345"/>
                  </a:lnTo>
                  <a:lnTo>
                    <a:pt x="2885935" y="1494345"/>
                  </a:lnTo>
                  <a:lnTo>
                    <a:pt x="2887548" y="1493647"/>
                  </a:lnTo>
                  <a:lnTo>
                    <a:pt x="2890316" y="1490853"/>
                  </a:lnTo>
                  <a:lnTo>
                    <a:pt x="2891002" y="1489214"/>
                  </a:lnTo>
                  <a:lnTo>
                    <a:pt x="2891002" y="1312037"/>
                  </a:lnTo>
                  <a:lnTo>
                    <a:pt x="2936646" y="1312037"/>
                  </a:lnTo>
                  <a:lnTo>
                    <a:pt x="2936646" y="1278851"/>
                  </a:lnTo>
                  <a:close/>
                </a:path>
                <a:path w="9009380" h="2038985">
                  <a:moveTo>
                    <a:pt x="3091891" y="1348003"/>
                  </a:moveTo>
                  <a:lnTo>
                    <a:pt x="3083293" y="1306449"/>
                  </a:lnTo>
                  <a:lnTo>
                    <a:pt x="3077070" y="1295615"/>
                  </a:lnTo>
                  <a:lnTo>
                    <a:pt x="3075343" y="1292999"/>
                  </a:lnTo>
                  <a:lnTo>
                    <a:pt x="3070453" y="1287068"/>
                  </a:lnTo>
                  <a:lnTo>
                    <a:pt x="3065005" y="1281709"/>
                  </a:lnTo>
                  <a:lnTo>
                    <a:pt x="3059049" y="1276972"/>
                  </a:lnTo>
                  <a:lnTo>
                    <a:pt x="3054553" y="1274140"/>
                  </a:lnTo>
                  <a:lnTo>
                    <a:pt x="3054553" y="1341488"/>
                  </a:lnTo>
                  <a:lnTo>
                    <a:pt x="3054553" y="1355458"/>
                  </a:lnTo>
                  <a:lnTo>
                    <a:pt x="3035071" y="1393291"/>
                  </a:lnTo>
                  <a:lnTo>
                    <a:pt x="3019285" y="1399692"/>
                  </a:lnTo>
                  <a:lnTo>
                    <a:pt x="3007068" y="1399692"/>
                  </a:lnTo>
                  <a:lnTo>
                    <a:pt x="2976753" y="1375194"/>
                  </a:lnTo>
                  <a:lnTo>
                    <a:pt x="2971571" y="1355458"/>
                  </a:lnTo>
                  <a:lnTo>
                    <a:pt x="2971571" y="1341488"/>
                  </a:lnTo>
                  <a:lnTo>
                    <a:pt x="2990062" y="1303185"/>
                  </a:lnTo>
                  <a:lnTo>
                    <a:pt x="3006369" y="1295615"/>
                  </a:lnTo>
                  <a:lnTo>
                    <a:pt x="3019742" y="1295615"/>
                  </a:lnTo>
                  <a:lnTo>
                    <a:pt x="3049943" y="1322514"/>
                  </a:lnTo>
                  <a:lnTo>
                    <a:pt x="3054553" y="1341488"/>
                  </a:lnTo>
                  <a:lnTo>
                    <a:pt x="3054553" y="1274140"/>
                  </a:lnTo>
                  <a:lnTo>
                    <a:pt x="3013062" y="1263142"/>
                  </a:lnTo>
                  <a:lnTo>
                    <a:pt x="3004591" y="1263535"/>
                  </a:lnTo>
                  <a:lnTo>
                    <a:pt x="2967761" y="1276972"/>
                  </a:lnTo>
                  <a:lnTo>
                    <a:pt x="2943415" y="1306449"/>
                  </a:lnTo>
                  <a:lnTo>
                    <a:pt x="2934576" y="1348003"/>
                  </a:lnTo>
                  <a:lnTo>
                    <a:pt x="2934944" y="1356918"/>
                  </a:lnTo>
                  <a:lnTo>
                    <a:pt x="2947454" y="1396161"/>
                  </a:lnTo>
                  <a:lnTo>
                    <a:pt x="2981426" y="1426070"/>
                  </a:lnTo>
                  <a:lnTo>
                    <a:pt x="3004528" y="1432115"/>
                  </a:lnTo>
                  <a:lnTo>
                    <a:pt x="3004375" y="1432115"/>
                  </a:lnTo>
                  <a:lnTo>
                    <a:pt x="3013062" y="1432521"/>
                  </a:lnTo>
                  <a:lnTo>
                    <a:pt x="3021685" y="1432115"/>
                  </a:lnTo>
                  <a:lnTo>
                    <a:pt x="3029915" y="1430870"/>
                  </a:lnTo>
                  <a:lnTo>
                    <a:pt x="3064662" y="1413281"/>
                  </a:lnTo>
                  <a:lnTo>
                    <a:pt x="3086189" y="1381188"/>
                  </a:lnTo>
                  <a:lnTo>
                    <a:pt x="3091586" y="1355458"/>
                  </a:lnTo>
                  <a:lnTo>
                    <a:pt x="3091891" y="1348003"/>
                  </a:lnTo>
                  <a:close/>
                </a:path>
                <a:path w="9009380" h="2038985">
                  <a:moveTo>
                    <a:pt x="3095688" y="314325"/>
                  </a:moveTo>
                  <a:lnTo>
                    <a:pt x="2933611" y="314325"/>
                  </a:lnTo>
                  <a:lnTo>
                    <a:pt x="2933611" y="250596"/>
                  </a:lnTo>
                  <a:lnTo>
                    <a:pt x="3047276" y="250596"/>
                  </a:lnTo>
                  <a:lnTo>
                    <a:pt x="3047276" y="199072"/>
                  </a:lnTo>
                  <a:lnTo>
                    <a:pt x="2816199" y="199072"/>
                  </a:lnTo>
                  <a:lnTo>
                    <a:pt x="2814751" y="197624"/>
                  </a:lnTo>
                  <a:lnTo>
                    <a:pt x="2814751" y="158038"/>
                  </a:lnTo>
                  <a:lnTo>
                    <a:pt x="3037344" y="158038"/>
                  </a:lnTo>
                  <a:lnTo>
                    <a:pt x="3037344" y="108267"/>
                  </a:lnTo>
                  <a:lnTo>
                    <a:pt x="2814751" y="108267"/>
                  </a:lnTo>
                  <a:lnTo>
                    <a:pt x="2814751" y="72186"/>
                  </a:lnTo>
                  <a:lnTo>
                    <a:pt x="2816199" y="70726"/>
                  </a:lnTo>
                  <a:lnTo>
                    <a:pt x="3043821" y="70726"/>
                  </a:lnTo>
                  <a:lnTo>
                    <a:pt x="3043821" y="19646"/>
                  </a:lnTo>
                  <a:lnTo>
                    <a:pt x="2771241" y="19646"/>
                  </a:lnTo>
                  <a:lnTo>
                    <a:pt x="2765056" y="22047"/>
                  </a:lnTo>
                  <a:lnTo>
                    <a:pt x="2754680" y="31648"/>
                  </a:lnTo>
                  <a:lnTo>
                    <a:pt x="2752090" y="37985"/>
                  </a:lnTo>
                  <a:lnTo>
                    <a:pt x="2752090" y="231673"/>
                  </a:lnTo>
                  <a:lnTo>
                    <a:pt x="2754604" y="237858"/>
                  </a:lnTo>
                  <a:lnTo>
                    <a:pt x="2764688" y="248043"/>
                  </a:lnTo>
                  <a:lnTo>
                    <a:pt x="2770962" y="250596"/>
                  </a:lnTo>
                  <a:lnTo>
                    <a:pt x="2872663" y="250596"/>
                  </a:lnTo>
                  <a:lnTo>
                    <a:pt x="2872663" y="314325"/>
                  </a:lnTo>
                  <a:lnTo>
                    <a:pt x="2715780" y="314325"/>
                  </a:lnTo>
                  <a:lnTo>
                    <a:pt x="2715780" y="309968"/>
                  </a:lnTo>
                  <a:lnTo>
                    <a:pt x="2325497" y="309968"/>
                  </a:lnTo>
                  <a:lnTo>
                    <a:pt x="2325497" y="359740"/>
                  </a:lnTo>
                  <a:lnTo>
                    <a:pt x="2705404" y="359740"/>
                  </a:lnTo>
                  <a:lnTo>
                    <a:pt x="2705404" y="364972"/>
                  </a:lnTo>
                  <a:lnTo>
                    <a:pt x="3092805" y="364972"/>
                  </a:lnTo>
                  <a:lnTo>
                    <a:pt x="3095688" y="362064"/>
                  </a:lnTo>
                  <a:lnTo>
                    <a:pt x="3095688" y="314325"/>
                  </a:lnTo>
                  <a:close/>
                </a:path>
                <a:path w="9009380" h="2038985">
                  <a:moveTo>
                    <a:pt x="3098457" y="1211795"/>
                  </a:moveTo>
                  <a:lnTo>
                    <a:pt x="3032074" y="1211795"/>
                  </a:lnTo>
                  <a:lnTo>
                    <a:pt x="3032074" y="1164653"/>
                  </a:lnTo>
                  <a:lnTo>
                    <a:pt x="2992310" y="1164653"/>
                  </a:lnTo>
                  <a:lnTo>
                    <a:pt x="2992310" y="1211795"/>
                  </a:lnTo>
                  <a:lnTo>
                    <a:pt x="2925584" y="1211795"/>
                  </a:lnTo>
                  <a:lnTo>
                    <a:pt x="2925584" y="1244282"/>
                  </a:lnTo>
                  <a:lnTo>
                    <a:pt x="3098457" y="1244282"/>
                  </a:lnTo>
                  <a:lnTo>
                    <a:pt x="3098457" y="1211795"/>
                  </a:lnTo>
                  <a:close/>
                </a:path>
                <a:path w="9009380" h="2038985">
                  <a:moveTo>
                    <a:pt x="3305733" y="29984"/>
                  </a:moveTo>
                  <a:lnTo>
                    <a:pt x="3302851" y="23507"/>
                  </a:lnTo>
                  <a:lnTo>
                    <a:pt x="3291332" y="14478"/>
                  </a:lnTo>
                  <a:lnTo>
                    <a:pt x="3285134" y="12230"/>
                  </a:lnTo>
                  <a:lnTo>
                    <a:pt x="3117291" y="12230"/>
                  </a:lnTo>
                  <a:lnTo>
                    <a:pt x="3117291" y="58496"/>
                  </a:lnTo>
                  <a:lnTo>
                    <a:pt x="3248545" y="58496"/>
                  </a:lnTo>
                  <a:lnTo>
                    <a:pt x="3249980" y="59956"/>
                  </a:lnTo>
                  <a:lnTo>
                    <a:pt x="3249980" y="99542"/>
                  </a:lnTo>
                  <a:lnTo>
                    <a:pt x="3112973" y="99542"/>
                  </a:lnTo>
                  <a:lnTo>
                    <a:pt x="3112973" y="146253"/>
                  </a:lnTo>
                  <a:lnTo>
                    <a:pt x="3233128" y="146253"/>
                  </a:lnTo>
                  <a:lnTo>
                    <a:pt x="3228327" y="151841"/>
                  </a:lnTo>
                  <a:lnTo>
                    <a:pt x="3191256" y="177190"/>
                  </a:lnTo>
                  <a:lnTo>
                    <a:pt x="3152952" y="193459"/>
                  </a:lnTo>
                  <a:lnTo>
                    <a:pt x="3113405" y="206286"/>
                  </a:lnTo>
                  <a:lnTo>
                    <a:pt x="3095688" y="210858"/>
                  </a:lnTo>
                  <a:lnTo>
                    <a:pt x="3128099" y="248843"/>
                  </a:lnTo>
                  <a:lnTo>
                    <a:pt x="3164840" y="237934"/>
                  </a:lnTo>
                  <a:lnTo>
                    <a:pt x="3204387" y="223304"/>
                  </a:lnTo>
                  <a:lnTo>
                    <a:pt x="3242424" y="203009"/>
                  </a:lnTo>
                  <a:lnTo>
                    <a:pt x="3274834" y="175069"/>
                  </a:lnTo>
                  <a:lnTo>
                    <a:pt x="3297313" y="137515"/>
                  </a:lnTo>
                  <a:lnTo>
                    <a:pt x="3305289" y="99542"/>
                  </a:lnTo>
                  <a:lnTo>
                    <a:pt x="3305733" y="88188"/>
                  </a:lnTo>
                  <a:lnTo>
                    <a:pt x="3305733" y="29984"/>
                  </a:lnTo>
                  <a:close/>
                </a:path>
                <a:path w="9009380" h="2038985">
                  <a:moveTo>
                    <a:pt x="3428250" y="1389519"/>
                  </a:moveTo>
                  <a:lnTo>
                    <a:pt x="3390900" y="1360208"/>
                  </a:lnTo>
                  <a:lnTo>
                    <a:pt x="3368256" y="1335430"/>
                  </a:lnTo>
                  <a:lnTo>
                    <a:pt x="3364623" y="1330794"/>
                  </a:lnTo>
                  <a:lnTo>
                    <a:pt x="3344202" y="1292999"/>
                  </a:lnTo>
                  <a:lnTo>
                    <a:pt x="3342602" y="1284325"/>
                  </a:lnTo>
                  <a:lnTo>
                    <a:pt x="3342221" y="1279207"/>
                  </a:lnTo>
                  <a:lnTo>
                    <a:pt x="3342221" y="1211795"/>
                  </a:lnTo>
                  <a:lnTo>
                    <a:pt x="3414484" y="1211795"/>
                  </a:lnTo>
                  <a:lnTo>
                    <a:pt x="3414484" y="1178623"/>
                  </a:lnTo>
                  <a:lnTo>
                    <a:pt x="3232264" y="1178623"/>
                  </a:lnTo>
                  <a:lnTo>
                    <a:pt x="3232264" y="1211795"/>
                  </a:lnTo>
                  <a:lnTo>
                    <a:pt x="3302457" y="1211795"/>
                  </a:lnTo>
                  <a:lnTo>
                    <a:pt x="3302355" y="1279207"/>
                  </a:lnTo>
                  <a:lnTo>
                    <a:pt x="3285693" y="1322908"/>
                  </a:lnTo>
                  <a:lnTo>
                    <a:pt x="3260839" y="1355344"/>
                  </a:lnTo>
                  <a:lnTo>
                    <a:pt x="3229762" y="1384503"/>
                  </a:lnTo>
                  <a:lnTo>
                    <a:pt x="3226739" y="1386751"/>
                  </a:lnTo>
                  <a:lnTo>
                    <a:pt x="3226739" y="1327404"/>
                  </a:lnTo>
                  <a:lnTo>
                    <a:pt x="3226739" y="1292123"/>
                  </a:lnTo>
                  <a:lnTo>
                    <a:pt x="3226739" y="1161503"/>
                  </a:lnTo>
                  <a:lnTo>
                    <a:pt x="3188017" y="1161503"/>
                  </a:lnTo>
                  <a:lnTo>
                    <a:pt x="3188017" y="1292123"/>
                  </a:lnTo>
                  <a:lnTo>
                    <a:pt x="3152394" y="1292123"/>
                  </a:lnTo>
                  <a:lnTo>
                    <a:pt x="3152394" y="1161503"/>
                  </a:lnTo>
                  <a:lnTo>
                    <a:pt x="3114014" y="1161503"/>
                  </a:lnTo>
                  <a:lnTo>
                    <a:pt x="3114014" y="1486306"/>
                  </a:lnTo>
                  <a:lnTo>
                    <a:pt x="3146171" y="1486306"/>
                  </a:lnTo>
                  <a:lnTo>
                    <a:pt x="3147441" y="1485963"/>
                  </a:lnTo>
                  <a:lnTo>
                    <a:pt x="3151136" y="1484566"/>
                  </a:lnTo>
                  <a:lnTo>
                    <a:pt x="3152165" y="1482585"/>
                  </a:lnTo>
                  <a:lnTo>
                    <a:pt x="3152394" y="1479321"/>
                  </a:lnTo>
                  <a:lnTo>
                    <a:pt x="3152394" y="1327404"/>
                  </a:lnTo>
                  <a:lnTo>
                    <a:pt x="3188017" y="1327404"/>
                  </a:lnTo>
                  <a:lnTo>
                    <a:pt x="3188017" y="1494345"/>
                  </a:lnTo>
                  <a:lnTo>
                    <a:pt x="3220288" y="1494345"/>
                  </a:lnTo>
                  <a:lnTo>
                    <a:pt x="3221494" y="1493989"/>
                  </a:lnTo>
                  <a:lnTo>
                    <a:pt x="3225406" y="1492592"/>
                  </a:lnTo>
                  <a:lnTo>
                    <a:pt x="3226511" y="1490611"/>
                  </a:lnTo>
                  <a:lnTo>
                    <a:pt x="3226739" y="1487360"/>
                  </a:lnTo>
                  <a:lnTo>
                    <a:pt x="3226739" y="1407833"/>
                  </a:lnTo>
                  <a:lnTo>
                    <a:pt x="3241598" y="1421345"/>
                  </a:lnTo>
                  <a:lnTo>
                    <a:pt x="3274060" y="1394371"/>
                  </a:lnTo>
                  <a:lnTo>
                    <a:pt x="3301517" y="1364488"/>
                  </a:lnTo>
                  <a:lnTo>
                    <a:pt x="3323552" y="1335430"/>
                  </a:lnTo>
                  <a:lnTo>
                    <a:pt x="3326866" y="1340116"/>
                  </a:lnTo>
                  <a:lnTo>
                    <a:pt x="3354222" y="1372895"/>
                  </a:lnTo>
                  <a:lnTo>
                    <a:pt x="3386734" y="1404340"/>
                  </a:lnTo>
                  <a:lnTo>
                    <a:pt x="3402038" y="1415415"/>
                  </a:lnTo>
                  <a:lnTo>
                    <a:pt x="3427387" y="1390484"/>
                  </a:lnTo>
                  <a:lnTo>
                    <a:pt x="3428250" y="1389519"/>
                  </a:lnTo>
                  <a:close/>
                </a:path>
                <a:path w="9009380" h="2038985">
                  <a:moveTo>
                    <a:pt x="3437128" y="431"/>
                  </a:moveTo>
                  <a:lnTo>
                    <a:pt x="3380079" y="431"/>
                  </a:lnTo>
                  <a:lnTo>
                    <a:pt x="3380079" y="243166"/>
                  </a:lnTo>
                  <a:lnTo>
                    <a:pt x="3430790" y="243166"/>
                  </a:lnTo>
                  <a:lnTo>
                    <a:pt x="3432810" y="242290"/>
                  </a:lnTo>
                  <a:lnTo>
                    <a:pt x="3436264" y="238798"/>
                  </a:lnTo>
                  <a:lnTo>
                    <a:pt x="3437128" y="236766"/>
                  </a:lnTo>
                  <a:lnTo>
                    <a:pt x="3437128" y="431"/>
                  </a:lnTo>
                  <a:close/>
                </a:path>
                <a:path w="9009380" h="2038985">
                  <a:moveTo>
                    <a:pt x="3441446" y="335724"/>
                  </a:moveTo>
                  <a:lnTo>
                    <a:pt x="3430778" y="295490"/>
                  </a:lnTo>
                  <a:lnTo>
                    <a:pt x="3396742" y="265125"/>
                  </a:lnTo>
                  <a:lnTo>
                    <a:pt x="3386124" y="260324"/>
                  </a:lnTo>
                  <a:lnTo>
                    <a:pt x="3386124" y="327279"/>
                  </a:lnTo>
                  <a:lnTo>
                    <a:pt x="3386124" y="344449"/>
                  </a:lnTo>
                  <a:lnTo>
                    <a:pt x="3355873" y="369989"/>
                  </a:lnTo>
                  <a:lnTo>
                    <a:pt x="3322028" y="376656"/>
                  </a:lnTo>
                  <a:lnTo>
                    <a:pt x="3322485" y="376656"/>
                  </a:lnTo>
                  <a:lnTo>
                    <a:pt x="3314484" y="377202"/>
                  </a:lnTo>
                  <a:lnTo>
                    <a:pt x="3314954" y="377202"/>
                  </a:lnTo>
                  <a:lnTo>
                    <a:pt x="3307283" y="377520"/>
                  </a:lnTo>
                  <a:lnTo>
                    <a:pt x="3293935" y="377520"/>
                  </a:lnTo>
                  <a:lnTo>
                    <a:pt x="3287039" y="377202"/>
                  </a:lnTo>
                  <a:lnTo>
                    <a:pt x="3244367" y="369557"/>
                  </a:lnTo>
                  <a:lnTo>
                    <a:pt x="3214662" y="344449"/>
                  </a:lnTo>
                  <a:lnTo>
                    <a:pt x="3214547" y="327279"/>
                  </a:lnTo>
                  <a:lnTo>
                    <a:pt x="3217354" y="320294"/>
                  </a:lnTo>
                  <a:lnTo>
                    <a:pt x="3250984" y="299135"/>
                  </a:lnTo>
                  <a:lnTo>
                    <a:pt x="3293935" y="292620"/>
                  </a:lnTo>
                  <a:lnTo>
                    <a:pt x="3306965" y="292620"/>
                  </a:lnTo>
                  <a:lnTo>
                    <a:pt x="3349269" y="299135"/>
                  </a:lnTo>
                  <a:lnTo>
                    <a:pt x="3383242" y="320294"/>
                  </a:lnTo>
                  <a:lnTo>
                    <a:pt x="3386124" y="327279"/>
                  </a:lnTo>
                  <a:lnTo>
                    <a:pt x="3386124" y="260324"/>
                  </a:lnTo>
                  <a:lnTo>
                    <a:pt x="3343440" y="248513"/>
                  </a:lnTo>
                  <a:lnTo>
                    <a:pt x="3327298" y="246367"/>
                  </a:lnTo>
                  <a:lnTo>
                    <a:pt x="3327082" y="246367"/>
                  </a:lnTo>
                  <a:lnTo>
                    <a:pt x="3320504" y="245770"/>
                  </a:lnTo>
                  <a:lnTo>
                    <a:pt x="3313353" y="245300"/>
                  </a:lnTo>
                  <a:lnTo>
                    <a:pt x="3306559" y="245008"/>
                  </a:lnTo>
                  <a:lnTo>
                    <a:pt x="3293681" y="245008"/>
                  </a:lnTo>
                  <a:lnTo>
                    <a:pt x="3286887" y="245300"/>
                  </a:lnTo>
                  <a:lnTo>
                    <a:pt x="3279737" y="245770"/>
                  </a:lnTo>
                  <a:lnTo>
                    <a:pt x="3273158" y="246367"/>
                  </a:lnTo>
                  <a:lnTo>
                    <a:pt x="3272942" y="246367"/>
                  </a:lnTo>
                  <a:lnTo>
                    <a:pt x="3233343" y="253707"/>
                  </a:lnTo>
                  <a:lnTo>
                    <a:pt x="3196386" y="269367"/>
                  </a:lnTo>
                  <a:lnTo>
                    <a:pt x="3165487" y="302768"/>
                  </a:lnTo>
                  <a:lnTo>
                    <a:pt x="3158350" y="335724"/>
                  </a:lnTo>
                  <a:lnTo>
                    <a:pt x="3158782" y="344995"/>
                  </a:lnTo>
                  <a:lnTo>
                    <a:pt x="3173374" y="381838"/>
                  </a:lnTo>
                  <a:lnTo>
                    <a:pt x="3210433" y="408851"/>
                  </a:lnTo>
                  <a:lnTo>
                    <a:pt x="3248685" y="420281"/>
                  </a:lnTo>
                  <a:lnTo>
                    <a:pt x="3286823" y="424459"/>
                  </a:lnTo>
                  <a:lnTo>
                    <a:pt x="3293656" y="424700"/>
                  </a:lnTo>
                  <a:lnTo>
                    <a:pt x="3306559" y="424700"/>
                  </a:lnTo>
                  <a:lnTo>
                    <a:pt x="3351250" y="420281"/>
                  </a:lnTo>
                  <a:lnTo>
                    <a:pt x="3389579" y="408851"/>
                  </a:lnTo>
                  <a:lnTo>
                    <a:pt x="3421481" y="387527"/>
                  </a:lnTo>
                  <a:lnTo>
                    <a:pt x="3429444" y="377520"/>
                  </a:lnTo>
                  <a:lnTo>
                    <a:pt x="3430778" y="375627"/>
                  </a:lnTo>
                  <a:lnTo>
                    <a:pt x="3441052" y="344157"/>
                  </a:lnTo>
                  <a:lnTo>
                    <a:pt x="3441446" y="335724"/>
                  </a:lnTo>
                  <a:close/>
                </a:path>
                <a:path w="9009380" h="2038985">
                  <a:moveTo>
                    <a:pt x="3537915" y="1281303"/>
                  </a:moveTo>
                  <a:lnTo>
                    <a:pt x="3493312" y="1281303"/>
                  </a:lnTo>
                  <a:lnTo>
                    <a:pt x="3493312" y="1161859"/>
                  </a:lnTo>
                  <a:lnTo>
                    <a:pt x="3453904" y="1161859"/>
                  </a:lnTo>
                  <a:lnTo>
                    <a:pt x="3453904" y="1494345"/>
                  </a:lnTo>
                  <a:lnTo>
                    <a:pt x="3488245" y="1494345"/>
                  </a:lnTo>
                  <a:lnTo>
                    <a:pt x="3489858" y="1493647"/>
                  </a:lnTo>
                  <a:lnTo>
                    <a:pt x="3492627" y="1490853"/>
                  </a:lnTo>
                  <a:lnTo>
                    <a:pt x="3493312" y="1489214"/>
                  </a:lnTo>
                  <a:lnTo>
                    <a:pt x="3493312" y="1314475"/>
                  </a:lnTo>
                  <a:lnTo>
                    <a:pt x="3537915" y="1314475"/>
                  </a:lnTo>
                  <a:lnTo>
                    <a:pt x="3537915" y="1281303"/>
                  </a:lnTo>
                  <a:close/>
                </a:path>
                <a:path w="9009380" h="2038985">
                  <a:moveTo>
                    <a:pt x="3814661" y="280720"/>
                  </a:moveTo>
                  <a:lnTo>
                    <a:pt x="3774897" y="257797"/>
                  </a:lnTo>
                  <a:lnTo>
                    <a:pt x="3746614" y="231686"/>
                  </a:lnTo>
                  <a:lnTo>
                    <a:pt x="3723246" y="201587"/>
                  </a:lnTo>
                  <a:lnTo>
                    <a:pt x="3703586" y="158635"/>
                  </a:lnTo>
                  <a:lnTo>
                    <a:pt x="3701592" y="147662"/>
                  </a:lnTo>
                  <a:lnTo>
                    <a:pt x="3700983" y="138391"/>
                  </a:lnTo>
                  <a:lnTo>
                    <a:pt x="3700983" y="19215"/>
                  </a:lnTo>
                  <a:lnTo>
                    <a:pt x="3642207" y="19215"/>
                  </a:lnTo>
                  <a:lnTo>
                    <a:pt x="3642182" y="138391"/>
                  </a:lnTo>
                  <a:lnTo>
                    <a:pt x="3641687" y="147662"/>
                  </a:lnTo>
                  <a:lnTo>
                    <a:pt x="3641572" y="148361"/>
                  </a:lnTo>
                  <a:lnTo>
                    <a:pt x="3640099" y="157543"/>
                  </a:lnTo>
                  <a:lnTo>
                    <a:pt x="3637470" y="167627"/>
                  </a:lnTo>
                  <a:lnTo>
                    <a:pt x="3617493" y="208635"/>
                  </a:lnTo>
                  <a:lnTo>
                    <a:pt x="3585159" y="247611"/>
                  </a:lnTo>
                  <a:lnTo>
                    <a:pt x="3554526" y="273507"/>
                  </a:lnTo>
                  <a:lnTo>
                    <a:pt x="3531997" y="288137"/>
                  </a:lnTo>
                  <a:lnTo>
                    <a:pt x="3570033" y="326123"/>
                  </a:lnTo>
                  <a:lnTo>
                    <a:pt x="3602571" y="303034"/>
                  </a:lnTo>
                  <a:lnTo>
                    <a:pt x="3631717" y="275666"/>
                  </a:lnTo>
                  <a:lnTo>
                    <a:pt x="3657993" y="246468"/>
                  </a:lnTo>
                  <a:lnTo>
                    <a:pt x="3672459" y="227888"/>
                  </a:lnTo>
                  <a:lnTo>
                    <a:pt x="3677208" y="233527"/>
                  </a:lnTo>
                  <a:lnTo>
                    <a:pt x="3706609" y="266255"/>
                  </a:lnTo>
                  <a:lnTo>
                    <a:pt x="3734435" y="292823"/>
                  </a:lnTo>
                  <a:lnTo>
                    <a:pt x="3770515" y="318554"/>
                  </a:lnTo>
                  <a:lnTo>
                    <a:pt x="3777488" y="321754"/>
                  </a:lnTo>
                  <a:lnTo>
                    <a:pt x="3814661" y="280720"/>
                  </a:lnTo>
                  <a:close/>
                </a:path>
                <a:path w="9009380" h="2038985">
                  <a:moveTo>
                    <a:pt x="3949509" y="142760"/>
                  </a:moveTo>
                  <a:lnTo>
                    <a:pt x="3892016" y="142760"/>
                  </a:lnTo>
                  <a:lnTo>
                    <a:pt x="3892016" y="431"/>
                  </a:lnTo>
                  <a:lnTo>
                    <a:pt x="3834104" y="431"/>
                  </a:lnTo>
                  <a:lnTo>
                    <a:pt x="3834104" y="416052"/>
                  </a:lnTo>
                  <a:lnTo>
                    <a:pt x="3885679" y="416052"/>
                  </a:lnTo>
                  <a:lnTo>
                    <a:pt x="3887698" y="415175"/>
                  </a:lnTo>
                  <a:lnTo>
                    <a:pt x="3891153" y="411683"/>
                  </a:lnTo>
                  <a:lnTo>
                    <a:pt x="3892016" y="409651"/>
                  </a:lnTo>
                  <a:lnTo>
                    <a:pt x="3892016" y="191655"/>
                  </a:lnTo>
                  <a:lnTo>
                    <a:pt x="3949509" y="191655"/>
                  </a:lnTo>
                  <a:lnTo>
                    <a:pt x="3949509" y="142760"/>
                  </a:lnTo>
                  <a:close/>
                </a:path>
                <a:path w="9009380" h="2038985">
                  <a:moveTo>
                    <a:pt x="4056316" y="1391666"/>
                  </a:moveTo>
                  <a:lnTo>
                    <a:pt x="4027690" y="1366520"/>
                  </a:lnTo>
                  <a:lnTo>
                    <a:pt x="4007345" y="1327188"/>
                  </a:lnTo>
                  <a:lnTo>
                    <a:pt x="4007269" y="1326756"/>
                  </a:lnTo>
                  <a:lnTo>
                    <a:pt x="4004665" y="1312760"/>
                  </a:lnTo>
                  <a:lnTo>
                    <a:pt x="4004564" y="1311033"/>
                  </a:lnTo>
                  <a:lnTo>
                    <a:pt x="4003827" y="1298409"/>
                  </a:lnTo>
                  <a:lnTo>
                    <a:pt x="4003764" y="1176870"/>
                  </a:lnTo>
                  <a:lnTo>
                    <a:pt x="3965041" y="1176870"/>
                  </a:lnTo>
                  <a:lnTo>
                    <a:pt x="3965041" y="1298409"/>
                  </a:lnTo>
                  <a:lnTo>
                    <a:pt x="3964635" y="1308315"/>
                  </a:lnTo>
                  <a:lnTo>
                    <a:pt x="3955148" y="1346555"/>
                  </a:lnTo>
                  <a:lnTo>
                    <a:pt x="3941178" y="1370355"/>
                  </a:lnTo>
                  <a:lnTo>
                    <a:pt x="3938574" y="1366520"/>
                  </a:lnTo>
                  <a:lnTo>
                    <a:pt x="3919347" y="1326756"/>
                  </a:lnTo>
                  <a:lnTo>
                    <a:pt x="3916324" y="1312760"/>
                  </a:lnTo>
                  <a:lnTo>
                    <a:pt x="3915600" y="1305636"/>
                  </a:lnTo>
                  <a:lnTo>
                    <a:pt x="3915600" y="1176870"/>
                  </a:lnTo>
                  <a:lnTo>
                    <a:pt x="3876522" y="1176870"/>
                  </a:lnTo>
                  <a:lnTo>
                    <a:pt x="3876522" y="1298409"/>
                  </a:lnTo>
                  <a:lnTo>
                    <a:pt x="3875748" y="1311033"/>
                  </a:lnTo>
                  <a:lnTo>
                    <a:pt x="3864076" y="1349400"/>
                  </a:lnTo>
                  <a:lnTo>
                    <a:pt x="3836263" y="1386014"/>
                  </a:lnTo>
                  <a:lnTo>
                    <a:pt x="3824605" y="1395844"/>
                  </a:lnTo>
                  <a:lnTo>
                    <a:pt x="3824655" y="1395501"/>
                  </a:lnTo>
                  <a:lnTo>
                    <a:pt x="3824655" y="1358950"/>
                  </a:lnTo>
                  <a:lnTo>
                    <a:pt x="3803688" y="1317625"/>
                  </a:lnTo>
                  <a:lnTo>
                    <a:pt x="3794582" y="1313776"/>
                  </a:lnTo>
                  <a:lnTo>
                    <a:pt x="3800538" y="1309014"/>
                  </a:lnTo>
                  <a:lnTo>
                    <a:pt x="3818763" y="1271155"/>
                  </a:lnTo>
                  <a:lnTo>
                    <a:pt x="3819131" y="1263484"/>
                  </a:lnTo>
                  <a:lnTo>
                    <a:pt x="3819042" y="1232573"/>
                  </a:lnTo>
                  <a:lnTo>
                    <a:pt x="3818661" y="1226299"/>
                  </a:lnTo>
                  <a:lnTo>
                    <a:pt x="3817264" y="1219174"/>
                  </a:lnTo>
                  <a:lnTo>
                    <a:pt x="3815232" y="1213548"/>
                  </a:lnTo>
                  <a:lnTo>
                    <a:pt x="3814953" y="1212773"/>
                  </a:lnTo>
                  <a:lnTo>
                    <a:pt x="3785247" y="1186827"/>
                  </a:lnTo>
                  <a:lnTo>
                    <a:pt x="3785247" y="1365580"/>
                  </a:lnTo>
                  <a:lnTo>
                    <a:pt x="3785247" y="1392948"/>
                  </a:lnTo>
                  <a:lnTo>
                    <a:pt x="3755860" y="1426527"/>
                  </a:lnTo>
                  <a:lnTo>
                    <a:pt x="3750665" y="1427632"/>
                  </a:lnTo>
                  <a:lnTo>
                    <a:pt x="3667341" y="1427632"/>
                  </a:lnTo>
                  <a:lnTo>
                    <a:pt x="3665956" y="1426527"/>
                  </a:lnTo>
                  <a:lnTo>
                    <a:pt x="3665956" y="1333334"/>
                  </a:lnTo>
                  <a:lnTo>
                    <a:pt x="3750665" y="1333334"/>
                  </a:lnTo>
                  <a:lnTo>
                    <a:pt x="3755860" y="1334439"/>
                  </a:lnTo>
                  <a:lnTo>
                    <a:pt x="3784206" y="1361224"/>
                  </a:lnTo>
                  <a:lnTo>
                    <a:pt x="3785247" y="1365580"/>
                  </a:lnTo>
                  <a:lnTo>
                    <a:pt x="3785247" y="1186827"/>
                  </a:lnTo>
                  <a:lnTo>
                    <a:pt x="3780840" y="1185125"/>
                  </a:lnTo>
                  <a:lnTo>
                    <a:pt x="3779024" y="1184592"/>
                  </a:lnTo>
                  <a:lnTo>
                    <a:pt x="3779024" y="1237526"/>
                  </a:lnTo>
                  <a:lnTo>
                    <a:pt x="3779024" y="1272222"/>
                  </a:lnTo>
                  <a:lnTo>
                    <a:pt x="3748709" y="1299578"/>
                  </a:lnTo>
                  <a:lnTo>
                    <a:pt x="3743287" y="1300162"/>
                  </a:lnTo>
                  <a:lnTo>
                    <a:pt x="3665956" y="1300162"/>
                  </a:lnTo>
                  <a:lnTo>
                    <a:pt x="3665956" y="1213548"/>
                  </a:lnTo>
                  <a:lnTo>
                    <a:pt x="3742372" y="1213548"/>
                  </a:lnTo>
                  <a:lnTo>
                    <a:pt x="3777754" y="1232573"/>
                  </a:lnTo>
                  <a:lnTo>
                    <a:pt x="3779024" y="1237526"/>
                  </a:lnTo>
                  <a:lnTo>
                    <a:pt x="3779024" y="1184592"/>
                  </a:lnTo>
                  <a:lnTo>
                    <a:pt x="3740988" y="1179322"/>
                  </a:lnTo>
                  <a:lnTo>
                    <a:pt x="3624808" y="1179322"/>
                  </a:lnTo>
                  <a:lnTo>
                    <a:pt x="3624808" y="1452079"/>
                  </a:lnTo>
                  <a:lnTo>
                    <a:pt x="3626078" y="1455229"/>
                  </a:lnTo>
                  <a:lnTo>
                    <a:pt x="3631146" y="1460817"/>
                  </a:lnTo>
                  <a:lnTo>
                    <a:pt x="3634270" y="1462214"/>
                  </a:lnTo>
                  <a:lnTo>
                    <a:pt x="3748252" y="1462214"/>
                  </a:lnTo>
                  <a:lnTo>
                    <a:pt x="3790937" y="1453070"/>
                  </a:lnTo>
                  <a:lnTo>
                    <a:pt x="3817963" y="1425232"/>
                  </a:lnTo>
                  <a:lnTo>
                    <a:pt x="3824274" y="1398244"/>
                  </a:lnTo>
                  <a:lnTo>
                    <a:pt x="3852672" y="1418907"/>
                  </a:lnTo>
                  <a:lnTo>
                    <a:pt x="3880904" y="1388110"/>
                  </a:lnTo>
                  <a:lnTo>
                    <a:pt x="3895890" y="1366520"/>
                  </a:lnTo>
                  <a:lnTo>
                    <a:pt x="3900119" y="1373517"/>
                  </a:lnTo>
                  <a:lnTo>
                    <a:pt x="3928300" y="1408036"/>
                  </a:lnTo>
                  <a:lnTo>
                    <a:pt x="3941178" y="1419948"/>
                  </a:lnTo>
                  <a:lnTo>
                    <a:pt x="3944874" y="1416456"/>
                  </a:lnTo>
                  <a:lnTo>
                    <a:pt x="3971950" y="1384731"/>
                  </a:lnTo>
                  <a:lnTo>
                    <a:pt x="3984752" y="1366520"/>
                  </a:lnTo>
                  <a:lnTo>
                    <a:pt x="3989387" y="1372831"/>
                  </a:lnTo>
                  <a:lnTo>
                    <a:pt x="4017594" y="1404543"/>
                  </a:lnTo>
                  <a:lnTo>
                    <a:pt x="4032110" y="1415415"/>
                  </a:lnTo>
                  <a:lnTo>
                    <a:pt x="4056316" y="1391666"/>
                  </a:lnTo>
                  <a:close/>
                </a:path>
                <a:path w="9009380" h="2038985">
                  <a:moveTo>
                    <a:pt x="4111980" y="1161859"/>
                  </a:moveTo>
                  <a:lnTo>
                    <a:pt x="4072915" y="1161859"/>
                  </a:lnTo>
                  <a:lnTo>
                    <a:pt x="4072915" y="1494345"/>
                  </a:lnTo>
                  <a:lnTo>
                    <a:pt x="4106913" y="1494345"/>
                  </a:lnTo>
                  <a:lnTo>
                    <a:pt x="4108526" y="1493647"/>
                  </a:lnTo>
                  <a:lnTo>
                    <a:pt x="4111294" y="1490853"/>
                  </a:lnTo>
                  <a:lnTo>
                    <a:pt x="4111980" y="1489214"/>
                  </a:lnTo>
                  <a:lnTo>
                    <a:pt x="4111980" y="1161859"/>
                  </a:lnTo>
                  <a:close/>
                </a:path>
                <a:path w="9009380" h="2038985">
                  <a:moveTo>
                    <a:pt x="4293971" y="431"/>
                  </a:moveTo>
                  <a:lnTo>
                    <a:pt x="4234332" y="431"/>
                  </a:lnTo>
                  <a:lnTo>
                    <a:pt x="4234332" y="99542"/>
                  </a:lnTo>
                  <a:lnTo>
                    <a:pt x="4154805" y="99542"/>
                  </a:lnTo>
                  <a:lnTo>
                    <a:pt x="4155236" y="37541"/>
                  </a:lnTo>
                  <a:lnTo>
                    <a:pt x="4155236" y="29400"/>
                  </a:lnTo>
                  <a:lnTo>
                    <a:pt x="4152493" y="22999"/>
                  </a:lnTo>
                  <a:lnTo>
                    <a:pt x="4141546" y="13677"/>
                  </a:lnTo>
                  <a:lnTo>
                    <a:pt x="4135501" y="11353"/>
                  </a:lnTo>
                  <a:lnTo>
                    <a:pt x="3970680" y="11353"/>
                  </a:lnTo>
                  <a:lnTo>
                    <a:pt x="3970680" y="60248"/>
                  </a:lnTo>
                  <a:lnTo>
                    <a:pt x="4096740" y="60248"/>
                  </a:lnTo>
                  <a:lnTo>
                    <a:pt x="4098188" y="61696"/>
                  </a:lnTo>
                  <a:lnTo>
                    <a:pt x="4098188" y="108712"/>
                  </a:lnTo>
                  <a:lnTo>
                    <a:pt x="4097312" y="120497"/>
                  </a:lnTo>
                  <a:lnTo>
                    <a:pt x="4076954" y="159054"/>
                  </a:lnTo>
                  <a:lnTo>
                    <a:pt x="4037812" y="186829"/>
                  </a:lnTo>
                  <a:lnTo>
                    <a:pt x="4000931" y="202133"/>
                  </a:lnTo>
                  <a:lnTo>
                    <a:pt x="3962120" y="214007"/>
                  </a:lnTo>
                  <a:lnTo>
                    <a:pt x="3949509" y="217411"/>
                  </a:lnTo>
                  <a:lnTo>
                    <a:pt x="3981488" y="258445"/>
                  </a:lnTo>
                  <a:lnTo>
                    <a:pt x="4028376" y="245567"/>
                  </a:lnTo>
                  <a:lnTo>
                    <a:pt x="4065867" y="229450"/>
                  </a:lnTo>
                  <a:lnTo>
                    <a:pt x="4100499" y="207975"/>
                  </a:lnTo>
                  <a:lnTo>
                    <a:pt x="4129824" y="181368"/>
                  </a:lnTo>
                  <a:lnTo>
                    <a:pt x="4148747" y="150177"/>
                  </a:lnTo>
                  <a:lnTo>
                    <a:pt x="4234332" y="150177"/>
                  </a:lnTo>
                  <a:lnTo>
                    <a:pt x="4234332" y="302107"/>
                  </a:lnTo>
                  <a:lnTo>
                    <a:pt x="4287634" y="302107"/>
                  </a:lnTo>
                  <a:lnTo>
                    <a:pt x="4289653" y="301231"/>
                  </a:lnTo>
                  <a:lnTo>
                    <a:pt x="4293108" y="297738"/>
                  </a:lnTo>
                  <a:lnTo>
                    <a:pt x="4293971" y="295706"/>
                  </a:lnTo>
                  <a:lnTo>
                    <a:pt x="4293971" y="150177"/>
                  </a:lnTo>
                  <a:lnTo>
                    <a:pt x="4293971" y="99542"/>
                  </a:lnTo>
                  <a:lnTo>
                    <a:pt x="4293971" y="431"/>
                  </a:lnTo>
                  <a:close/>
                </a:path>
                <a:path w="9009380" h="2038985">
                  <a:moveTo>
                    <a:pt x="4301744" y="366725"/>
                  </a:moveTo>
                  <a:lnTo>
                    <a:pt x="4076001" y="366725"/>
                  </a:lnTo>
                  <a:lnTo>
                    <a:pt x="4075277" y="366433"/>
                  </a:lnTo>
                  <a:lnTo>
                    <a:pt x="4073550" y="365264"/>
                  </a:lnTo>
                  <a:lnTo>
                    <a:pt x="4073118" y="364096"/>
                  </a:lnTo>
                  <a:lnTo>
                    <a:pt x="4073118" y="275475"/>
                  </a:lnTo>
                  <a:lnTo>
                    <a:pt x="4013466" y="275475"/>
                  </a:lnTo>
                  <a:lnTo>
                    <a:pt x="4013466" y="398157"/>
                  </a:lnTo>
                  <a:lnTo>
                    <a:pt x="4016210" y="404622"/>
                  </a:lnTo>
                  <a:lnTo>
                    <a:pt x="4027157" y="414820"/>
                  </a:lnTo>
                  <a:lnTo>
                    <a:pt x="4033202" y="417360"/>
                  </a:lnTo>
                  <a:lnTo>
                    <a:pt x="4294975" y="417360"/>
                  </a:lnTo>
                  <a:lnTo>
                    <a:pt x="4297070" y="416420"/>
                  </a:lnTo>
                  <a:lnTo>
                    <a:pt x="4300817" y="412635"/>
                  </a:lnTo>
                  <a:lnTo>
                    <a:pt x="4301744" y="410527"/>
                  </a:lnTo>
                  <a:lnTo>
                    <a:pt x="4301744" y="366725"/>
                  </a:lnTo>
                  <a:close/>
                </a:path>
                <a:path w="9009380" h="2038985">
                  <a:moveTo>
                    <a:pt x="4399661" y="1258951"/>
                  </a:moveTo>
                  <a:lnTo>
                    <a:pt x="4210291" y="1258951"/>
                  </a:lnTo>
                  <a:lnTo>
                    <a:pt x="4209148" y="1257782"/>
                  </a:lnTo>
                  <a:lnTo>
                    <a:pt x="4209148" y="1158367"/>
                  </a:lnTo>
                  <a:lnTo>
                    <a:pt x="4169727" y="1158367"/>
                  </a:lnTo>
                  <a:lnTo>
                    <a:pt x="4169727" y="1276299"/>
                  </a:lnTo>
                  <a:lnTo>
                    <a:pt x="4171746" y="1281239"/>
                  </a:lnTo>
                  <a:lnTo>
                    <a:pt x="4179811" y="1289392"/>
                  </a:lnTo>
                  <a:lnTo>
                    <a:pt x="4184827" y="1291424"/>
                  </a:lnTo>
                  <a:lnTo>
                    <a:pt x="4399661" y="1291424"/>
                  </a:lnTo>
                  <a:lnTo>
                    <a:pt x="4399661" y="1258951"/>
                  </a:lnTo>
                  <a:close/>
                </a:path>
                <a:path w="9009380" h="2038985">
                  <a:moveTo>
                    <a:pt x="4400004" y="1461160"/>
                  </a:moveTo>
                  <a:lnTo>
                    <a:pt x="4208107" y="1461160"/>
                  </a:lnTo>
                  <a:lnTo>
                    <a:pt x="4207421" y="1460868"/>
                  </a:lnTo>
                  <a:lnTo>
                    <a:pt x="4206036" y="1459712"/>
                  </a:lnTo>
                  <a:lnTo>
                    <a:pt x="4205681" y="1458836"/>
                  </a:lnTo>
                  <a:lnTo>
                    <a:pt x="4205681" y="1392008"/>
                  </a:lnTo>
                  <a:lnTo>
                    <a:pt x="4166273" y="1392008"/>
                  </a:lnTo>
                  <a:lnTo>
                    <a:pt x="4166273" y="1479435"/>
                  </a:lnTo>
                  <a:lnTo>
                    <a:pt x="4168406" y="1484503"/>
                  </a:lnTo>
                  <a:lnTo>
                    <a:pt x="4176928" y="1492656"/>
                  </a:lnTo>
                  <a:lnTo>
                    <a:pt x="4181830" y="1494688"/>
                  </a:lnTo>
                  <a:lnTo>
                    <a:pt x="4394936" y="1494688"/>
                  </a:lnTo>
                  <a:lnTo>
                    <a:pt x="4396549" y="1493989"/>
                  </a:lnTo>
                  <a:lnTo>
                    <a:pt x="4399305" y="1491195"/>
                  </a:lnTo>
                  <a:lnTo>
                    <a:pt x="4400004" y="1489570"/>
                  </a:lnTo>
                  <a:lnTo>
                    <a:pt x="4400004" y="1461160"/>
                  </a:lnTo>
                  <a:close/>
                </a:path>
                <a:path w="9009380" h="2038985">
                  <a:moveTo>
                    <a:pt x="4437342" y="1326007"/>
                  </a:moveTo>
                  <a:lnTo>
                    <a:pt x="4126166" y="1326007"/>
                  </a:lnTo>
                  <a:lnTo>
                    <a:pt x="4126166" y="1359877"/>
                  </a:lnTo>
                  <a:lnTo>
                    <a:pt x="4432274" y="1359877"/>
                  </a:lnTo>
                  <a:lnTo>
                    <a:pt x="4433887" y="1359179"/>
                  </a:lnTo>
                  <a:lnTo>
                    <a:pt x="4436656" y="1356385"/>
                  </a:lnTo>
                  <a:lnTo>
                    <a:pt x="4437342" y="1354759"/>
                  </a:lnTo>
                  <a:lnTo>
                    <a:pt x="4437342" y="1326007"/>
                  </a:lnTo>
                  <a:close/>
                </a:path>
                <a:path w="9009380" h="2038985">
                  <a:moveTo>
                    <a:pt x="4713910" y="1368259"/>
                  </a:moveTo>
                  <a:lnTo>
                    <a:pt x="4671034" y="1376641"/>
                  </a:lnTo>
                  <a:lnTo>
                    <a:pt x="4672190" y="1373390"/>
                  </a:lnTo>
                  <a:lnTo>
                    <a:pt x="4672635" y="1370355"/>
                  </a:lnTo>
                  <a:lnTo>
                    <a:pt x="4672762" y="1211097"/>
                  </a:lnTo>
                  <a:lnTo>
                    <a:pt x="4703534" y="1211097"/>
                  </a:lnTo>
                  <a:lnTo>
                    <a:pt x="4703534" y="1178623"/>
                  </a:lnTo>
                  <a:lnTo>
                    <a:pt x="4634039" y="1178623"/>
                  </a:lnTo>
                  <a:lnTo>
                    <a:pt x="4634039" y="1211097"/>
                  </a:lnTo>
                  <a:lnTo>
                    <a:pt x="4634039" y="1378280"/>
                  </a:lnTo>
                  <a:lnTo>
                    <a:pt x="4632884" y="1379435"/>
                  </a:lnTo>
                  <a:lnTo>
                    <a:pt x="4575378" y="1379435"/>
                  </a:lnTo>
                  <a:lnTo>
                    <a:pt x="4574222" y="1378280"/>
                  </a:lnTo>
                  <a:lnTo>
                    <a:pt x="4574222" y="1211097"/>
                  </a:lnTo>
                  <a:lnTo>
                    <a:pt x="4634039" y="1211097"/>
                  </a:lnTo>
                  <a:lnTo>
                    <a:pt x="4634039" y="1178623"/>
                  </a:lnTo>
                  <a:lnTo>
                    <a:pt x="4505071" y="1178623"/>
                  </a:lnTo>
                  <a:lnTo>
                    <a:pt x="4505071" y="1211097"/>
                  </a:lnTo>
                  <a:lnTo>
                    <a:pt x="4535843" y="1211097"/>
                  </a:lnTo>
                  <a:lnTo>
                    <a:pt x="4535843" y="1370825"/>
                  </a:lnTo>
                  <a:lnTo>
                    <a:pt x="4536643" y="1375486"/>
                  </a:lnTo>
                  <a:lnTo>
                    <a:pt x="4536745" y="1375714"/>
                  </a:lnTo>
                  <a:lnTo>
                    <a:pt x="4538256" y="1379435"/>
                  </a:lnTo>
                  <a:lnTo>
                    <a:pt x="4501261" y="1379435"/>
                  </a:lnTo>
                  <a:lnTo>
                    <a:pt x="4501261" y="1411376"/>
                  </a:lnTo>
                  <a:lnTo>
                    <a:pt x="4619422" y="1411376"/>
                  </a:lnTo>
                  <a:lnTo>
                    <a:pt x="4634420" y="1411008"/>
                  </a:lnTo>
                  <a:lnTo>
                    <a:pt x="4673536" y="1408557"/>
                  </a:lnTo>
                  <a:lnTo>
                    <a:pt x="4713910" y="1401787"/>
                  </a:lnTo>
                  <a:lnTo>
                    <a:pt x="4713910" y="1376641"/>
                  </a:lnTo>
                  <a:lnTo>
                    <a:pt x="4713910" y="1368259"/>
                  </a:lnTo>
                  <a:close/>
                </a:path>
                <a:path w="9009380" h="2038985">
                  <a:moveTo>
                    <a:pt x="4776482" y="1161503"/>
                  </a:moveTo>
                  <a:lnTo>
                    <a:pt x="4736731" y="1161503"/>
                  </a:lnTo>
                  <a:lnTo>
                    <a:pt x="4736731" y="1494345"/>
                  </a:lnTo>
                  <a:lnTo>
                    <a:pt x="4771415" y="1494345"/>
                  </a:lnTo>
                  <a:lnTo>
                    <a:pt x="4773028" y="1493647"/>
                  </a:lnTo>
                  <a:lnTo>
                    <a:pt x="4775797" y="1490853"/>
                  </a:lnTo>
                  <a:lnTo>
                    <a:pt x="4776482" y="1489214"/>
                  </a:lnTo>
                  <a:lnTo>
                    <a:pt x="4776482" y="1161503"/>
                  </a:lnTo>
                  <a:close/>
                </a:path>
                <a:path w="9009380" h="2038985">
                  <a:moveTo>
                    <a:pt x="4964582" y="1348003"/>
                  </a:moveTo>
                  <a:lnTo>
                    <a:pt x="4955984" y="1306449"/>
                  </a:lnTo>
                  <a:lnTo>
                    <a:pt x="4931727" y="1276972"/>
                  </a:lnTo>
                  <a:lnTo>
                    <a:pt x="4927244" y="1274152"/>
                  </a:lnTo>
                  <a:lnTo>
                    <a:pt x="4927244" y="1341488"/>
                  </a:lnTo>
                  <a:lnTo>
                    <a:pt x="4927244" y="1355458"/>
                  </a:lnTo>
                  <a:lnTo>
                    <a:pt x="4907762" y="1393291"/>
                  </a:lnTo>
                  <a:lnTo>
                    <a:pt x="4891976" y="1399692"/>
                  </a:lnTo>
                  <a:lnTo>
                    <a:pt x="4879759" y="1399692"/>
                  </a:lnTo>
                  <a:lnTo>
                    <a:pt x="4849444" y="1375194"/>
                  </a:lnTo>
                  <a:lnTo>
                    <a:pt x="4844262" y="1355458"/>
                  </a:lnTo>
                  <a:lnTo>
                    <a:pt x="4844262" y="1341488"/>
                  </a:lnTo>
                  <a:lnTo>
                    <a:pt x="4862754" y="1303185"/>
                  </a:lnTo>
                  <a:lnTo>
                    <a:pt x="4879060" y="1295615"/>
                  </a:lnTo>
                  <a:lnTo>
                    <a:pt x="4892433" y="1295615"/>
                  </a:lnTo>
                  <a:lnTo>
                    <a:pt x="4922634" y="1322514"/>
                  </a:lnTo>
                  <a:lnTo>
                    <a:pt x="4927244" y="1341488"/>
                  </a:lnTo>
                  <a:lnTo>
                    <a:pt x="4927244" y="1274152"/>
                  </a:lnTo>
                  <a:lnTo>
                    <a:pt x="4885753" y="1263142"/>
                  </a:lnTo>
                  <a:lnTo>
                    <a:pt x="4877282" y="1263535"/>
                  </a:lnTo>
                  <a:lnTo>
                    <a:pt x="4840452" y="1276972"/>
                  </a:lnTo>
                  <a:lnTo>
                    <a:pt x="4816106" y="1306449"/>
                  </a:lnTo>
                  <a:lnTo>
                    <a:pt x="4807521" y="1341488"/>
                  </a:lnTo>
                  <a:lnTo>
                    <a:pt x="4807255" y="1348003"/>
                  </a:lnTo>
                  <a:lnTo>
                    <a:pt x="4816360" y="1389202"/>
                  </a:lnTo>
                  <a:lnTo>
                    <a:pt x="4847183" y="1422539"/>
                  </a:lnTo>
                  <a:lnTo>
                    <a:pt x="4877219" y="1432115"/>
                  </a:lnTo>
                  <a:lnTo>
                    <a:pt x="4877054" y="1432115"/>
                  </a:lnTo>
                  <a:lnTo>
                    <a:pt x="4885753" y="1432521"/>
                  </a:lnTo>
                  <a:lnTo>
                    <a:pt x="4894364" y="1432115"/>
                  </a:lnTo>
                  <a:lnTo>
                    <a:pt x="4902606" y="1430870"/>
                  </a:lnTo>
                  <a:lnTo>
                    <a:pt x="4937353" y="1413281"/>
                  </a:lnTo>
                  <a:lnTo>
                    <a:pt x="4958880" y="1381188"/>
                  </a:lnTo>
                  <a:lnTo>
                    <a:pt x="4964277" y="1355458"/>
                  </a:lnTo>
                  <a:lnTo>
                    <a:pt x="4964582" y="1348003"/>
                  </a:lnTo>
                  <a:close/>
                </a:path>
                <a:path w="9009380" h="2038985">
                  <a:moveTo>
                    <a:pt x="4971148" y="1211795"/>
                  </a:moveTo>
                  <a:lnTo>
                    <a:pt x="4904765" y="1211795"/>
                  </a:lnTo>
                  <a:lnTo>
                    <a:pt x="4904765" y="1164653"/>
                  </a:lnTo>
                  <a:lnTo>
                    <a:pt x="4865001" y="1164653"/>
                  </a:lnTo>
                  <a:lnTo>
                    <a:pt x="4865001" y="1211795"/>
                  </a:lnTo>
                  <a:lnTo>
                    <a:pt x="4798276" y="1211795"/>
                  </a:lnTo>
                  <a:lnTo>
                    <a:pt x="4798276" y="1244282"/>
                  </a:lnTo>
                  <a:lnTo>
                    <a:pt x="4971148" y="1244282"/>
                  </a:lnTo>
                  <a:lnTo>
                    <a:pt x="4971148" y="1211795"/>
                  </a:lnTo>
                  <a:close/>
                </a:path>
                <a:path w="9009380" h="2038985">
                  <a:moveTo>
                    <a:pt x="5300942" y="1389519"/>
                  </a:moveTo>
                  <a:lnTo>
                    <a:pt x="5263591" y="1360208"/>
                  </a:lnTo>
                  <a:lnTo>
                    <a:pt x="5240947" y="1335430"/>
                  </a:lnTo>
                  <a:lnTo>
                    <a:pt x="5237315" y="1330794"/>
                  </a:lnTo>
                  <a:lnTo>
                    <a:pt x="5216893" y="1292999"/>
                  </a:lnTo>
                  <a:lnTo>
                    <a:pt x="5214912" y="1279207"/>
                  </a:lnTo>
                  <a:lnTo>
                    <a:pt x="5214912" y="1211795"/>
                  </a:lnTo>
                  <a:lnTo>
                    <a:pt x="5287175" y="1211795"/>
                  </a:lnTo>
                  <a:lnTo>
                    <a:pt x="5287175" y="1178623"/>
                  </a:lnTo>
                  <a:lnTo>
                    <a:pt x="5104955" y="1178623"/>
                  </a:lnTo>
                  <a:lnTo>
                    <a:pt x="5104955" y="1211795"/>
                  </a:lnTo>
                  <a:lnTo>
                    <a:pt x="5175148" y="1211795"/>
                  </a:lnTo>
                  <a:lnTo>
                    <a:pt x="5175047" y="1279207"/>
                  </a:lnTo>
                  <a:lnTo>
                    <a:pt x="5158371" y="1322908"/>
                  </a:lnTo>
                  <a:lnTo>
                    <a:pt x="5133530" y="1355344"/>
                  </a:lnTo>
                  <a:lnTo>
                    <a:pt x="5102453" y="1384503"/>
                  </a:lnTo>
                  <a:lnTo>
                    <a:pt x="5099431" y="1386751"/>
                  </a:lnTo>
                  <a:lnTo>
                    <a:pt x="5099431" y="1327404"/>
                  </a:lnTo>
                  <a:lnTo>
                    <a:pt x="5099431" y="1292123"/>
                  </a:lnTo>
                  <a:lnTo>
                    <a:pt x="5099431" y="1161503"/>
                  </a:lnTo>
                  <a:lnTo>
                    <a:pt x="5060696" y="1161503"/>
                  </a:lnTo>
                  <a:lnTo>
                    <a:pt x="5060696" y="1292123"/>
                  </a:lnTo>
                  <a:lnTo>
                    <a:pt x="5025085" y="1292123"/>
                  </a:lnTo>
                  <a:lnTo>
                    <a:pt x="5025085" y="1161503"/>
                  </a:lnTo>
                  <a:lnTo>
                    <a:pt x="4986706" y="1161503"/>
                  </a:lnTo>
                  <a:lnTo>
                    <a:pt x="4986706" y="1486306"/>
                  </a:lnTo>
                  <a:lnTo>
                    <a:pt x="5018862" y="1486306"/>
                  </a:lnTo>
                  <a:lnTo>
                    <a:pt x="5020132" y="1485963"/>
                  </a:lnTo>
                  <a:lnTo>
                    <a:pt x="5023815" y="1484566"/>
                  </a:lnTo>
                  <a:lnTo>
                    <a:pt x="5024856" y="1482585"/>
                  </a:lnTo>
                  <a:lnTo>
                    <a:pt x="5025085" y="1479321"/>
                  </a:lnTo>
                  <a:lnTo>
                    <a:pt x="5025085" y="1327404"/>
                  </a:lnTo>
                  <a:lnTo>
                    <a:pt x="5060696" y="1327404"/>
                  </a:lnTo>
                  <a:lnTo>
                    <a:pt x="5060696" y="1494345"/>
                  </a:lnTo>
                  <a:lnTo>
                    <a:pt x="5092966" y="1494345"/>
                  </a:lnTo>
                  <a:lnTo>
                    <a:pt x="5094186" y="1493989"/>
                  </a:lnTo>
                  <a:lnTo>
                    <a:pt x="5098097" y="1492592"/>
                  </a:lnTo>
                  <a:lnTo>
                    <a:pt x="5099189" y="1490611"/>
                  </a:lnTo>
                  <a:lnTo>
                    <a:pt x="5099431" y="1487360"/>
                  </a:lnTo>
                  <a:lnTo>
                    <a:pt x="5099431" y="1407833"/>
                  </a:lnTo>
                  <a:lnTo>
                    <a:pt x="5114290" y="1421345"/>
                  </a:lnTo>
                  <a:lnTo>
                    <a:pt x="5146751" y="1394371"/>
                  </a:lnTo>
                  <a:lnTo>
                    <a:pt x="5174208" y="1364488"/>
                  </a:lnTo>
                  <a:lnTo>
                    <a:pt x="5196243" y="1335430"/>
                  </a:lnTo>
                  <a:lnTo>
                    <a:pt x="5199558" y="1340116"/>
                  </a:lnTo>
                  <a:lnTo>
                    <a:pt x="5226913" y="1372895"/>
                  </a:lnTo>
                  <a:lnTo>
                    <a:pt x="5259425" y="1404340"/>
                  </a:lnTo>
                  <a:lnTo>
                    <a:pt x="5274729" y="1415415"/>
                  </a:lnTo>
                  <a:lnTo>
                    <a:pt x="5300065" y="1390484"/>
                  </a:lnTo>
                  <a:lnTo>
                    <a:pt x="5300942" y="1389519"/>
                  </a:lnTo>
                  <a:close/>
                </a:path>
                <a:path w="9009380" h="2038985">
                  <a:moveTo>
                    <a:pt x="5410606" y="1281303"/>
                  </a:moveTo>
                  <a:lnTo>
                    <a:pt x="5366004" y="1281303"/>
                  </a:lnTo>
                  <a:lnTo>
                    <a:pt x="5366004" y="1161859"/>
                  </a:lnTo>
                  <a:lnTo>
                    <a:pt x="5326583" y="1161859"/>
                  </a:lnTo>
                  <a:lnTo>
                    <a:pt x="5326583" y="1494345"/>
                  </a:lnTo>
                  <a:lnTo>
                    <a:pt x="5360936" y="1494345"/>
                  </a:lnTo>
                  <a:lnTo>
                    <a:pt x="5362549" y="1493647"/>
                  </a:lnTo>
                  <a:lnTo>
                    <a:pt x="5365318" y="1490853"/>
                  </a:lnTo>
                  <a:lnTo>
                    <a:pt x="5366004" y="1489214"/>
                  </a:lnTo>
                  <a:lnTo>
                    <a:pt x="5366004" y="1314475"/>
                  </a:lnTo>
                  <a:lnTo>
                    <a:pt x="5410606" y="1314475"/>
                  </a:lnTo>
                  <a:lnTo>
                    <a:pt x="5410606" y="1281303"/>
                  </a:lnTo>
                  <a:close/>
                </a:path>
                <a:path w="9009380" h="2038985">
                  <a:moveTo>
                    <a:pt x="5576227" y="1194333"/>
                  </a:moveTo>
                  <a:lnTo>
                    <a:pt x="5574322" y="1189393"/>
                  </a:lnTo>
                  <a:lnTo>
                    <a:pt x="5566715" y="1180769"/>
                  </a:lnTo>
                  <a:lnTo>
                    <a:pt x="5561825" y="1178623"/>
                  </a:lnTo>
                  <a:lnTo>
                    <a:pt x="5414061" y="1178623"/>
                  </a:lnTo>
                  <a:lnTo>
                    <a:pt x="5414061" y="1212151"/>
                  </a:lnTo>
                  <a:lnTo>
                    <a:pt x="5535193" y="1212151"/>
                  </a:lnTo>
                  <a:lnTo>
                    <a:pt x="5536463" y="1213307"/>
                  </a:lnTo>
                  <a:lnTo>
                    <a:pt x="5536463" y="1215644"/>
                  </a:lnTo>
                  <a:lnTo>
                    <a:pt x="5536120" y="1306093"/>
                  </a:lnTo>
                  <a:lnTo>
                    <a:pt x="5522976" y="1347304"/>
                  </a:lnTo>
                  <a:lnTo>
                    <a:pt x="5490134" y="1378915"/>
                  </a:lnTo>
                  <a:lnTo>
                    <a:pt x="5447601" y="1401445"/>
                  </a:lnTo>
                  <a:lnTo>
                    <a:pt x="5405425" y="1415059"/>
                  </a:lnTo>
                  <a:lnTo>
                    <a:pt x="5425821" y="1443355"/>
                  </a:lnTo>
                  <a:lnTo>
                    <a:pt x="5465102" y="1431404"/>
                  </a:lnTo>
                  <a:lnTo>
                    <a:pt x="5503786" y="1413141"/>
                  </a:lnTo>
                  <a:lnTo>
                    <a:pt x="5537174" y="1387868"/>
                  </a:lnTo>
                  <a:lnTo>
                    <a:pt x="5562397" y="1355521"/>
                  </a:lnTo>
                  <a:lnTo>
                    <a:pt x="5575363" y="1315605"/>
                  </a:lnTo>
                  <a:lnTo>
                    <a:pt x="5576227" y="1300505"/>
                  </a:lnTo>
                  <a:lnTo>
                    <a:pt x="5576227" y="1194333"/>
                  </a:lnTo>
                  <a:close/>
                </a:path>
                <a:path w="9009380" h="2038985">
                  <a:moveTo>
                    <a:pt x="5711761" y="1278851"/>
                  </a:moveTo>
                  <a:lnTo>
                    <a:pt x="5666117" y="1278851"/>
                  </a:lnTo>
                  <a:lnTo>
                    <a:pt x="5666117" y="1161859"/>
                  </a:lnTo>
                  <a:lnTo>
                    <a:pt x="5627052" y="1161859"/>
                  </a:lnTo>
                  <a:lnTo>
                    <a:pt x="5627052" y="1494345"/>
                  </a:lnTo>
                  <a:lnTo>
                    <a:pt x="5661050" y="1494345"/>
                  </a:lnTo>
                  <a:lnTo>
                    <a:pt x="5662663" y="1493647"/>
                  </a:lnTo>
                  <a:lnTo>
                    <a:pt x="5665432" y="1490853"/>
                  </a:lnTo>
                  <a:lnTo>
                    <a:pt x="5666117" y="1489214"/>
                  </a:lnTo>
                  <a:lnTo>
                    <a:pt x="5666117" y="1312037"/>
                  </a:lnTo>
                  <a:lnTo>
                    <a:pt x="5711761" y="1312037"/>
                  </a:lnTo>
                  <a:lnTo>
                    <a:pt x="5711761" y="1278851"/>
                  </a:lnTo>
                  <a:close/>
                </a:path>
                <a:path w="9009380" h="2038985">
                  <a:moveTo>
                    <a:pt x="5974842" y="1389519"/>
                  </a:moveTo>
                  <a:lnTo>
                    <a:pt x="5937491" y="1360208"/>
                  </a:lnTo>
                  <a:lnTo>
                    <a:pt x="5914847" y="1335430"/>
                  </a:lnTo>
                  <a:lnTo>
                    <a:pt x="5911215" y="1330794"/>
                  </a:lnTo>
                  <a:lnTo>
                    <a:pt x="5890806" y="1292999"/>
                  </a:lnTo>
                  <a:lnTo>
                    <a:pt x="5889193" y="1284325"/>
                  </a:lnTo>
                  <a:lnTo>
                    <a:pt x="5888812" y="1279207"/>
                  </a:lnTo>
                  <a:lnTo>
                    <a:pt x="5888812" y="1211795"/>
                  </a:lnTo>
                  <a:lnTo>
                    <a:pt x="5961075" y="1211795"/>
                  </a:lnTo>
                  <a:lnTo>
                    <a:pt x="5961075" y="1178623"/>
                  </a:lnTo>
                  <a:lnTo>
                    <a:pt x="5778855" y="1178623"/>
                  </a:lnTo>
                  <a:lnTo>
                    <a:pt x="5778855" y="1211795"/>
                  </a:lnTo>
                  <a:lnTo>
                    <a:pt x="5849048" y="1211795"/>
                  </a:lnTo>
                  <a:lnTo>
                    <a:pt x="5848947" y="1279207"/>
                  </a:lnTo>
                  <a:lnTo>
                    <a:pt x="5832284" y="1322908"/>
                  </a:lnTo>
                  <a:lnTo>
                    <a:pt x="5807430" y="1355344"/>
                  </a:lnTo>
                  <a:lnTo>
                    <a:pt x="5776353" y="1384503"/>
                  </a:lnTo>
                  <a:lnTo>
                    <a:pt x="5760186" y="1395857"/>
                  </a:lnTo>
                  <a:lnTo>
                    <a:pt x="5788190" y="1421345"/>
                  </a:lnTo>
                  <a:lnTo>
                    <a:pt x="5820651" y="1394371"/>
                  </a:lnTo>
                  <a:lnTo>
                    <a:pt x="5848108" y="1364488"/>
                  </a:lnTo>
                  <a:lnTo>
                    <a:pt x="5870143" y="1335430"/>
                  </a:lnTo>
                  <a:lnTo>
                    <a:pt x="5873458" y="1340116"/>
                  </a:lnTo>
                  <a:lnTo>
                    <a:pt x="5900813" y="1372895"/>
                  </a:lnTo>
                  <a:lnTo>
                    <a:pt x="5933325" y="1404340"/>
                  </a:lnTo>
                  <a:lnTo>
                    <a:pt x="5948629" y="1415415"/>
                  </a:lnTo>
                  <a:lnTo>
                    <a:pt x="5973978" y="1390484"/>
                  </a:lnTo>
                  <a:lnTo>
                    <a:pt x="5974842" y="1389519"/>
                  </a:lnTo>
                  <a:close/>
                </a:path>
                <a:path w="9009380" h="2038985">
                  <a:moveTo>
                    <a:pt x="6084506" y="1281303"/>
                  </a:moveTo>
                  <a:lnTo>
                    <a:pt x="6039904" y="1281303"/>
                  </a:lnTo>
                  <a:lnTo>
                    <a:pt x="6039904" y="1161859"/>
                  </a:lnTo>
                  <a:lnTo>
                    <a:pt x="6000496" y="1161859"/>
                  </a:lnTo>
                  <a:lnTo>
                    <a:pt x="6000496" y="1494345"/>
                  </a:lnTo>
                  <a:lnTo>
                    <a:pt x="6034837" y="1494345"/>
                  </a:lnTo>
                  <a:lnTo>
                    <a:pt x="6036449" y="1493647"/>
                  </a:lnTo>
                  <a:lnTo>
                    <a:pt x="6039218" y="1490853"/>
                  </a:lnTo>
                  <a:lnTo>
                    <a:pt x="6039904" y="1489214"/>
                  </a:lnTo>
                  <a:lnTo>
                    <a:pt x="6039904" y="1314475"/>
                  </a:lnTo>
                  <a:lnTo>
                    <a:pt x="6084506" y="1314475"/>
                  </a:lnTo>
                  <a:lnTo>
                    <a:pt x="6084506" y="1281303"/>
                  </a:lnTo>
                  <a:close/>
                </a:path>
                <a:path w="9009380" h="2038985">
                  <a:moveTo>
                    <a:pt x="6275717" y="1332636"/>
                  </a:moveTo>
                  <a:lnTo>
                    <a:pt x="6235573" y="1309700"/>
                  </a:lnTo>
                  <a:lnTo>
                    <a:pt x="6205398" y="1283652"/>
                  </a:lnTo>
                  <a:lnTo>
                    <a:pt x="6191059" y="1251712"/>
                  </a:lnTo>
                  <a:lnTo>
                    <a:pt x="6190653" y="1244981"/>
                  </a:lnTo>
                  <a:lnTo>
                    <a:pt x="6190653" y="1166393"/>
                  </a:lnTo>
                  <a:lnTo>
                    <a:pt x="6150546" y="1166393"/>
                  </a:lnTo>
                  <a:lnTo>
                    <a:pt x="6150508" y="1244981"/>
                  </a:lnTo>
                  <a:lnTo>
                    <a:pt x="6150089" y="1251712"/>
                  </a:lnTo>
                  <a:lnTo>
                    <a:pt x="6150000" y="1252156"/>
                  </a:lnTo>
                  <a:lnTo>
                    <a:pt x="6148692" y="1258989"/>
                  </a:lnTo>
                  <a:lnTo>
                    <a:pt x="6146368" y="1266113"/>
                  </a:lnTo>
                  <a:lnTo>
                    <a:pt x="6123406" y="1299108"/>
                  </a:lnTo>
                  <a:lnTo>
                    <a:pt x="6087770" y="1326629"/>
                  </a:lnTo>
                  <a:lnTo>
                    <a:pt x="6064110" y="1339621"/>
                  </a:lnTo>
                  <a:lnTo>
                    <a:pt x="6090386" y="1364767"/>
                  </a:lnTo>
                  <a:lnTo>
                    <a:pt x="6128118" y="1341094"/>
                  </a:lnTo>
                  <a:lnTo>
                    <a:pt x="6157201" y="1315046"/>
                  </a:lnTo>
                  <a:lnTo>
                    <a:pt x="6171641" y="1298067"/>
                  </a:lnTo>
                  <a:lnTo>
                    <a:pt x="6176022" y="1303413"/>
                  </a:lnTo>
                  <a:lnTo>
                    <a:pt x="6208979" y="1331239"/>
                  </a:lnTo>
                  <a:lnTo>
                    <a:pt x="6246673" y="1354404"/>
                  </a:lnTo>
                  <a:lnTo>
                    <a:pt x="6253581" y="1357439"/>
                  </a:lnTo>
                  <a:lnTo>
                    <a:pt x="6275717" y="1332636"/>
                  </a:lnTo>
                  <a:close/>
                </a:path>
                <a:path w="9009380" h="2038985">
                  <a:moveTo>
                    <a:pt x="6350051" y="1161859"/>
                  </a:moveTo>
                  <a:lnTo>
                    <a:pt x="6310287" y="1161859"/>
                  </a:lnTo>
                  <a:lnTo>
                    <a:pt x="6310287" y="1403184"/>
                  </a:lnTo>
                  <a:lnTo>
                    <a:pt x="6344983" y="1403184"/>
                  </a:lnTo>
                  <a:lnTo>
                    <a:pt x="6346596" y="1402486"/>
                  </a:lnTo>
                  <a:lnTo>
                    <a:pt x="6349365" y="1399692"/>
                  </a:lnTo>
                  <a:lnTo>
                    <a:pt x="6350051" y="1398066"/>
                  </a:lnTo>
                  <a:lnTo>
                    <a:pt x="6350051" y="1161859"/>
                  </a:lnTo>
                  <a:close/>
                </a:path>
                <a:path w="9009380" h="2038985">
                  <a:moveTo>
                    <a:pt x="6358699" y="1461160"/>
                  </a:moveTo>
                  <a:lnTo>
                    <a:pt x="6172327" y="1461160"/>
                  </a:lnTo>
                  <a:lnTo>
                    <a:pt x="6171641" y="1460868"/>
                  </a:lnTo>
                  <a:lnTo>
                    <a:pt x="6170257" y="1459712"/>
                  </a:lnTo>
                  <a:lnTo>
                    <a:pt x="6169914" y="1458836"/>
                  </a:lnTo>
                  <a:lnTo>
                    <a:pt x="6169914" y="1385379"/>
                  </a:lnTo>
                  <a:lnTo>
                    <a:pt x="6130150" y="1385379"/>
                  </a:lnTo>
                  <a:lnTo>
                    <a:pt x="6130150" y="1479435"/>
                  </a:lnTo>
                  <a:lnTo>
                    <a:pt x="6132284" y="1484503"/>
                  </a:lnTo>
                  <a:lnTo>
                    <a:pt x="6140805" y="1492656"/>
                  </a:lnTo>
                  <a:lnTo>
                    <a:pt x="6145708" y="1494688"/>
                  </a:lnTo>
                  <a:lnTo>
                    <a:pt x="6353619" y="1494688"/>
                  </a:lnTo>
                  <a:lnTo>
                    <a:pt x="6355245" y="1493989"/>
                  </a:lnTo>
                  <a:lnTo>
                    <a:pt x="6358001" y="1491195"/>
                  </a:lnTo>
                  <a:lnTo>
                    <a:pt x="6358699" y="1489570"/>
                  </a:lnTo>
                  <a:lnTo>
                    <a:pt x="6358699" y="1461160"/>
                  </a:lnTo>
                  <a:close/>
                </a:path>
                <a:path w="9009380" h="2038985">
                  <a:moveTo>
                    <a:pt x="6580670" y="1258252"/>
                  </a:moveTo>
                  <a:lnTo>
                    <a:pt x="6576504" y="1229144"/>
                  </a:lnTo>
                  <a:lnTo>
                    <a:pt x="6573418" y="1220876"/>
                  </a:lnTo>
                  <a:lnTo>
                    <a:pt x="6569456" y="1212989"/>
                  </a:lnTo>
                  <a:lnTo>
                    <a:pt x="6564858" y="1205725"/>
                  </a:lnTo>
                  <a:lnTo>
                    <a:pt x="6563017" y="1203413"/>
                  </a:lnTo>
                  <a:lnTo>
                    <a:pt x="6559601" y="1199108"/>
                  </a:lnTo>
                  <a:lnTo>
                    <a:pt x="6553708" y="1193114"/>
                  </a:lnTo>
                  <a:lnTo>
                    <a:pt x="6547205" y="1187780"/>
                  </a:lnTo>
                  <a:lnTo>
                    <a:pt x="6544373" y="1185926"/>
                  </a:lnTo>
                  <a:lnTo>
                    <a:pt x="6544373" y="1249984"/>
                  </a:lnTo>
                  <a:lnTo>
                    <a:pt x="6544348" y="1258252"/>
                  </a:lnTo>
                  <a:lnTo>
                    <a:pt x="6532042" y="1296149"/>
                  </a:lnTo>
                  <a:lnTo>
                    <a:pt x="6501955" y="1312964"/>
                  </a:lnTo>
                  <a:lnTo>
                    <a:pt x="6502146" y="1312964"/>
                  </a:lnTo>
                  <a:lnTo>
                    <a:pt x="6494920" y="1314132"/>
                  </a:lnTo>
                  <a:lnTo>
                    <a:pt x="6480403" y="1314132"/>
                  </a:lnTo>
                  <a:lnTo>
                    <a:pt x="6442951" y="1295209"/>
                  </a:lnTo>
                  <a:lnTo>
                    <a:pt x="6430962" y="1267218"/>
                  </a:lnTo>
                  <a:lnTo>
                    <a:pt x="6431051" y="1249984"/>
                  </a:lnTo>
                  <a:lnTo>
                    <a:pt x="6452565" y="1214589"/>
                  </a:lnTo>
                  <a:lnTo>
                    <a:pt x="6472733" y="1204760"/>
                  </a:lnTo>
                  <a:lnTo>
                    <a:pt x="6473050" y="1204760"/>
                  </a:lnTo>
                  <a:lnTo>
                    <a:pt x="6479946" y="1203413"/>
                  </a:lnTo>
                  <a:lnTo>
                    <a:pt x="6495847" y="1203413"/>
                  </a:lnTo>
                  <a:lnTo>
                    <a:pt x="6503225" y="1204760"/>
                  </a:lnTo>
                  <a:lnTo>
                    <a:pt x="6537160" y="1229144"/>
                  </a:lnTo>
                  <a:lnTo>
                    <a:pt x="6544373" y="1249984"/>
                  </a:lnTo>
                  <a:lnTo>
                    <a:pt x="6544373" y="1185926"/>
                  </a:lnTo>
                  <a:lnTo>
                    <a:pt x="6506769" y="1171371"/>
                  </a:lnTo>
                  <a:lnTo>
                    <a:pt x="6488011" y="1169885"/>
                  </a:lnTo>
                  <a:lnTo>
                    <a:pt x="6478994" y="1170254"/>
                  </a:lnTo>
                  <a:lnTo>
                    <a:pt x="6478638" y="1170254"/>
                  </a:lnTo>
                  <a:lnTo>
                    <a:pt x="6469901" y="1171371"/>
                  </a:lnTo>
                  <a:lnTo>
                    <a:pt x="6469608" y="1171371"/>
                  </a:lnTo>
                  <a:lnTo>
                    <a:pt x="6460236" y="1173429"/>
                  </a:lnTo>
                  <a:lnTo>
                    <a:pt x="6421628" y="1193990"/>
                  </a:lnTo>
                  <a:lnTo>
                    <a:pt x="6398400" y="1230350"/>
                  </a:lnTo>
                  <a:lnTo>
                    <a:pt x="6394678" y="1250454"/>
                  </a:lnTo>
                  <a:lnTo>
                    <a:pt x="6394310" y="1258252"/>
                  </a:lnTo>
                  <a:lnTo>
                    <a:pt x="6401917" y="1296492"/>
                  </a:lnTo>
                  <a:lnTo>
                    <a:pt x="6429222" y="1329512"/>
                  </a:lnTo>
                  <a:lnTo>
                    <a:pt x="6469774" y="1345819"/>
                  </a:lnTo>
                  <a:lnTo>
                    <a:pt x="6488011" y="1347304"/>
                  </a:lnTo>
                  <a:lnTo>
                    <a:pt x="6497980" y="1346936"/>
                  </a:lnTo>
                  <a:lnTo>
                    <a:pt x="6497574" y="1346936"/>
                  </a:lnTo>
                  <a:lnTo>
                    <a:pt x="6507264" y="1345819"/>
                  </a:lnTo>
                  <a:lnTo>
                    <a:pt x="6506946" y="1345819"/>
                  </a:lnTo>
                  <a:lnTo>
                    <a:pt x="6515367" y="1344168"/>
                  </a:lnTo>
                  <a:lnTo>
                    <a:pt x="6523964" y="1341716"/>
                  </a:lnTo>
                  <a:lnTo>
                    <a:pt x="6559512" y="1319022"/>
                  </a:lnTo>
                  <a:lnTo>
                    <a:pt x="6578854" y="1278940"/>
                  </a:lnTo>
                  <a:lnTo>
                    <a:pt x="6580289" y="1267218"/>
                  </a:lnTo>
                  <a:lnTo>
                    <a:pt x="6580391" y="1264983"/>
                  </a:lnTo>
                  <a:lnTo>
                    <a:pt x="6580670" y="1258252"/>
                  </a:lnTo>
                  <a:close/>
                </a:path>
                <a:path w="9009380" h="2038985">
                  <a:moveTo>
                    <a:pt x="6610058" y="1380134"/>
                  </a:moveTo>
                  <a:lnTo>
                    <a:pt x="6566103" y="1387525"/>
                  </a:lnTo>
                  <a:lnTo>
                    <a:pt x="6525349" y="1390789"/>
                  </a:lnTo>
                  <a:lnTo>
                    <a:pt x="6499809" y="1391602"/>
                  </a:lnTo>
                  <a:lnTo>
                    <a:pt x="6384277" y="1391602"/>
                  </a:lnTo>
                  <a:lnTo>
                    <a:pt x="6384277" y="1424647"/>
                  </a:lnTo>
                  <a:lnTo>
                    <a:pt x="6505651" y="1424647"/>
                  </a:lnTo>
                  <a:lnTo>
                    <a:pt x="6523304" y="1424266"/>
                  </a:lnTo>
                  <a:lnTo>
                    <a:pt x="6565544" y="1421523"/>
                  </a:lnTo>
                  <a:lnTo>
                    <a:pt x="6605219" y="1414716"/>
                  </a:lnTo>
                  <a:lnTo>
                    <a:pt x="6610058" y="1411452"/>
                  </a:lnTo>
                  <a:lnTo>
                    <a:pt x="6610058" y="1380134"/>
                  </a:lnTo>
                  <a:close/>
                </a:path>
                <a:path w="9009380" h="2038985">
                  <a:moveTo>
                    <a:pt x="6663995" y="1161859"/>
                  </a:moveTo>
                  <a:lnTo>
                    <a:pt x="6624587" y="1161859"/>
                  </a:lnTo>
                  <a:lnTo>
                    <a:pt x="6624587" y="1494345"/>
                  </a:lnTo>
                  <a:lnTo>
                    <a:pt x="6658927" y="1494345"/>
                  </a:lnTo>
                  <a:lnTo>
                    <a:pt x="6660540" y="1493647"/>
                  </a:lnTo>
                  <a:lnTo>
                    <a:pt x="6663309" y="1490853"/>
                  </a:lnTo>
                  <a:lnTo>
                    <a:pt x="6663995" y="1489214"/>
                  </a:lnTo>
                  <a:lnTo>
                    <a:pt x="6663995" y="1161859"/>
                  </a:lnTo>
                  <a:close/>
                </a:path>
                <a:path w="9009380" h="2038985">
                  <a:moveTo>
                    <a:pt x="7026313" y="1161503"/>
                  </a:moveTo>
                  <a:lnTo>
                    <a:pt x="6987591" y="1161503"/>
                  </a:lnTo>
                  <a:lnTo>
                    <a:pt x="6987591" y="1197825"/>
                  </a:lnTo>
                  <a:lnTo>
                    <a:pt x="6987591" y="1231011"/>
                  </a:lnTo>
                  <a:lnTo>
                    <a:pt x="6987591" y="1291780"/>
                  </a:lnTo>
                  <a:lnTo>
                    <a:pt x="6934695" y="1291780"/>
                  </a:lnTo>
                  <a:lnTo>
                    <a:pt x="6936537" y="1286891"/>
                  </a:lnTo>
                  <a:lnTo>
                    <a:pt x="6937807" y="1281595"/>
                  </a:lnTo>
                  <a:lnTo>
                    <a:pt x="6939191" y="1270177"/>
                  </a:lnTo>
                  <a:lnTo>
                    <a:pt x="6939280" y="1268615"/>
                  </a:lnTo>
                  <a:lnTo>
                    <a:pt x="6939432" y="1266050"/>
                  </a:lnTo>
                  <a:lnTo>
                    <a:pt x="6936079" y="1231011"/>
                  </a:lnTo>
                  <a:lnTo>
                    <a:pt x="6987591" y="1231011"/>
                  </a:lnTo>
                  <a:lnTo>
                    <a:pt x="6987591" y="1197825"/>
                  </a:lnTo>
                  <a:lnTo>
                    <a:pt x="6919823" y="1197825"/>
                  </a:lnTo>
                  <a:lnTo>
                    <a:pt x="6914070" y="1191526"/>
                  </a:lnTo>
                  <a:lnTo>
                    <a:pt x="6907543" y="1185862"/>
                  </a:lnTo>
                  <a:lnTo>
                    <a:pt x="6900812" y="1181265"/>
                  </a:lnTo>
                  <a:lnTo>
                    <a:pt x="6900812" y="1250213"/>
                  </a:lnTo>
                  <a:lnTo>
                    <a:pt x="6900812" y="1266050"/>
                  </a:lnTo>
                  <a:lnTo>
                    <a:pt x="6884556" y="1303540"/>
                  </a:lnTo>
                  <a:lnTo>
                    <a:pt x="6859664" y="1314831"/>
                  </a:lnTo>
                  <a:lnTo>
                    <a:pt x="6851358" y="1314831"/>
                  </a:lnTo>
                  <a:lnTo>
                    <a:pt x="6814718" y="1299984"/>
                  </a:lnTo>
                  <a:lnTo>
                    <a:pt x="6804241" y="1281595"/>
                  </a:lnTo>
                  <a:lnTo>
                    <a:pt x="6801752" y="1270749"/>
                  </a:lnTo>
                  <a:lnTo>
                    <a:pt x="6801713" y="1270177"/>
                  </a:lnTo>
                  <a:lnTo>
                    <a:pt x="6801599" y="1268615"/>
                  </a:lnTo>
                  <a:lnTo>
                    <a:pt x="6800901" y="1258252"/>
                  </a:lnTo>
                  <a:lnTo>
                    <a:pt x="6817474" y="1213662"/>
                  </a:lnTo>
                  <a:lnTo>
                    <a:pt x="6835521" y="1203185"/>
                  </a:lnTo>
                  <a:lnTo>
                    <a:pt x="6835673" y="1203185"/>
                  </a:lnTo>
                  <a:lnTo>
                    <a:pt x="6842836" y="1201674"/>
                  </a:lnTo>
                  <a:lnTo>
                    <a:pt x="6859664" y="1201674"/>
                  </a:lnTo>
                  <a:lnTo>
                    <a:pt x="6866928" y="1203185"/>
                  </a:lnTo>
                  <a:lnTo>
                    <a:pt x="6895617" y="1229499"/>
                  </a:lnTo>
                  <a:lnTo>
                    <a:pt x="6899859" y="1243634"/>
                  </a:lnTo>
                  <a:lnTo>
                    <a:pt x="6900812" y="1250213"/>
                  </a:lnTo>
                  <a:lnTo>
                    <a:pt x="6900812" y="1181265"/>
                  </a:lnTo>
                  <a:lnTo>
                    <a:pt x="6900240" y="1180871"/>
                  </a:lnTo>
                  <a:lnTo>
                    <a:pt x="6862864" y="1168793"/>
                  </a:lnTo>
                  <a:lnTo>
                    <a:pt x="6851358" y="1168146"/>
                  </a:lnTo>
                  <a:lnTo>
                    <a:pt x="6842011" y="1168552"/>
                  </a:lnTo>
                  <a:lnTo>
                    <a:pt x="6800532" y="1182420"/>
                  </a:lnTo>
                  <a:lnTo>
                    <a:pt x="6771881" y="1213307"/>
                  </a:lnTo>
                  <a:lnTo>
                    <a:pt x="6762813" y="1239215"/>
                  </a:lnTo>
                  <a:lnTo>
                    <a:pt x="6761556" y="1248295"/>
                  </a:lnTo>
                  <a:lnTo>
                    <a:pt x="6761454" y="1250683"/>
                  </a:lnTo>
                  <a:lnTo>
                    <a:pt x="6761340" y="1253121"/>
                  </a:lnTo>
                  <a:lnTo>
                    <a:pt x="6761124" y="1258252"/>
                  </a:lnTo>
                  <a:lnTo>
                    <a:pt x="6768211" y="1296314"/>
                  </a:lnTo>
                  <a:lnTo>
                    <a:pt x="6793966" y="1330286"/>
                  </a:lnTo>
                  <a:lnTo>
                    <a:pt x="6833260" y="1347177"/>
                  </a:lnTo>
                  <a:lnTo>
                    <a:pt x="6851358" y="1348701"/>
                  </a:lnTo>
                  <a:lnTo>
                    <a:pt x="6860972" y="1348320"/>
                  </a:lnTo>
                  <a:lnTo>
                    <a:pt x="6901688" y="1335087"/>
                  </a:lnTo>
                  <a:lnTo>
                    <a:pt x="6914642" y="1324952"/>
                  </a:lnTo>
                  <a:lnTo>
                    <a:pt x="6987591" y="1324952"/>
                  </a:lnTo>
                  <a:lnTo>
                    <a:pt x="6987591" y="1402486"/>
                  </a:lnTo>
                  <a:lnTo>
                    <a:pt x="7021246" y="1402486"/>
                  </a:lnTo>
                  <a:lnTo>
                    <a:pt x="7022859" y="1401787"/>
                  </a:lnTo>
                  <a:lnTo>
                    <a:pt x="7025627" y="1398993"/>
                  </a:lnTo>
                  <a:lnTo>
                    <a:pt x="7026313" y="1397368"/>
                  </a:lnTo>
                  <a:lnTo>
                    <a:pt x="7026313" y="1324952"/>
                  </a:lnTo>
                  <a:lnTo>
                    <a:pt x="7026313" y="1314831"/>
                  </a:lnTo>
                  <a:lnTo>
                    <a:pt x="7026313" y="1291780"/>
                  </a:lnTo>
                  <a:lnTo>
                    <a:pt x="7026313" y="1231011"/>
                  </a:lnTo>
                  <a:lnTo>
                    <a:pt x="7026313" y="1201674"/>
                  </a:lnTo>
                  <a:lnTo>
                    <a:pt x="7026313" y="1197825"/>
                  </a:lnTo>
                  <a:lnTo>
                    <a:pt x="7026313" y="1161503"/>
                  </a:lnTo>
                  <a:close/>
                </a:path>
                <a:path w="9009380" h="2038985">
                  <a:moveTo>
                    <a:pt x="7035305" y="1461160"/>
                  </a:moveTo>
                  <a:lnTo>
                    <a:pt x="6850329" y="1461160"/>
                  </a:lnTo>
                  <a:lnTo>
                    <a:pt x="6849631" y="1460868"/>
                  </a:lnTo>
                  <a:lnTo>
                    <a:pt x="6848246" y="1459712"/>
                  </a:lnTo>
                  <a:lnTo>
                    <a:pt x="6847903" y="1458836"/>
                  </a:lnTo>
                  <a:lnTo>
                    <a:pt x="6847903" y="1387817"/>
                  </a:lnTo>
                  <a:lnTo>
                    <a:pt x="6808838" y="1387817"/>
                  </a:lnTo>
                  <a:lnTo>
                    <a:pt x="6808838" y="1478737"/>
                  </a:lnTo>
                  <a:lnTo>
                    <a:pt x="6810972" y="1483804"/>
                  </a:lnTo>
                  <a:lnTo>
                    <a:pt x="6819493" y="1491957"/>
                  </a:lnTo>
                  <a:lnTo>
                    <a:pt x="6824396" y="1493989"/>
                  </a:lnTo>
                  <a:lnTo>
                    <a:pt x="7030237" y="1493989"/>
                  </a:lnTo>
                  <a:lnTo>
                    <a:pt x="7031850" y="1493291"/>
                  </a:lnTo>
                  <a:lnTo>
                    <a:pt x="7034619" y="1490497"/>
                  </a:lnTo>
                  <a:lnTo>
                    <a:pt x="7035305" y="1488871"/>
                  </a:lnTo>
                  <a:lnTo>
                    <a:pt x="7035305" y="1461160"/>
                  </a:lnTo>
                  <a:close/>
                </a:path>
                <a:path w="9009380" h="2038985">
                  <a:moveTo>
                    <a:pt x="7251065" y="1302956"/>
                  </a:moveTo>
                  <a:lnTo>
                    <a:pt x="7196645" y="1309420"/>
                  </a:lnTo>
                  <a:lnTo>
                    <a:pt x="7158393" y="1311859"/>
                  </a:lnTo>
                  <a:lnTo>
                    <a:pt x="7120407" y="1312951"/>
                  </a:lnTo>
                  <a:lnTo>
                    <a:pt x="7099948" y="1312951"/>
                  </a:lnTo>
                  <a:lnTo>
                    <a:pt x="7099262" y="1312252"/>
                  </a:lnTo>
                  <a:lnTo>
                    <a:pt x="7098932" y="1311859"/>
                  </a:lnTo>
                  <a:lnTo>
                    <a:pt x="7098932" y="1271866"/>
                  </a:lnTo>
                  <a:lnTo>
                    <a:pt x="7199312" y="1271866"/>
                  </a:lnTo>
                  <a:lnTo>
                    <a:pt x="7204329" y="1269885"/>
                  </a:lnTo>
                  <a:lnTo>
                    <a:pt x="7212393" y="1261973"/>
                  </a:lnTo>
                  <a:lnTo>
                    <a:pt x="7214413" y="1256969"/>
                  </a:lnTo>
                  <a:lnTo>
                    <a:pt x="7214413" y="1171638"/>
                  </a:lnTo>
                  <a:lnTo>
                    <a:pt x="7060552" y="1171638"/>
                  </a:lnTo>
                  <a:lnTo>
                    <a:pt x="7060552" y="1202715"/>
                  </a:lnTo>
                  <a:lnTo>
                    <a:pt x="7175678" y="1202715"/>
                  </a:lnTo>
                  <a:lnTo>
                    <a:pt x="7175678" y="1239151"/>
                  </a:lnTo>
                  <a:lnTo>
                    <a:pt x="7174535" y="1240434"/>
                  </a:lnTo>
                  <a:lnTo>
                    <a:pt x="7060552" y="1240434"/>
                  </a:lnTo>
                  <a:lnTo>
                    <a:pt x="7060552" y="1330426"/>
                  </a:lnTo>
                  <a:lnTo>
                    <a:pt x="7062508" y="1335379"/>
                  </a:lnTo>
                  <a:lnTo>
                    <a:pt x="7070344" y="1343520"/>
                  </a:lnTo>
                  <a:lnTo>
                    <a:pt x="7075284" y="1345501"/>
                  </a:lnTo>
                  <a:lnTo>
                    <a:pt x="7092963" y="1345501"/>
                  </a:lnTo>
                  <a:lnTo>
                    <a:pt x="7162978" y="1343088"/>
                  </a:lnTo>
                  <a:lnTo>
                    <a:pt x="7206551" y="1340027"/>
                  </a:lnTo>
                  <a:lnTo>
                    <a:pt x="7251065" y="1335087"/>
                  </a:lnTo>
                  <a:lnTo>
                    <a:pt x="7251065" y="1312951"/>
                  </a:lnTo>
                  <a:lnTo>
                    <a:pt x="7251065" y="1302956"/>
                  </a:lnTo>
                  <a:close/>
                </a:path>
                <a:path w="9009380" h="2038985">
                  <a:moveTo>
                    <a:pt x="7313993" y="1389799"/>
                  </a:moveTo>
                  <a:lnTo>
                    <a:pt x="7311911" y="1384795"/>
                  </a:lnTo>
                  <a:lnTo>
                    <a:pt x="7303617" y="1376883"/>
                  </a:lnTo>
                  <a:lnTo>
                    <a:pt x="7298664" y="1374902"/>
                  </a:lnTo>
                  <a:lnTo>
                    <a:pt x="7092010" y="1374902"/>
                  </a:lnTo>
                  <a:lnTo>
                    <a:pt x="7092010" y="1407731"/>
                  </a:lnTo>
                  <a:lnTo>
                    <a:pt x="7273417" y="1407731"/>
                  </a:lnTo>
                  <a:lnTo>
                    <a:pt x="7274573" y="1408887"/>
                  </a:lnTo>
                  <a:lnTo>
                    <a:pt x="7274573" y="1494345"/>
                  </a:lnTo>
                  <a:lnTo>
                    <a:pt x="7308913" y="1494345"/>
                  </a:lnTo>
                  <a:lnTo>
                    <a:pt x="7310526" y="1493647"/>
                  </a:lnTo>
                  <a:lnTo>
                    <a:pt x="7313295" y="1490853"/>
                  </a:lnTo>
                  <a:lnTo>
                    <a:pt x="7313993" y="1489214"/>
                  </a:lnTo>
                  <a:lnTo>
                    <a:pt x="7313993" y="1389799"/>
                  </a:lnTo>
                  <a:close/>
                </a:path>
                <a:path w="9009380" h="2038985">
                  <a:moveTo>
                    <a:pt x="7359967" y="1236941"/>
                  </a:moveTo>
                  <a:lnTo>
                    <a:pt x="7313638" y="1236941"/>
                  </a:lnTo>
                  <a:lnTo>
                    <a:pt x="7313638" y="1161859"/>
                  </a:lnTo>
                  <a:lnTo>
                    <a:pt x="7274230" y="1161859"/>
                  </a:lnTo>
                  <a:lnTo>
                    <a:pt x="7274230" y="1355686"/>
                  </a:lnTo>
                  <a:lnTo>
                    <a:pt x="7308570" y="1355686"/>
                  </a:lnTo>
                  <a:lnTo>
                    <a:pt x="7310183" y="1354988"/>
                  </a:lnTo>
                  <a:lnTo>
                    <a:pt x="7312952" y="1352194"/>
                  </a:lnTo>
                  <a:lnTo>
                    <a:pt x="7313638" y="1350568"/>
                  </a:lnTo>
                  <a:lnTo>
                    <a:pt x="7313638" y="1270127"/>
                  </a:lnTo>
                  <a:lnTo>
                    <a:pt x="7359967" y="1270127"/>
                  </a:lnTo>
                  <a:lnTo>
                    <a:pt x="7359967" y="1236941"/>
                  </a:lnTo>
                  <a:close/>
                </a:path>
                <a:path w="9009380" h="2038985">
                  <a:moveTo>
                    <a:pt x="7622057" y="1224724"/>
                  </a:moveTo>
                  <a:lnTo>
                    <a:pt x="7604569" y="1187259"/>
                  </a:lnTo>
                  <a:lnTo>
                    <a:pt x="7582294" y="1173899"/>
                  </a:lnTo>
                  <a:lnTo>
                    <a:pt x="7582294" y="1218666"/>
                  </a:lnTo>
                  <a:lnTo>
                    <a:pt x="7582294" y="1230769"/>
                  </a:lnTo>
                  <a:lnTo>
                    <a:pt x="7550658" y="1252778"/>
                  </a:lnTo>
                  <a:lnTo>
                    <a:pt x="7513117" y="1257109"/>
                  </a:lnTo>
                  <a:lnTo>
                    <a:pt x="7499337" y="1257109"/>
                  </a:lnTo>
                  <a:lnTo>
                    <a:pt x="7447280" y="1247660"/>
                  </a:lnTo>
                  <a:lnTo>
                    <a:pt x="7430160" y="1230769"/>
                  </a:lnTo>
                  <a:lnTo>
                    <a:pt x="7430160" y="1218666"/>
                  </a:lnTo>
                  <a:lnTo>
                    <a:pt x="7461796" y="1196670"/>
                  </a:lnTo>
                  <a:lnTo>
                    <a:pt x="7499337" y="1191996"/>
                  </a:lnTo>
                  <a:lnTo>
                    <a:pt x="7513117" y="1191996"/>
                  </a:lnTo>
                  <a:lnTo>
                    <a:pt x="7565174" y="1201788"/>
                  </a:lnTo>
                  <a:lnTo>
                    <a:pt x="7582294" y="1218666"/>
                  </a:lnTo>
                  <a:lnTo>
                    <a:pt x="7582294" y="1173899"/>
                  </a:lnTo>
                  <a:lnTo>
                    <a:pt x="7544257" y="1164120"/>
                  </a:lnTo>
                  <a:lnTo>
                    <a:pt x="7506233" y="1161503"/>
                  </a:lnTo>
                  <a:lnTo>
                    <a:pt x="7497242" y="1161669"/>
                  </a:lnTo>
                  <a:lnTo>
                    <a:pt x="7458253" y="1165707"/>
                  </a:lnTo>
                  <a:lnTo>
                    <a:pt x="7414692" y="1182331"/>
                  </a:lnTo>
                  <a:lnTo>
                    <a:pt x="7391120" y="1215542"/>
                  </a:lnTo>
                  <a:lnTo>
                    <a:pt x="7390397" y="1224724"/>
                  </a:lnTo>
                  <a:lnTo>
                    <a:pt x="7391108" y="1233893"/>
                  </a:lnTo>
                  <a:lnTo>
                    <a:pt x="7391146" y="1234046"/>
                  </a:lnTo>
                  <a:lnTo>
                    <a:pt x="7393254" y="1242187"/>
                  </a:lnTo>
                  <a:lnTo>
                    <a:pt x="7393381" y="1242441"/>
                  </a:lnTo>
                  <a:lnTo>
                    <a:pt x="7396823" y="1249603"/>
                  </a:lnTo>
                  <a:lnTo>
                    <a:pt x="7430503" y="1275359"/>
                  </a:lnTo>
                  <a:lnTo>
                    <a:pt x="7468197" y="1284973"/>
                  </a:lnTo>
                  <a:lnTo>
                    <a:pt x="7506233" y="1287589"/>
                  </a:lnTo>
                  <a:lnTo>
                    <a:pt x="7515212" y="1287424"/>
                  </a:lnTo>
                  <a:lnTo>
                    <a:pt x="7554315" y="1283385"/>
                  </a:lnTo>
                  <a:lnTo>
                    <a:pt x="7597762" y="1267371"/>
                  </a:lnTo>
                  <a:lnTo>
                    <a:pt x="7621346" y="1234046"/>
                  </a:lnTo>
                  <a:lnTo>
                    <a:pt x="7621359" y="1233893"/>
                  </a:lnTo>
                  <a:lnTo>
                    <a:pt x="7622057" y="1224724"/>
                  </a:lnTo>
                  <a:close/>
                </a:path>
                <a:path w="9009380" h="2038985">
                  <a:moveTo>
                    <a:pt x="7625512" y="1465008"/>
                  </a:moveTo>
                  <a:lnTo>
                    <a:pt x="7435812" y="1465008"/>
                  </a:lnTo>
                  <a:lnTo>
                    <a:pt x="7434656" y="1463840"/>
                  </a:lnTo>
                  <a:lnTo>
                    <a:pt x="7434656" y="1444396"/>
                  </a:lnTo>
                  <a:lnTo>
                    <a:pt x="7603503" y="1444396"/>
                  </a:lnTo>
                  <a:lnTo>
                    <a:pt x="7608519" y="1442542"/>
                  </a:lnTo>
                  <a:lnTo>
                    <a:pt x="7616584" y="1435087"/>
                  </a:lnTo>
                  <a:lnTo>
                    <a:pt x="7618603" y="1429969"/>
                  </a:lnTo>
                  <a:lnTo>
                    <a:pt x="7618603" y="1360576"/>
                  </a:lnTo>
                  <a:lnTo>
                    <a:pt x="7395934" y="1360576"/>
                  </a:lnTo>
                  <a:lnTo>
                    <a:pt x="7395934" y="1393063"/>
                  </a:lnTo>
                  <a:lnTo>
                    <a:pt x="7579182" y="1393063"/>
                  </a:lnTo>
                  <a:lnTo>
                    <a:pt x="7579182" y="1411808"/>
                  </a:lnTo>
                  <a:lnTo>
                    <a:pt x="7578026" y="1412963"/>
                  </a:lnTo>
                  <a:lnTo>
                    <a:pt x="7395934" y="1412963"/>
                  </a:lnTo>
                  <a:lnTo>
                    <a:pt x="7395934" y="1476184"/>
                  </a:lnTo>
                  <a:lnTo>
                    <a:pt x="7397255" y="1485353"/>
                  </a:lnTo>
                  <a:lnTo>
                    <a:pt x="7401204" y="1491894"/>
                  </a:lnTo>
                  <a:lnTo>
                    <a:pt x="7407796" y="1495831"/>
                  </a:lnTo>
                  <a:lnTo>
                    <a:pt x="7417028" y="1497139"/>
                  </a:lnTo>
                  <a:lnTo>
                    <a:pt x="7620444" y="1497139"/>
                  </a:lnTo>
                  <a:lnTo>
                    <a:pt x="7622057" y="1496441"/>
                  </a:lnTo>
                  <a:lnTo>
                    <a:pt x="7624826" y="1493647"/>
                  </a:lnTo>
                  <a:lnTo>
                    <a:pt x="7625512" y="1491894"/>
                  </a:lnTo>
                  <a:lnTo>
                    <a:pt x="7625512" y="1465008"/>
                  </a:lnTo>
                  <a:close/>
                </a:path>
                <a:path w="9009380" h="2038985">
                  <a:moveTo>
                    <a:pt x="7662164" y="1305394"/>
                  </a:moveTo>
                  <a:lnTo>
                    <a:pt x="7350633" y="1305394"/>
                  </a:lnTo>
                  <a:lnTo>
                    <a:pt x="7350633" y="1338224"/>
                  </a:lnTo>
                  <a:lnTo>
                    <a:pt x="7657097" y="1338224"/>
                  </a:lnTo>
                  <a:lnTo>
                    <a:pt x="7658709" y="1337525"/>
                  </a:lnTo>
                  <a:lnTo>
                    <a:pt x="7661478" y="1334731"/>
                  </a:lnTo>
                  <a:lnTo>
                    <a:pt x="7662164" y="1333106"/>
                  </a:lnTo>
                  <a:lnTo>
                    <a:pt x="7662164" y="1305394"/>
                  </a:lnTo>
                  <a:close/>
                </a:path>
                <a:path w="9009380" h="2038985">
                  <a:moveTo>
                    <a:pt x="7924012" y="1224724"/>
                  </a:moveTo>
                  <a:lnTo>
                    <a:pt x="7913370" y="1192593"/>
                  </a:lnTo>
                  <a:lnTo>
                    <a:pt x="7912303" y="1191107"/>
                  </a:lnTo>
                  <a:lnTo>
                    <a:pt x="7885976" y="1171829"/>
                  </a:lnTo>
                  <a:lnTo>
                    <a:pt x="7885976" y="1218895"/>
                  </a:lnTo>
                  <a:lnTo>
                    <a:pt x="7885976" y="1230312"/>
                  </a:lnTo>
                  <a:lnTo>
                    <a:pt x="7848867" y="1256271"/>
                  </a:lnTo>
                  <a:lnTo>
                    <a:pt x="7842644" y="1256855"/>
                  </a:lnTo>
                  <a:lnTo>
                    <a:pt x="7829969" y="1256855"/>
                  </a:lnTo>
                  <a:lnTo>
                    <a:pt x="7793952" y="1243291"/>
                  </a:lnTo>
                  <a:lnTo>
                    <a:pt x="7786751" y="1230312"/>
                  </a:lnTo>
                  <a:lnTo>
                    <a:pt x="7786814" y="1218895"/>
                  </a:lnTo>
                  <a:lnTo>
                    <a:pt x="7823911" y="1193177"/>
                  </a:lnTo>
                  <a:lnTo>
                    <a:pt x="7829969" y="1192593"/>
                  </a:lnTo>
                  <a:lnTo>
                    <a:pt x="7842644" y="1192593"/>
                  </a:lnTo>
                  <a:lnTo>
                    <a:pt x="7879067" y="1205801"/>
                  </a:lnTo>
                  <a:lnTo>
                    <a:pt x="7885976" y="1218895"/>
                  </a:lnTo>
                  <a:lnTo>
                    <a:pt x="7885976" y="1171829"/>
                  </a:lnTo>
                  <a:lnTo>
                    <a:pt x="7844282" y="1162100"/>
                  </a:lnTo>
                  <a:lnTo>
                    <a:pt x="7836192" y="1161859"/>
                  </a:lnTo>
                  <a:lnTo>
                    <a:pt x="7828102" y="1162100"/>
                  </a:lnTo>
                  <a:lnTo>
                    <a:pt x="7789596" y="1170495"/>
                  </a:lnTo>
                  <a:lnTo>
                    <a:pt x="7756322" y="1196784"/>
                  </a:lnTo>
                  <a:lnTo>
                    <a:pt x="7749057" y="1219136"/>
                  </a:lnTo>
                  <a:lnTo>
                    <a:pt x="7748714" y="1224724"/>
                  </a:lnTo>
                  <a:lnTo>
                    <a:pt x="7765135" y="1263573"/>
                  </a:lnTo>
                  <a:lnTo>
                    <a:pt x="7804378" y="1283919"/>
                  </a:lnTo>
                  <a:lnTo>
                    <a:pt x="7836192" y="1287589"/>
                  </a:lnTo>
                  <a:lnTo>
                    <a:pt x="7844282" y="1287360"/>
                  </a:lnTo>
                  <a:lnTo>
                    <a:pt x="7883080" y="1279207"/>
                  </a:lnTo>
                  <a:lnTo>
                    <a:pt x="7916405" y="1252842"/>
                  </a:lnTo>
                  <a:lnTo>
                    <a:pt x="7923543" y="1232636"/>
                  </a:lnTo>
                  <a:lnTo>
                    <a:pt x="7924012" y="1224724"/>
                  </a:lnTo>
                  <a:close/>
                </a:path>
                <a:path w="9009380" h="2038985">
                  <a:moveTo>
                    <a:pt x="7955826" y="1290726"/>
                  </a:moveTo>
                  <a:lnTo>
                    <a:pt x="7917320" y="1297228"/>
                  </a:lnTo>
                  <a:lnTo>
                    <a:pt x="7877353" y="1300899"/>
                  </a:lnTo>
                  <a:lnTo>
                    <a:pt x="7843875" y="1302194"/>
                  </a:lnTo>
                  <a:lnTo>
                    <a:pt x="7734541" y="1302194"/>
                  </a:lnTo>
                  <a:lnTo>
                    <a:pt x="7734541" y="1336281"/>
                  </a:lnTo>
                  <a:lnTo>
                    <a:pt x="7800226" y="1336281"/>
                  </a:lnTo>
                  <a:lnTo>
                    <a:pt x="7800226" y="1390967"/>
                  </a:lnTo>
                  <a:lnTo>
                    <a:pt x="7835265" y="1390967"/>
                  </a:lnTo>
                  <a:lnTo>
                    <a:pt x="7836878" y="1390269"/>
                  </a:lnTo>
                  <a:lnTo>
                    <a:pt x="7839646" y="1387475"/>
                  </a:lnTo>
                  <a:lnTo>
                    <a:pt x="7840345" y="1385836"/>
                  </a:lnTo>
                  <a:lnTo>
                    <a:pt x="7840345" y="1336281"/>
                  </a:lnTo>
                  <a:lnTo>
                    <a:pt x="7861960" y="1336281"/>
                  </a:lnTo>
                  <a:lnTo>
                    <a:pt x="7907401" y="1333893"/>
                  </a:lnTo>
                  <a:lnTo>
                    <a:pt x="7950987" y="1325651"/>
                  </a:lnTo>
                  <a:lnTo>
                    <a:pt x="7954213" y="1324495"/>
                  </a:lnTo>
                  <a:lnTo>
                    <a:pt x="7955826" y="1322400"/>
                  </a:lnTo>
                  <a:lnTo>
                    <a:pt x="7955826" y="1290726"/>
                  </a:lnTo>
                  <a:close/>
                </a:path>
                <a:path w="9009380" h="2038985">
                  <a:moveTo>
                    <a:pt x="8010106" y="1161859"/>
                  </a:moveTo>
                  <a:lnTo>
                    <a:pt x="7970685" y="1161859"/>
                  </a:lnTo>
                  <a:lnTo>
                    <a:pt x="7970685" y="1358480"/>
                  </a:lnTo>
                  <a:lnTo>
                    <a:pt x="7874914" y="1358480"/>
                  </a:lnTo>
                  <a:lnTo>
                    <a:pt x="7874914" y="1391666"/>
                  </a:lnTo>
                  <a:lnTo>
                    <a:pt x="7970685" y="1391666"/>
                  </a:lnTo>
                  <a:lnTo>
                    <a:pt x="7970685" y="1423797"/>
                  </a:lnTo>
                  <a:lnTo>
                    <a:pt x="8005038" y="1423797"/>
                  </a:lnTo>
                  <a:lnTo>
                    <a:pt x="8006651" y="1423098"/>
                  </a:lnTo>
                  <a:lnTo>
                    <a:pt x="8009420" y="1420304"/>
                  </a:lnTo>
                  <a:lnTo>
                    <a:pt x="8010106" y="1418666"/>
                  </a:lnTo>
                  <a:lnTo>
                    <a:pt x="8010106" y="1161859"/>
                  </a:lnTo>
                  <a:close/>
                </a:path>
                <a:path w="9009380" h="2038985">
                  <a:moveTo>
                    <a:pt x="8014944" y="1460817"/>
                  </a:moveTo>
                  <a:lnTo>
                    <a:pt x="7825816" y="1460817"/>
                  </a:lnTo>
                  <a:lnTo>
                    <a:pt x="7825130" y="1460525"/>
                  </a:lnTo>
                  <a:lnTo>
                    <a:pt x="7823746" y="1459357"/>
                  </a:lnTo>
                  <a:lnTo>
                    <a:pt x="7823403" y="1458480"/>
                  </a:lnTo>
                  <a:lnTo>
                    <a:pt x="7823403" y="1405636"/>
                  </a:lnTo>
                  <a:lnTo>
                    <a:pt x="7783982" y="1405636"/>
                  </a:lnTo>
                  <a:lnTo>
                    <a:pt x="7783982" y="1479435"/>
                  </a:lnTo>
                  <a:lnTo>
                    <a:pt x="7786116" y="1484503"/>
                  </a:lnTo>
                  <a:lnTo>
                    <a:pt x="7794638" y="1492656"/>
                  </a:lnTo>
                  <a:lnTo>
                    <a:pt x="7799540" y="1494688"/>
                  </a:lnTo>
                  <a:lnTo>
                    <a:pt x="8009877" y="1494688"/>
                  </a:lnTo>
                  <a:lnTo>
                    <a:pt x="8011490" y="1493989"/>
                  </a:lnTo>
                  <a:lnTo>
                    <a:pt x="8014259" y="1491195"/>
                  </a:lnTo>
                  <a:lnTo>
                    <a:pt x="8014944" y="1489570"/>
                  </a:lnTo>
                  <a:lnTo>
                    <a:pt x="8014944" y="1460817"/>
                  </a:lnTo>
                  <a:close/>
                </a:path>
                <a:path w="9009380" h="2038985">
                  <a:moveTo>
                    <a:pt x="8209953" y="1342415"/>
                  </a:moveTo>
                  <a:lnTo>
                    <a:pt x="8199514" y="1301978"/>
                  </a:lnTo>
                  <a:lnTo>
                    <a:pt x="8171828" y="1271905"/>
                  </a:lnTo>
                  <a:lnTo>
                    <a:pt x="8171828" y="1335430"/>
                  </a:lnTo>
                  <a:lnTo>
                    <a:pt x="8171751" y="1351508"/>
                  </a:lnTo>
                  <a:lnTo>
                    <a:pt x="8152727" y="1386192"/>
                  </a:lnTo>
                  <a:lnTo>
                    <a:pt x="8127898" y="1396199"/>
                  </a:lnTo>
                  <a:lnTo>
                    <a:pt x="8113839" y="1396199"/>
                  </a:lnTo>
                  <a:lnTo>
                    <a:pt x="8106956" y="1394917"/>
                  </a:lnTo>
                  <a:lnTo>
                    <a:pt x="8107121" y="1394917"/>
                  </a:lnTo>
                  <a:lnTo>
                    <a:pt x="8094815" y="1390091"/>
                  </a:lnTo>
                  <a:lnTo>
                    <a:pt x="8071244" y="1358315"/>
                  </a:lnTo>
                  <a:lnTo>
                    <a:pt x="8071193" y="1357960"/>
                  </a:lnTo>
                  <a:lnTo>
                    <a:pt x="8070050" y="1351508"/>
                  </a:lnTo>
                  <a:lnTo>
                    <a:pt x="8079778" y="1310690"/>
                  </a:lnTo>
                  <a:lnTo>
                    <a:pt x="8113369" y="1290383"/>
                  </a:lnTo>
                  <a:lnTo>
                    <a:pt x="8128584" y="1290383"/>
                  </a:lnTo>
                  <a:lnTo>
                    <a:pt x="8135391" y="1291780"/>
                  </a:lnTo>
                  <a:lnTo>
                    <a:pt x="8135544" y="1291780"/>
                  </a:lnTo>
                  <a:lnTo>
                    <a:pt x="8165846" y="1316875"/>
                  </a:lnTo>
                  <a:lnTo>
                    <a:pt x="8171828" y="1335430"/>
                  </a:lnTo>
                  <a:lnTo>
                    <a:pt x="8171828" y="1271905"/>
                  </a:lnTo>
                  <a:lnTo>
                    <a:pt x="8130019" y="1256931"/>
                  </a:lnTo>
                  <a:lnTo>
                    <a:pt x="8129867" y="1256931"/>
                  </a:lnTo>
                  <a:lnTo>
                    <a:pt x="8120748" y="1256499"/>
                  </a:lnTo>
                  <a:lnTo>
                    <a:pt x="8076933" y="1267015"/>
                  </a:lnTo>
                  <a:lnTo>
                    <a:pt x="8046021" y="1294218"/>
                  </a:lnTo>
                  <a:lnTo>
                    <a:pt x="8041602" y="1301559"/>
                  </a:lnTo>
                  <a:lnTo>
                    <a:pt x="8038109" y="1308887"/>
                  </a:lnTo>
                  <a:lnTo>
                    <a:pt x="8031848" y="1335900"/>
                  </a:lnTo>
                  <a:lnTo>
                    <a:pt x="8031543" y="1342415"/>
                  </a:lnTo>
                  <a:lnTo>
                    <a:pt x="8041475" y="1384515"/>
                  </a:lnTo>
                  <a:lnTo>
                    <a:pt x="8069021" y="1415199"/>
                  </a:lnTo>
                  <a:lnTo>
                    <a:pt x="8092427" y="1426146"/>
                  </a:lnTo>
                  <a:lnTo>
                    <a:pt x="8092300" y="1426146"/>
                  </a:lnTo>
                  <a:lnTo>
                    <a:pt x="8101419" y="1428330"/>
                  </a:lnTo>
                  <a:lnTo>
                    <a:pt x="8101279" y="1428330"/>
                  </a:lnTo>
                  <a:lnTo>
                    <a:pt x="8110868" y="1429639"/>
                  </a:lnTo>
                  <a:lnTo>
                    <a:pt x="8110702" y="1429639"/>
                  </a:lnTo>
                  <a:lnTo>
                    <a:pt x="8120748" y="1430083"/>
                  </a:lnTo>
                  <a:lnTo>
                    <a:pt x="8130565" y="1429639"/>
                  </a:lnTo>
                  <a:lnTo>
                    <a:pt x="8172742" y="1414843"/>
                  </a:lnTo>
                  <a:lnTo>
                    <a:pt x="8192186" y="1396199"/>
                  </a:lnTo>
                  <a:lnTo>
                    <a:pt x="8195869" y="1391056"/>
                  </a:lnTo>
                  <a:lnTo>
                    <a:pt x="8209508" y="1351508"/>
                  </a:lnTo>
                  <a:lnTo>
                    <a:pt x="8209585" y="1350568"/>
                  </a:lnTo>
                  <a:lnTo>
                    <a:pt x="8209953" y="1342415"/>
                  </a:lnTo>
                  <a:close/>
                </a:path>
                <a:path w="9009380" h="2038985">
                  <a:moveTo>
                    <a:pt x="8221713" y="1208659"/>
                  </a:moveTo>
                  <a:lnTo>
                    <a:pt x="8141144" y="1208659"/>
                  </a:lnTo>
                  <a:lnTo>
                    <a:pt x="8141144" y="1161503"/>
                  </a:lnTo>
                  <a:lnTo>
                    <a:pt x="8101381" y="1161503"/>
                  </a:lnTo>
                  <a:lnTo>
                    <a:pt x="8101381" y="1208659"/>
                  </a:lnTo>
                  <a:lnTo>
                    <a:pt x="8021866" y="1208659"/>
                  </a:lnTo>
                  <a:lnTo>
                    <a:pt x="8021866" y="1241831"/>
                  </a:lnTo>
                  <a:lnTo>
                    <a:pt x="8221713" y="1241831"/>
                  </a:lnTo>
                  <a:lnTo>
                    <a:pt x="8221713" y="1208659"/>
                  </a:lnTo>
                  <a:close/>
                </a:path>
                <a:path w="9009380" h="2038985">
                  <a:moveTo>
                    <a:pt x="8336496" y="1294917"/>
                  </a:moveTo>
                  <a:lnTo>
                    <a:pt x="8288782" y="1294917"/>
                  </a:lnTo>
                  <a:lnTo>
                    <a:pt x="8288782" y="1161503"/>
                  </a:lnTo>
                  <a:lnTo>
                    <a:pt x="8250402" y="1161503"/>
                  </a:lnTo>
                  <a:lnTo>
                    <a:pt x="8250402" y="1494345"/>
                  </a:lnTo>
                  <a:lnTo>
                    <a:pt x="8283715" y="1494345"/>
                  </a:lnTo>
                  <a:lnTo>
                    <a:pt x="8285327" y="1493647"/>
                  </a:lnTo>
                  <a:lnTo>
                    <a:pt x="8288096" y="1490853"/>
                  </a:lnTo>
                  <a:lnTo>
                    <a:pt x="8288782" y="1489214"/>
                  </a:lnTo>
                  <a:lnTo>
                    <a:pt x="8288782" y="1328445"/>
                  </a:lnTo>
                  <a:lnTo>
                    <a:pt x="8336496" y="1328445"/>
                  </a:lnTo>
                  <a:lnTo>
                    <a:pt x="8336496" y="1294917"/>
                  </a:lnTo>
                  <a:close/>
                </a:path>
                <a:path w="9009380" h="2038985">
                  <a:moveTo>
                    <a:pt x="8539810" y="1391310"/>
                  </a:moveTo>
                  <a:lnTo>
                    <a:pt x="8502396" y="1362748"/>
                  </a:lnTo>
                  <a:lnTo>
                    <a:pt x="8481073" y="1340675"/>
                  </a:lnTo>
                  <a:lnTo>
                    <a:pt x="8476120" y="1334630"/>
                  </a:lnTo>
                  <a:lnTo>
                    <a:pt x="8455698" y="1298105"/>
                  </a:lnTo>
                  <a:lnTo>
                    <a:pt x="8453717" y="1284439"/>
                  </a:lnTo>
                  <a:lnTo>
                    <a:pt x="8453717" y="1211795"/>
                  </a:lnTo>
                  <a:lnTo>
                    <a:pt x="8525980" y="1211795"/>
                  </a:lnTo>
                  <a:lnTo>
                    <a:pt x="8525980" y="1178623"/>
                  </a:lnTo>
                  <a:lnTo>
                    <a:pt x="8343760" y="1178623"/>
                  </a:lnTo>
                  <a:lnTo>
                    <a:pt x="8343760" y="1211795"/>
                  </a:lnTo>
                  <a:lnTo>
                    <a:pt x="8413610" y="1211795"/>
                  </a:lnTo>
                  <a:lnTo>
                    <a:pt x="8413496" y="1284439"/>
                  </a:lnTo>
                  <a:lnTo>
                    <a:pt x="8396884" y="1327048"/>
                  </a:lnTo>
                  <a:lnTo>
                    <a:pt x="8372284" y="1358176"/>
                  </a:lnTo>
                  <a:lnTo>
                    <a:pt x="8341258" y="1386382"/>
                  </a:lnTo>
                  <a:lnTo>
                    <a:pt x="8325091" y="1397596"/>
                  </a:lnTo>
                  <a:lnTo>
                    <a:pt x="8352752" y="1423098"/>
                  </a:lnTo>
                  <a:lnTo>
                    <a:pt x="8385213" y="1397203"/>
                  </a:lnTo>
                  <a:lnTo>
                    <a:pt x="8412670" y="1368933"/>
                  </a:lnTo>
                  <a:lnTo>
                    <a:pt x="8434692" y="1340675"/>
                  </a:lnTo>
                  <a:lnTo>
                    <a:pt x="8438845" y="1346720"/>
                  </a:lnTo>
                  <a:lnTo>
                    <a:pt x="8465464" y="1376718"/>
                  </a:lnTo>
                  <a:lnTo>
                    <a:pt x="8498230" y="1406385"/>
                  </a:lnTo>
                  <a:lnTo>
                    <a:pt x="8513534" y="1417154"/>
                  </a:lnTo>
                  <a:lnTo>
                    <a:pt x="8539810" y="1391310"/>
                  </a:lnTo>
                  <a:close/>
                </a:path>
                <a:path w="9009380" h="2038985">
                  <a:moveTo>
                    <a:pt x="8604809" y="1161859"/>
                  </a:moveTo>
                  <a:lnTo>
                    <a:pt x="8565744" y="1161859"/>
                  </a:lnTo>
                  <a:lnTo>
                    <a:pt x="8565744" y="1494345"/>
                  </a:lnTo>
                  <a:lnTo>
                    <a:pt x="8599741" y="1494345"/>
                  </a:lnTo>
                  <a:lnTo>
                    <a:pt x="8601354" y="1493647"/>
                  </a:lnTo>
                  <a:lnTo>
                    <a:pt x="8604123" y="1490853"/>
                  </a:lnTo>
                  <a:lnTo>
                    <a:pt x="8604809" y="1489214"/>
                  </a:lnTo>
                  <a:lnTo>
                    <a:pt x="8604809" y="1161859"/>
                  </a:lnTo>
                  <a:close/>
                </a:path>
                <a:path w="9009380" h="2038985">
                  <a:moveTo>
                    <a:pt x="8878062" y="1245323"/>
                  </a:moveTo>
                  <a:lnTo>
                    <a:pt x="8867635" y="1204925"/>
                  </a:lnTo>
                  <a:lnTo>
                    <a:pt x="8839987" y="1177353"/>
                  </a:lnTo>
                  <a:lnTo>
                    <a:pt x="8839340" y="1177023"/>
                  </a:lnTo>
                  <a:lnTo>
                    <a:pt x="8839340" y="1239037"/>
                  </a:lnTo>
                  <a:lnTo>
                    <a:pt x="8839340" y="1251610"/>
                  </a:lnTo>
                  <a:lnTo>
                    <a:pt x="8815895" y="1286014"/>
                  </a:lnTo>
                  <a:lnTo>
                    <a:pt x="8796934" y="1292123"/>
                  </a:lnTo>
                  <a:lnTo>
                    <a:pt x="8782177" y="1292123"/>
                  </a:lnTo>
                  <a:lnTo>
                    <a:pt x="8746503" y="1269022"/>
                  </a:lnTo>
                  <a:lnTo>
                    <a:pt x="8740457" y="1251610"/>
                  </a:lnTo>
                  <a:lnTo>
                    <a:pt x="8740457" y="1239037"/>
                  </a:lnTo>
                  <a:lnTo>
                    <a:pt x="8763508" y="1204633"/>
                  </a:lnTo>
                  <a:lnTo>
                    <a:pt x="8782177" y="1198524"/>
                  </a:lnTo>
                  <a:lnTo>
                    <a:pt x="8796934" y="1198524"/>
                  </a:lnTo>
                  <a:lnTo>
                    <a:pt x="8833294" y="1221638"/>
                  </a:lnTo>
                  <a:lnTo>
                    <a:pt x="8839340" y="1239037"/>
                  </a:lnTo>
                  <a:lnTo>
                    <a:pt x="8839340" y="1177023"/>
                  </a:lnTo>
                  <a:lnTo>
                    <a:pt x="8799424" y="1165009"/>
                  </a:lnTo>
                  <a:lnTo>
                    <a:pt x="8790241" y="1164653"/>
                  </a:lnTo>
                  <a:lnTo>
                    <a:pt x="8780907" y="1165009"/>
                  </a:lnTo>
                  <a:lnTo>
                    <a:pt x="8739848" y="1177353"/>
                  </a:lnTo>
                  <a:lnTo>
                    <a:pt x="8712162" y="1204925"/>
                  </a:lnTo>
                  <a:lnTo>
                    <a:pt x="8701735" y="1245323"/>
                  </a:lnTo>
                  <a:lnTo>
                    <a:pt x="8702154" y="1254353"/>
                  </a:lnTo>
                  <a:lnTo>
                    <a:pt x="8716467" y="1292428"/>
                  </a:lnTo>
                  <a:lnTo>
                    <a:pt x="8747138" y="1317066"/>
                  </a:lnTo>
                  <a:lnTo>
                    <a:pt x="8790241" y="1326007"/>
                  </a:lnTo>
                  <a:lnTo>
                    <a:pt x="8799424" y="1325638"/>
                  </a:lnTo>
                  <a:lnTo>
                    <a:pt x="8839987" y="1313294"/>
                  </a:lnTo>
                  <a:lnTo>
                    <a:pt x="8867635" y="1285824"/>
                  </a:lnTo>
                  <a:lnTo>
                    <a:pt x="8877643" y="1254353"/>
                  </a:lnTo>
                  <a:lnTo>
                    <a:pt x="8878062" y="1245323"/>
                  </a:lnTo>
                  <a:close/>
                </a:path>
                <a:path w="9009380" h="2038985">
                  <a:moveTo>
                    <a:pt x="8975573" y="1447888"/>
                  </a:moveTo>
                  <a:lnTo>
                    <a:pt x="8973782" y="1441602"/>
                  </a:lnTo>
                  <a:lnTo>
                    <a:pt x="8971331" y="1437767"/>
                  </a:lnTo>
                  <a:lnTo>
                    <a:pt x="8966644" y="1430426"/>
                  </a:lnTo>
                  <a:lnTo>
                    <a:pt x="8961793" y="1425651"/>
                  </a:lnTo>
                  <a:lnTo>
                    <a:pt x="8949588" y="1417739"/>
                  </a:lnTo>
                  <a:lnTo>
                    <a:pt x="8942438" y="1414716"/>
                  </a:lnTo>
                  <a:lnTo>
                    <a:pt x="8936850" y="1413294"/>
                  </a:lnTo>
                  <a:lnTo>
                    <a:pt x="8936850" y="1449984"/>
                  </a:lnTo>
                  <a:lnTo>
                    <a:pt x="8936850" y="1459877"/>
                  </a:lnTo>
                  <a:lnTo>
                    <a:pt x="8936711" y="1460233"/>
                  </a:lnTo>
                  <a:lnTo>
                    <a:pt x="8934259" y="1464360"/>
                  </a:lnTo>
                  <a:lnTo>
                    <a:pt x="8923884" y="1471587"/>
                  </a:lnTo>
                  <a:lnTo>
                    <a:pt x="8916911" y="1473390"/>
                  </a:lnTo>
                  <a:lnTo>
                    <a:pt x="8898928" y="1473390"/>
                  </a:lnTo>
                  <a:lnTo>
                    <a:pt x="8891549" y="1471587"/>
                  </a:lnTo>
                  <a:lnTo>
                    <a:pt x="8891702" y="1471587"/>
                  </a:lnTo>
                  <a:lnTo>
                    <a:pt x="8889759" y="1470240"/>
                  </a:lnTo>
                  <a:lnTo>
                    <a:pt x="8881643" y="1464652"/>
                  </a:lnTo>
                  <a:lnTo>
                    <a:pt x="8880234" y="1462214"/>
                  </a:lnTo>
                  <a:lnTo>
                    <a:pt x="8879103" y="1460233"/>
                  </a:lnTo>
                  <a:lnTo>
                    <a:pt x="8879103" y="1450454"/>
                  </a:lnTo>
                  <a:lnTo>
                    <a:pt x="8881580" y="1446491"/>
                  </a:lnTo>
                  <a:lnTo>
                    <a:pt x="8891664" y="1439392"/>
                  </a:lnTo>
                  <a:lnTo>
                    <a:pt x="8891981" y="1439392"/>
                  </a:lnTo>
                  <a:lnTo>
                    <a:pt x="8898814" y="1437767"/>
                  </a:lnTo>
                  <a:lnTo>
                    <a:pt x="8916797" y="1437767"/>
                  </a:lnTo>
                  <a:lnTo>
                    <a:pt x="8923591" y="1439392"/>
                  </a:lnTo>
                  <a:lnTo>
                    <a:pt x="8934196" y="1445907"/>
                  </a:lnTo>
                  <a:lnTo>
                    <a:pt x="8936850" y="1449984"/>
                  </a:lnTo>
                  <a:lnTo>
                    <a:pt x="8936850" y="1413294"/>
                  </a:lnTo>
                  <a:lnTo>
                    <a:pt x="8908148" y="1409471"/>
                  </a:lnTo>
                  <a:lnTo>
                    <a:pt x="8899614" y="1409471"/>
                  </a:lnTo>
                  <a:lnTo>
                    <a:pt x="8855304" y="1425651"/>
                  </a:lnTo>
                  <a:lnTo>
                    <a:pt x="8840724" y="1447888"/>
                  </a:lnTo>
                  <a:lnTo>
                    <a:pt x="8840838" y="1461046"/>
                  </a:lnTo>
                  <a:lnTo>
                    <a:pt x="8841067" y="1462214"/>
                  </a:lnTo>
                  <a:lnTo>
                    <a:pt x="8781948" y="1462214"/>
                  </a:lnTo>
                  <a:lnTo>
                    <a:pt x="8781250" y="1461922"/>
                  </a:lnTo>
                  <a:lnTo>
                    <a:pt x="8779878" y="1460754"/>
                  </a:lnTo>
                  <a:lnTo>
                    <a:pt x="8779523" y="1459877"/>
                  </a:lnTo>
                  <a:lnTo>
                    <a:pt x="8779523" y="1369314"/>
                  </a:lnTo>
                  <a:lnTo>
                    <a:pt x="8740457" y="1369314"/>
                  </a:lnTo>
                  <a:lnTo>
                    <a:pt x="8740457" y="1479791"/>
                  </a:lnTo>
                  <a:lnTo>
                    <a:pt x="8742591" y="1484858"/>
                  </a:lnTo>
                  <a:lnTo>
                    <a:pt x="8751113" y="1492999"/>
                  </a:lnTo>
                  <a:lnTo>
                    <a:pt x="8756015" y="1495044"/>
                  </a:lnTo>
                  <a:lnTo>
                    <a:pt x="8838768" y="1495044"/>
                  </a:lnTo>
                  <a:lnTo>
                    <a:pt x="8840381" y="1494345"/>
                  </a:lnTo>
                  <a:lnTo>
                    <a:pt x="8843150" y="1491551"/>
                  </a:lnTo>
                  <a:lnTo>
                    <a:pt x="8843835" y="1489913"/>
                  </a:lnTo>
                  <a:lnTo>
                    <a:pt x="8843835" y="1470240"/>
                  </a:lnTo>
                  <a:lnTo>
                    <a:pt x="8846147" y="1475600"/>
                  </a:lnTo>
                  <a:lnTo>
                    <a:pt x="8881415" y="1498130"/>
                  </a:lnTo>
                  <a:lnTo>
                    <a:pt x="8894470" y="1500632"/>
                  </a:lnTo>
                  <a:lnTo>
                    <a:pt x="8894166" y="1500632"/>
                  </a:lnTo>
                  <a:lnTo>
                    <a:pt x="8901468" y="1501330"/>
                  </a:lnTo>
                  <a:lnTo>
                    <a:pt x="8908148" y="1501330"/>
                  </a:lnTo>
                  <a:lnTo>
                    <a:pt x="8949588" y="1493824"/>
                  </a:lnTo>
                  <a:lnTo>
                    <a:pt x="8975573" y="1462798"/>
                  </a:lnTo>
                  <a:lnTo>
                    <a:pt x="8975573" y="1447888"/>
                  </a:lnTo>
                  <a:close/>
                </a:path>
                <a:path w="9009380" h="2038985">
                  <a:moveTo>
                    <a:pt x="8980754" y="1372806"/>
                  </a:moveTo>
                  <a:lnTo>
                    <a:pt x="8927516" y="1372806"/>
                  </a:lnTo>
                  <a:lnTo>
                    <a:pt x="8927516" y="1342072"/>
                  </a:lnTo>
                  <a:lnTo>
                    <a:pt x="8888438" y="1342072"/>
                  </a:lnTo>
                  <a:lnTo>
                    <a:pt x="8888438" y="1372806"/>
                  </a:lnTo>
                  <a:lnTo>
                    <a:pt x="8835885" y="1372806"/>
                  </a:lnTo>
                  <a:lnTo>
                    <a:pt x="8835885" y="1404239"/>
                  </a:lnTo>
                  <a:lnTo>
                    <a:pt x="8980754" y="1404239"/>
                  </a:lnTo>
                  <a:lnTo>
                    <a:pt x="8980754" y="1372806"/>
                  </a:lnTo>
                  <a:close/>
                </a:path>
                <a:path w="9009380" h="2038985">
                  <a:moveTo>
                    <a:pt x="9008770" y="1225765"/>
                  </a:moveTo>
                  <a:lnTo>
                    <a:pt x="8962784" y="1225765"/>
                  </a:lnTo>
                  <a:lnTo>
                    <a:pt x="8962784" y="1161859"/>
                  </a:lnTo>
                  <a:lnTo>
                    <a:pt x="8923363" y="1161859"/>
                  </a:lnTo>
                  <a:lnTo>
                    <a:pt x="8923363" y="1332293"/>
                  </a:lnTo>
                  <a:lnTo>
                    <a:pt x="8957704" y="1332293"/>
                  </a:lnTo>
                  <a:lnTo>
                    <a:pt x="8959317" y="1331595"/>
                  </a:lnTo>
                  <a:lnTo>
                    <a:pt x="8962085" y="1328801"/>
                  </a:lnTo>
                  <a:lnTo>
                    <a:pt x="8962784" y="1327162"/>
                  </a:lnTo>
                  <a:lnTo>
                    <a:pt x="8962784" y="1258951"/>
                  </a:lnTo>
                  <a:lnTo>
                    <a:pt x="9008770" y="1258951"/>
                  </a:lnTo>
                  <a:lnTo>
                    <a:pt x="9008770" y="1225765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50980" y="5172600"/>
              <a:ext cx="1507504" cy="34331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4020299" y="5175402"/>
              <a:ext cx="1259205" cy="355600"/>
            </a:xfrm>
            <a:custGeom>
              <a:avLst/>
              <a:gdLst/>
              <a:ahLst/>
              <a:cxnLst/>
              <a:rect l="l" t="t" r="r" b="b"/>
              <a:pathLst>
                <a:path w="1259204" h="355600">
                  <a:moveTo>
                    <a:pt x="268655" y="0"/>
                  </a:moveTo>
                  <a:lnTo>
                    <a:pt x="229577" y="0"/>
                  </a:lnTo>
                  <a:lnTo>
                    <a:pt x="229577" y="34925"/>
                  </a:lnTo>
                  <a:lnTo>
                    <a:pt x="229577" y="65659"/>
                  </a:lnTo>
                  <a:lnTo>
                    <a:pt x="229577" y="92430"/>
                  </a:lnTo>
                  <a:lnTo>
                    <a:pt x="228434" y="93599"/>
                  </a:lnTo>
                  <a:lnTo>
                    <a:pt x="83794" y="93599"/>
                  </a:lnTo>
                  <a:lnTo>
                    <a:pt x="82638" y="92430"/>
                  </a:lnTo>
                  <a:lnTo>
                    <a:pt x="82638" y="65659"/>
                  </a:lnTo>
                  <a:lnTo>
                    <a:pt x="229577" y="65659"/>
                  </a:lnTo>
                  <a:lnTo>
                    <a:pt x="229577" y="34925"/>
                  </a:lnTo>
                  <a:lnTo>
                    <a:pt x="82638" y="34925"/>
                  </a:lnTo>
                  <a:lnTo>
                    <a:pt x="82638" y="0"/>
                  </a:lnTo>
                  <a:lnTo>
                    <a:pt x="44259" y="0"/>
                  </a:lnTo>
                  <a:lnTo>
                    <a:pt x="44348" y="109080"/>
                  </a:lnTo>
                  <a:lnTo>
                    <a:pt x="46215" y="113792"/>
                  </a:lnTo>
                  <a:lnTo>
                    <a:pt x="54051" y="121945"/>
                  </a:lnTo>
                  <a:lnTo>
                    <a:pt x="59131" y="123977"/>
                  </a:lnTo>
                  <a:lnTo>
                    <a:pt x="253326" y="123977"/>
                  </a:lnTo>
                  <a:lnTo>
                    <a:pt x="258343" y="121945"/>
                  </a:lnTo>
                  <a:lnTo>
                    <a:pt x="266585" y="114084"/>
                  </a:lnTo>
                  <a:lnTo>
                    <a:pt x="266700" y="113792"/>
                  </a:lnTo>
                  <a:lnTo>
                    <a:pt x="268655" y="109080"/>
                  </a:lnTo>
                  <a:lnTo>
                    <a:pt x="268655" y="93599"/>
                  </a:lnTo>
                  <a:lnTo>
                    <a:pt x="268655" y="65659"/>
                  </a:lnTo>
                  <a:lnTo>
                    <a:pt x="268655" y="34925"/>
                  </a:lnTo>
                  <a:lnTo>
                    <a:pt x="268655" y="0"/>
                  </a:lnTo>
                  <a:close/>
                </a:path>
                <a:path w="1259204" h="355600">
                  <a:moveTo>
                    <a:pt x="786599" y="185445"/>
                  </a:moveTo>
                  <a:lnTo>
                    <a:pt x="776160" y="145008"/>
                  </a:lnTo>
                  <a:lnTo>
                    <a:pt x="768413" y="133413"/>
                  </a:lnTo>
                  <a:lnTo>
                    <a:pt x="766826" y="131305"/>
                  </a:lnTo>
                  <a:lnTo>
                    <a:pt x="761187" y="125209"/>
                  </a:lnTo>
                  <a:lnTo>
                    <a:pt x="754938" y="119646"/>
                  </a:lnTo>
                  <a:lnTo>
                    <a:pt x="748474" y="114935"/>
                  </a:lnTo>
                  <a:lnTo>
                    <a:pt x="748474" y="178460"/>
                  </a:lnTo>
                  <a:lnTo>
                    <a:pt x="748398" y="194538"/>
                  </a:lnTo>
                  <a:lnTo>
                    <a:pt x="729373" y="229222"/>
                  </a:lnTo>
                  <a:lnTo>
                    <a:pt x="704545" y="239229"/>
                  </a:lnTo>
                  <a:lnTo>
                    <a:pt x="690473" y="239229"/>
                  </a:lnTo>
                  <a:lnTo>
                    <a:pt x="683602" y="237959"/>
                  </a:lnTo>
                  <a:lnTo>
                    <a:pt x="683755" y="237959"/>
                  </a:lnTo>
                  <a:lnTo>
                    <a:pt x="671461" y="233121"/>
                  </a:lnTo>
                  <a:lnTo>
                    <a:pt x="647890" y="201345"/>
                  </a:lnTo>
                  <a:lnTo>
                    <a:pt x="646569" y="178460"/>
                  </a:lnTo>
                  <a:lnTo>
                    <a:pt x="647839" y="171831"/>
                  </a:lnTo>
                  <a:lnTo>
                    <a:pt x="670775" y="140398"/>
                  </a:lnTo>
                  <a:lnTo>
                    <a:pt x="690016" y="133413"/>
                  </a:lnTo>
                  <a:lnTo>
                    <a:pt x="705231" y="133413"/>
                  </a:lnTo>
                  <a:lnTo>
                    <a:pt x="712038" y="134810"/>
                  </a:lnTo>
                  <a:lnTo>
                    <a:pt x="712190" y="134810"/>
                  </a:lnTo>
                  <a:lnTo>
                    <a:pt x="742492" y="159905"/>
                  </a:lnTo>
                  <a:lnTo>
                    <a:pt x="748474" y="178460"/>
                  </a:lnTo>
                  <a:lnTo>
                    <a:pt x="748474" y="114935"/>
                  </a:lnTo>
                  <a:lnTo>
                    <a:pt x="706666" y="99961"/>
                  </a:lnTo>
                  <a:lnTo>
                    <a:pt x="706501" y="99961"/>
                  </a:lnTo>
                  <a:lnTo>
                    <a:pt x="697395" y="99529"/>
                  </a:lnTo>
                  <a:lnTo>
                    <a:pt x="653580" y="110045"/>
                  </a:lnTo>
                  <a:lnTo>
                    <a:pt x="622668" y="137248"/>
                  </a:lnTo>
                  <a:lnTo>
                    <a:pt x="618248" y="144589"/>
                  </a:lnTo>
                  <a:lnTo>
                    <a:pt x="614756" y="151917"/>
                  </a:lnTo>
                  <a:lnTo>
                    <a:pt x="611886" y="159905"/>
                  </a:lnTo>
                  <a:lnTo>
                    <a:pt x="610387" y="165887"/>
                  </a:lnTo>
                  <a:lnTo>
                    <a:pt x="554596" y="165887"/>
                  </a:lnTo>
                  <a:lnTo>
                    <a:pt x="564972" y="118922"/>
                  </a:lnTo>
                  <a:lnTo>
                    <a:pt x="566699" y="101625"/>
                  </a:lnTo>
                  <a:lnTo>
                    <a:pt x="566699" y="27355"/>
                  </a:lnTo>
                  <a:lnTo>
                    <a:pt x="564680" y="22402"/>
                  </a:lnTo>
                  <a:lnTo>
                    <a:pt x="556615" y="14262"/>
                  </a:lnTo>
                  <a:lnTo>
                    <a:pt x="551599" y="12217"/>
                  </a:lnTo>
                  <a:lnTo>
                    <a:pt x="339534" y="12217"/>
                  </a:lnTo>
                  <a:lnTo>
                    <a:pt x="339534" y="45402"/>
                  </a:lnTo>
                  <a:lnTo>
                    <a:pt x="526122" y="45402"/>
                  </a:lnTo>
                  <a:lnTo>
                    <a:pt x="527278" y="46558"/>
                  </a:lnTo>
                  <a:lnTo>
                    <a:pt x="527278" y="98488"/>
                  </a:lnTo>
                  <a:lnTo>
                    <a:pt x="527113" y="106222"/>
                  </a:lnTo>
                  <a:lnTo>
                    <a:pt x="521398" y="149961"/>
                  </a:lnTo>
                  <a:lnTo>
                    <a:pt x="517601" y="165887"/>
                  </a:lnTo>
                  <a:lnTo>
                    <a:pt x="310832" y="165887"/>
                  </a:lnTo>
                  <a:lnTo>
                    <a:pt x="310832" y="143535"/>
                  </a:lnTo>
                  <a:lnTo>
                    <a:pt x="0" y="143535"/>
                  </a:lnTo>
                  <a:lnTo>
                    <a:pt x="0" y="175666"/>
                  </a:lnTo>
                  <a:lnTo>
                    <a:pt x="136575" y="175666"/>
                  </a:lnTo>
                  <a:lnTo>
                    <a:pt x="136575" y="200469"/>
                  </a:lnTo>
                  <a:lnTo>
                    <a:pt x="44259" y="200469"/>
                  </a:lnTo>
                  <a:lnTo>
                    <a:pt x="44259" y="232943"/>
                  </a:lnTo>
                  <a:lnTo>
                    <a:pt x="228206" y="232943"/>
                  </a:lnTo>
                  <a:lnTo>
                    <a:pt x="228206" y="253085"/>
                  </a:lnTo>
                  <a:lnTo>
                    <a:pt x="227050" y="254254"/>
                  </a:lnTo>
                  <a:lnTo>
                    <a:pt x="44945" y="254254"/>
                  </a:lnTo>
                  <a:lnTo>
                    <a:pt x="44945" y="319214"/>
                  </a:lnTo>
                  <a:lnTo>
                    <a:pt x="46266" y="328383"/>
                  </a:lnTo>
                  <a:lnTo>
                    <a:pt x="50215" y="334924"/>
                  </a:lnTo>
                  <a:lnTo>
                    <a:pt x="56807" y="338861"/>
                  </a:lnTo>
                  <a:lnTo>
                    <a:pt x="66040" y="340169"/>
                  </a:lnTo>
                  <a:lnTo>
                    <a:pt x="269455" y="340169"/>
                  </a:lnTo>
                  <a:lnTo>
                    <a:pt x="271068" y="339471"/>
                  </a:lnTo>
                  <a:lnTo>
                    <a:pt x="273837" y="336677"/>
                  </a:lnTo>
                  <a:lnTo>
                    <a:pt x="274535" y="334924"/>
                  </a:lnTo>
                  <a:lnTo>
                    <a:pt x="274535" y="308038"/>
                  </a:lnTo>
                  <a:lnTo>
                    <a:pt x="84823" y="308038"/>
                  </a:lnTo>
                  <a:lnTo>
                    <a:pt x="83680" y="306870"/>
                  </a:lnTo>
                  <a:lnTo>
                    <a:pt x="83680" y="285686"/>
                  </a:lnTo>
                  <a:lnTo>
                    <a:pt x="252514" y="285686"/>
                  </a:lnTo>
                  <a:lnTo>
                    <a:pt x="257530" y="283819"/>
                  </a:lnTo>
                  <a:lnTo>
                    <a:pt x="265595" y="276377"/>
                  </a:lnTo>
                  <a:lnTo>
                    <a:pt x="267614" y="271246"/>
                  </a:lnTo>
                  <a:lnTo>
                    <a:pt x="267614" y="200469"/>
                  </a:lnTo>
                  <a:lnTo>
                    <a:pt x="175996" y="200469"/>
                  </a:lnTo>
                  <a:lnTo>
                    <a:pt x="175996" y="175666"/>
                  </a:lnTo>
                  <a:lnTo>
                    <a:pt x="300812" y="175666"/>
                  </a:lnTo>
                  <a:lnTo>
                    <a:pt x="300812" y="199415"/>
                  </a:lnTo>
                  <a:lnTo>
                    <a:pt x="433235" y="199415"/>
                  </a:lnTo>
                  <a:lnTo>
                    <a:pt x="433235" y="337718"/>
                  </a:lnTo>
                  <a:lnTo>
                    <a:pt x="467575" y="337718"/>
                  </a:lnTo>
                  <a:lnTo>
                    <a:pt x="469188" y="337019"/>
                  </a:lnTo>
                  <a:lnTo>
                    <a:pt x="471957" y="334225"/>
                  </a:lnTo>
                  <a:lnTo>
                    <a:pt x="472655" y="332600"/>
                  </a:lnTo>
                  <a:lnTo>
                    <a:pt x="472655" y="199415"/>
                  </a:lnTo>
                  <a:lnTo>
                    <a:pt x="606920" y="199415"/>
                  </a:lnTo>
                  <a:lnTo>
                    <a:pt x="608533" y="198716"/>
                  </a:lnTo>
                  <a:lnTo>
                    <a:pt x="609079" y="198170"/>
                  </a:lnTo>
                  <a:lnTo>
                    <a:pt x="609790" y="203301"/>
                  </a:lnTo>
                  <a:lnTo>
                    <a:pt x="627189" y="241427"/>
                  </a:lnTo>
                  <a:lnTo>
                    <a:pt x="660920" y="266306"/>
                  </a:lnTo>
                  <a:lnTo>
                    <a:pt x="669074" y="269176"/>
                  </a:lnTo>
                  <a:lnTo>
                    <a:pt x="668947" y="269176"/>
                  </a:lnTo>
                  <a:lnTo>
                    <a:pt x="678065" y="271360"/>
                  </a:lnTo>
                  <a:lnTo>
                    <a:pt x="677926" y="271360"/>
                  </a:lnTo>
                  <a:lnTo>
                    <a:pt x="687514" y="272669"/>
                  </a:lnTo>
                  <a:lnTo>
                    <a:pt x="687336" y="272669"/>
                  </a:lnTo>
                  <a:lnTo>
                    <a:pt x="697395" y="273113"/>
                  </a:lnTo>
                  <a:lnTo>
                    <a:pt x="707199" y="272669"/>
                  </a:lnTo>
                  <a:lnTo>
                    <a:pt x="749388" y="257873"/>
                  </a:lnTo>
                  <a:lnTo>
                    <a:pt x="768832" y="239229"/>
                  </a:lnTo>
                  <a:lnTo>
                    <a:pt x="772515" y="234086"/>
                  </a:lnTo>
                  <a:lnTo>
                    <a:pt x="786155" y="194538"/>
                  </a:lnTo>
                  <a:lnTo>
                    <a:pt x="786231" y="193598"/>
                  </a:lnTo>
                  <a:lnTo>
                    <a:pt x="786599" y="185445"/>
                  </a:lnTo>
                  <a:close/>
                </a:path>
                <a:path w="1259204" h="355600">
                  <a:moveTo>
                    <a:pt x="798360" y="51689"/>
                  </a:moveTo>
                  <a:lnTo>
                    <a:pt x="717791" y="51689"/>
                  </a:lnTo>
                  <a:lnTo>
                    <a:pt x="717791" y="4533"/>
                  </a:lnTo>
                  <a:lnTo>
                    <a:pt x="678027" y="4533"/>
                  </a:lnTo>
                  <a:lnTo>
                    <a:pt x="678027" y="51689"/>
                  </a:lnTo>
                  <a:lnTo>
                    <a:pt x="598512" y="51689"/>
                  </a:lnTo>
                  <a:lnTo>
                    <a:pt x="598512" y="84861"/>
                  </a:lnTo>
                  <a:lnTo>
                    <a:pt x="798360" y="84861"/>
                  </a:lnTo>
                  <a:lnTo>
                    <a:pt x="798360" y="51689"/>
                  </a:lnTo>
                  <a:close/>
                </a:path>
                <a:path w="1259204" h="355600">
                  <a:moveTo>
                    <a:pt x="913142" y="137947"/>
                  </a:moveTo>
                  <a:lnTo>
                    <a:pt x="865428" y="137947"/>
                  </a:lnTo>
                  <a:lnTo>
                    <a:pt x="865428" y="4533"/>
                  </a:lnTo>
                  <a:lnTo>
                    <a:pt x="827049" y="4533"/>
                  </a:lnTo>
                  <a:lnTo>
                    <a:pt x="827049" y="337375"/>
                  </a:lnTo>
                  <a:lnTo>
                    <a:pt x="860361" y="337375"/>
                  </a:lnTo>
                  <a:lnTo>
                    <a:pt x="861974" y="336677"/>
                  </a:lnTo>
                  <a:lnTo>
                    <a:pt x="864743" y="333883"/>
                  </a:lnTo>
                  <a:lnTo>
                    <a:pt x="865428" y="332257"/>
                  </a:lnTo>
                  <a:lnTo>
                    <a:pt x="865428" y="171475"/>
                  </a:lnTo>
                  <a:lnTo>
                    <a:pt x="913142" y="171475"/>
                  </a:lnTo>
                  <a:lnTo>
                    <a:pt x="913142" y="137947"/>
                  </a:lnTo>
                  <a:close/>
                </a:path>
                <a:path w="1259204" h="355600">
                  <a:moveTo>
                    <a:pt x="1175232" y="36550"/>
                  </a:moveTo>
                  <a:lnTo>
                    <a:pt x="1173213" y="31546"/>
                  </a:lnTo>
                  <a:lnTo>
                    <a:pt x="1165148" y="23634"/>
                  </a:lnTo>
                  <a:lnTo>
                    <a:pt x="1160132" y="21653"/>
                  </a:lnTo>
                  <a:lnTo>
                    <a:pt x="941158" y="21653"/>
                  </a:lnTo>
                  <a:lnTo>
                    <a:pt x="941158" y="55181"/>
                  </a:lnTo>
                  <a:lnTo>
                    <a:pt x="1134313" y="55181"/>
                  </a:lnTo>
                  <a:lnTo>
                    <a:pt x="1135468" y="56349"/>
                  </a:lnTo>
                  <a:lnTo>
                    <a:pt x="1135354" y="112610"/>
                  </a:lnTo>
                  <a:lnTo>
                    <a:pt x="1130236" y="153924"/>
                  </a:lnTo>
                  <a:lnTo>
                    <a:pt x="1120203" y="193979"/>
                  </a:lnTo>
                  <a:lnTo>
                    <a:pt x="1108151" y="224561"/>
                  </a:lnTo>
                  <a:lnTo>
                    <a:pt x="1146187" y="224561"/>
                  </a:lnTo>
                  <a:lnTo>
                    <a:pt x="1163091" y="184353"/>
                  </a:lnTo>
                  <a:lnTo>
                    <a:pt x="1172006" y="144056"/>
                  </a:lnTo>
                  <a:lnTo>
                    <a:pt x="1175194" y="107213"/>
                  </a:lnTo>
                  <a:lnTo>
                    <a:pt x="1175232" y="36550"/>
                  </a:lnTo>
                  <a:close/>
                </a:path>
                <a:path w="1259204" h="355600">
                  <a:moveTo>
                    <a:pt x="1214653" y="261239"/>
                  </a:moveTo>
                  <a:lnTo>
                    <a:pt x="1049718" y="261239"/>
                  </a:lnTo>
                  <a:lnTo>
                    <a:pt x="1049718" y="124675"/>
                  </a:lnTo>
                  <a:lnTo>
                    <a:pt x="1010310" y="124675"/>
                  </a:lnTo>
                  <a:lnTo>
                    <a:pt x="1010310" y="261239"/>
                  </a:lnTo>
                  <a:lnTo>
                    <a:pt x="902423" y="261239"/>
                  </a:lnTo>
                  <a:lnTo>
                    <a:pt x="902423" y="294767"/>
                  </a:lnTo>
                  <a:lnTo>
                    <a:pt x="1209573" y="294767"/>
                  </a:lnTo>
                  <a:lnTo>
                    <a:pt x="1211186" y="294068"/>
                  </a:lnTo>
                  <a:lnTo>
                    <a:pt x="1213954" y="291274"/>
                  </a:lnTo>
                  <a:lnTo>
                    <a:pt x="1214653" y="289648"/>
                  </a:lnTo>
                  <a:lnTo>
                    <a:pt x="1214653" y="261239"/>
                  </a:lnTo>
                  <a:close/>
                </a:path>
                <a:path w="1259204" h="355600">
                  <a:moveTo>
                    <a:pt x="1258900" y="267525"/>
                  </a:moveTo>
                  <a:lnTo>
                    <a:pt x="1220177" y="267525"/>
                  </a:lnTo>
                  <a:lnTo>
                    <a:pt x="1220177" y="354025"/>
                  </a:lnTo>
                  <a:lnTo>
                    <a:pt x="1221676" y="355536"/>
                  </a:lnTo>
                  <a:lnTo>
                    <a:pt x="1224673" y="355536"/>
                  </a:lnTo>
                  <a:lnTo>
                    <a:pt x="1232979" y="355536"/>
                  </a:lnTo>
                  <a:lnTo>
                    <a:pt x="1255102" y="318516"/>
                  </a:lnTo>
                  <a:lnTo>
                    <a:pt x="1258900" y="308737"/>
                  </a:lnTo>
                  <a:lnTo>
                    <a:pt x="1258900" y="267525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22109" y="5171909"/>
              <a:ext cx="9069705" cy="889000"/>
            </a:xfrm>
            <a:custGeom>
              <a:avLst/>
              <a:gdLst/>
              <a:ahLst/>
              <a:cxnLst/>
              <a:rect l="l" t="t" r="r" b="b"/>
              <a:pathLst>
                <a:path w="9069705" h="889000">
                  <a:moveTo>
                    <a:pt x="274535" y="657580"/>
                  </a:moveTo>
                  <a:lnTo>
                    <a:pt x="80683" y="657580"/>
                  </a:lnTo>
                  <a:lnTo>
                    <a:pt x="79527" y="656424"/>
                  </a:lnTo>
                  <a:lnTo>
                    <a:pt x="79527" y="550367"/>
                  </a:lnTo>
                  <a:lnTo>
                    <a:pt x="39763" y="550367"/>
                  </a:lnTo>
                  <a:lnTo>
                    <a:pt x="39763" y="676567"/>
                  </a:lnTo>
                  <a:lnTo>
                    <a:pt x="41783" y="681570"/>
                  </a:lnTo>
                  <a:lnTo>
                    <a:pt x="49847" y="689483"/>
                  </a:lnTo>
                  <a:lnTo>
                    <a:pt x="54864" y="691464"/>
                  </a:lnTo>
                  <a:lnTo>
                    <a:pt x="274535" y="691464"/>
                  </a:lnTo>
                  <a:lnTo>
                    <a:pt x="274535" y="657580"/>
                  </a:lnTo>
                  <a:close/>
                </a:path>
                <a:path w="9069705" h="889000">
                  <a:moveTo>
                    <a:pt x="311188" y="729183"/>
                  </a:moveTo>
                  <a:lnTo>
                    <a:pt x="0" y="729183"/>
                  </a:lnTo>
                  <a:lnTo>
                    <a:pt x="0" y="762711"/>
                  </a:lnTo>
                  <a:lnTo>
                    <a:pt x="136232" y="762711"/>
                  </a:lnTo>
                  <a:lnTo>
                    <a:pt x="136232" y="882154"/>
                  </a:lnTo>
                  <a:lnTo>
                    <a:pt x="170573" y="882154"/>
                  </a:lnTo>
                  <a:lnTo>
                    <a:pt x="172186" y="881456"/>
                  </a:lnTo>
                  <a:lnTo>
                    <a:pt x="174955" y="878662"/>
                  </a:lnTo>
                  <a:lnTo>
                    <a:pt x="175653" y="877036"/>
                  </a:lnTo>
                  <a:lnTo>
                    <a:pt x="175653" y="762711"/>
                  </a:lnTo>
                  <a:lnTo>
                    <a:pt x="306120" y="762711"/>
                  </a:lnTo>
                  <a:lnTo>
                    <a:pt x="307733" y="762012"/>
                  </a:lnTo>
                  <a:lnTo>
                    <a:pt x="310489" y="759218"/>
                  </a:lnTo>
                  <a:lnTo>
                    <a:pt x="311188" y="757593"/>
                  </a:lnTo>
                  <a:lnTo>
                    <a:pt x="311188" y="729183"/>
                  </a:lnTo>
                  <a:close/>
                </a:path>
                <a:path w="9069705" h="889000">
                  <a:moveTo>
                    <a:pt x="574649" y="721144"/>
                  </a:moveTo>
                  <a:lnTo>
                    <a:pt x="382181" y="721144"/>
                  </a:lnTo>
                  <a:lnTo>
                    <a:pt x="381025" y="719988"/>
                  </a:lnTo>
                  <a:lnTo>
                    <a:pt x="381025" y="676795"/>
                  </a:lnTo>
                  <a:lnTo>
                    <a:pt x="554367" y="676795"/>
                  </a:lnTo>
                  <a:lnTo>
                    <a:pt x="559384" y="674928"/>
                  </a:lnTo>
                  <a:lnTo>
                    <a:pt x="567448" y="667486"/>
                  </a:lnTo>
                  <a:lnTo>
                    <a:pt x="569468" y="662355"/>
                  </a:lnTo>
                  <a:lnTo>
                    <a:pt x="569468" y="566432"/>
                  </a:lnTo>
                  <a:lnTo>
                    <a:pt x="340918" y="566432"/>
                  </a:lnTo>
                  <a:lnTo>
                    <a:pt x="340918" y="599960"/>
                  </a:lnTo>
                  <a:lnTo>
                    <a:pt x="529018" y="599960"/>
                  </a:lnTo>
                  <a:lnTo>
                    <a:pt x="529018" y="642797"/>
                  </a:lnTo>
                  <a:lnTo>
                    <a:pt x="527862" y="643966"/>
                  </a:lnTo>
                  <a:lnTo>
                    <a:pt x="340918" y="643966"/>
                  </a:lnTo>
                  <a:lnTo>
                    <a:pt x="340918" y="739546"/>
                  </a:lnTo>
                  <a:lnTo>
                    <a:pt x="342938" y="744486"/>
                  </a:lnTo>
                  <a:lnTo>
                    <a:pt x="351002" y="752640"/>
                  </a:lnTo>
                  <a:lnTo>
                    <a:pt x="356019" y="754672"/>
                  </a:lnTo>
                  <a:lnTo>
                    <a:pt x="574649" y="754672"/>
                  </a:lnTo>
                  <a:lnTo>
                    <a:pt x="574649" y="721144"/>
                  </a:lnTo>
                  <a:close/>
                </a:path>
                <a:path w="9069705" h="889000">
                  <a:moveTo>
                    <a:pt x="874420" y="581329"/>
                  </a:moveTo>
                  <a:lnTo>
                    <a:pt x="872413" y="576326"/>
                  </a:lnTo>
                  <a:lnTo>
                    <a:pt x="864336" y="568413"/>
                  </a:lnTo>
                  <a:lnTo>
                    <a:pt x="859332" y="566432"/>
                  </a:lnTo>
                  <a:lnTo>
                    <a:pt x="640346" y="566432"/>
                  </a:lnTo>
                  <a:lnTo>
                    <a:pt x="640346" y="599960"/>
                  </a:lnTo>
                  <a:lnTo>
                    <a:pt x="833513" y="599960"/>
                  </a:lnTo>
                  <a:lnTo>
                    <a:pt x="834669" y="601129"/>
                  </a:lnTo>
                  <a:lnTo>
                    <a:pt x="834542" y="657390"/>
                  </a:lnTo>
                  <a:lnTo>
                    <a:pt x="829437" y="698715"/>
                  </a:lnTo>
                  <a:lnTo>
                    <a:pt x="819391" y="738759"/>
                  </a:lnTo>
                  <a:lnTo>
                    <a:pt x="807351" y="769340"/>
                  </a:lnTo>
                  <a:lnTo>
                    <a:pt x="845375" y="769340"/>
                  </a:lnTo>
                  <a:lnTo>
                    <a:pt x="862279" y="729145"/>
                  </a:lnTo>
                  <a:lnTo>
                    <a:pt x="871207" y="688835"/>
                  </a:lnTo>
                  <a:lnTo>
                    <a:pt x="874395" y="651992"/>
                  </a:lnTo>
                  <a:lnTo>
                    <a:pt x="874420" y="581329"/>
                  </a:lnTo>
                  <a:close/>
                </a:path>
                <a:path w="9069705" h="889000">
                  <a:moveTo>
                    <a:pt x="913841" y="806018"/>
                  </a:moveTo>
                  <a:lnTo>
                    <a:pt x="748919" y="806018"/>
                  </a:lnTo>
                  <a:lnTo>
                    <a:pt x="748919" y="669455"/>
                  </a:lnTo>
                  <a:lnTo>
                    <a:pt x="709498" y="669455"/>
                  </a:lnTo>
                  <a:lnTo>
                    <a:pt x="709498" y="806018"/>
                  </a:lnTo>
                  <a:lnTo>
                    <a:pt x="612000" y="806018"/>
                  </a:lnTo>
                  <a:lnTo>
                    <a:pt x="612000" y="802170"/>
                  </a:lnTo>
                  <a:lnTo>
                    <a:pt x="300812" y="802170"/>
                  </a:lnTo>
                  <a:lnTo>
                    <a:pt x="300812" y="835698"/>
                  </a:lnTo>
                  <a:lnTo>
                    <a:pt x="601624" y="835698"/>
                  </a:lnTo>
                  <a:lnTo>
                    <a:pt x="601624" y="839546"/>
                  </a:lnTo>
                  <a:lnTo>
                    <a:pt x="908773" y="839546"/>
                  </a:lnTo>
                  <a:lnTo>
                    <a:pt x="910386" y="838847"/>
                  </a:lnTo>
                  <a:lnTo>
                    <a:pt x="913155" y="836053"/>
                  </a:lnTo>
                  <a:lnTo>
                    <a:pt x="913841" y="834428"/>
                  </a:lnTo>
                  <a:lnTo>
                    <a:pt x="913841" y="806018"/>
                  </a:lnTo>
                  <a:close/>
                </a:path>
                <a:path w="9069705" h="889000">
                  <a:moveTo>
                    <a:pt x="1127823" y="558749"/>
                  </a:moveTo>
                  <a:lnTo>
                    <a:pt x="1090142" y="558749"/>
                  </a:lnTo>
                  <a:lnTo>
                    <a:pt x="1090142" y="642213"/>
                  </a:lnTo>
                  <a:lnTo>
                    <a:pt x="1090142" y="675741"/>
                  </a:lnTo>
                  <a:lnTo>
                    <a:pt x="1090142" y="772375"/>
                  </a:lnTo>
                  <a:lnTo>
                    <a:pt x="1088986" y="773531"/>
                  </a:lnTo>
                  <a:lnTo>
                    <a:pt x="1021791" y="773531"/>
                  </a:lnTo>
                  <a:lnTo>
                    <a:pt x="1020648" y="772375"/>
                  </a:lnTo>
                  <a:lnTo>
                    <a:pt x="1020648" y="675741"/>
                  </a:lnTo>
                  <a:lnTo>
                    <a:pt x="1090142" y="675741"/>
                  </a:lnTo>
                  <a:lnTo>
                    <a:pt x="1090142" y="642213"/>
                  </a:lnTo>
                  <a:lnTo>
                    <a:pt x="1020648" y="642213"/>
                  </a:lnTo>
                  <a:lnTo>
                    <a:pt x="1020648" y="558749"/>
                  </a:lnTo>
                  <a:lnTo>
                    <a:pt x="983297" y="558749"/>
                  </a:lnTo>
                  <a:lnTo>
                    <a:pt x="983399" y="791819"/>
                  </a:lnTo>
                  <a:lnTo>
                    <a:pt x="985266" y="796531"/>
                  </a:lnTo>
                  <a:lnTo>
                    <a:pt x="993101" y="804684"/>
                  </a:lnTo>
                  <a:lnTo>
                    <a:pt x="998169" y="806716"/>
                  </a:lnTo>
                  <a:lnTo>
                    <a:pt x="1112494" y="806716"/>
                  </a:lnTo>
                  <a:lnTo>
                    <a:pt x="1117511" y="804684"/>
                  </a:lnTo>
                  <a:lnTo>
                    <a:pt x="1125753" y="796823"/>
                  </a:lnTo>
                  <a:lnTo>
                    <a:pt x="1125867" y="796531"/>
                  </a:lnTo>
                  <a:lnTo>
                    <a:pt x="1127823" y="791819"/>
                  </a:lnTo>
                  <a:lnTo>
                    <a:pt x="1127823" y="773531"/>
                  </a:lnTo>
                  <a:lnTo>
                    <a:pt x="1127823" y="675741"/>
                  </a:lnTo>
                  <a:lnTo>
                    <a:pt x="1127823" y="642213"/>
                  </a:lnTo>
                  <a:lnTo>
                    <a:pt x="1127823" y="558749"/>
                  </a:lnTo>
                  <a:close/>
                </a:path>
                <a:path w="9069705" h="889000">
                  <a:moveTo>
                    <a:pt x="1270965" y="549668"/>
                  </a:moveTo>
                  <a:lnTo>
                    <a:pt x="1231900" y="549668"/>
                  </a:lnTo>
                  <a:lnTo>
                    <a:pt x="1231900" y="667359"/>
                  </a:lnTo>
                  <a:lnTo>
                    <a:pt x="1195247" y="667359"/>
                  </a:lnTo>
                  <a:lnTo>
                    <a:pt x="1195247" y="549668"/>
                  </a:lnTo>
                  <a:lnTo>
                    <a:pt x="1156525" y="549668"/>
                  </a:lnTo>
                  <a:lnTo>
                    <a:pt x="1156525" y="874115"/>
                  </a:lnTo>
                  <a:lnTo>
                    <a:pt x="1190180" y="874115"/>
                  </a:lnTo>
                  <a:lnTo>
                    <a:pt x="1191793" y="873417"/>
                  </a:lnTo>
                  <a:lnTo>
                    <a:pt x="1194562" y="870623"/>
                  </a:lnTo>
                  <a:lnTo>
                    <a:pt x="1195247" y="868997"/>
                  </a:lnTo>
                  <a:lnTo>
                    <a:pt x="1195247" y="700887"/>
                  </a:lnTo>
                  <a:lnTo>
                    <a:pt x="1231900" y="700887"/>
                  </a:lnTo>
                  <a:lnTo>
                    <a:pt x="1231900" y="882154"/>
                  </a:lnTo>
                  <a:lnTo>
                    <a:pt x="1265897" y="882154"/>
                  </a:lnTo>
                  <a:lnTo>
                    <a:pt x="1267510" y="881456"/>
                  </a:lnTo>
                  <a:lnTo>
                    <a:pt x="1270279" y="878662"/>
                  </a:lnTo>
                  <a:lnTo>
                    <a:pt x="1270965" y="877036"/>
                  </a:lnTo>
                  <a:lnTo>
                    <a:pt x="1270965" y="700887"/>
                  </a:lnTo>
                  <a:lnTo>
                    <a:pt x="1270965" y="667359"/>
                  </a:lnTo>
                  <a:lnTo>
                    <a:pt x="1270965" y="549668"/>
                  </a:lnTo>
                  <a:close/>
                </a:path>
                <a:path w="9069705" h="889000">
                  <a:moveTo>
                    <a:pt x="1478076" y="666661"/>
                  </a:moveTo>
                  <a:lnTo>
                    <a:pt x="1440002" y="671779"/>
                  </a:lnTo>
                  <a:lnTo>
                    <a:pt x="1401152" y="674522"/>
                  </a:lnTo>
                  <a:lnTo>
                    <a:pt x="1346073" y="675995"/>
                  </a:lnTo>
                  <a:lnTo>
                    <a:pt x="1326997" y="675995"/>
                  </a:lnTo>
                  <a:lnTo>
                    <a:pt x="1325943" y="674928"/>
                  </a:lnTo>
                  <a:lnTo>
                    <a:pt x="1325943" y="592747"/>
                  </a:lnTo>
                  <a:lnTo>
                    <a:pt x="1327099" y="591578"/>
                  </a:lnTo>
                  <a:lnTo>
                    <a:pt x="1451114" y="591578"/>
                  </a:lnTo>
                  <a:lnTo>
                    <a:pt x="1451114" y="559447"/>
                  </a:lnTo>
                  <a:lnTo>
                    <a:pt x="1301623" y="559447"/>
                  </a:lnTo>
                  <a:lnTo>
                    <a:pt x="1296619" y="561428"/>
                  </a:lnTo>
                  <a:lnTo>
                    <a:pt x="1288542" y="569341"/>
                  </a:lnTo>
                  <a:lnTo>
                    <a:pt x="1286535" y="574344"/>
                  </a:lnTo>
                  <a:lnTo>
                    <a:pt x="1286535" y="692505"/>
                  </a:lnTo>
                  <a:lnTo>
                    <a:pt x="1288427" y="697344"/>
                  </a:lnTo>
                  <a:lnTo>
                    <a:pt x="1296035" y="705497"/>
                  </a:lnTo>
                  <a:lnTo>
                    <a:pt x="1301165" y="707644"/>
                  </a:lnTo>
                  <a:lnTo>
                    <a:pt x="1307617" y="707872"/>
                  </a:lnTo>
                  <a:lnTo>
                    <a:pt x="1311084" y="708101"/>
                  </a:lnTo>
                  <a:lnTo>
                    <a:pt x="1337881" y="708101"/>
                  </a:lnTo>
                  <a:lnTo>
                    <a:pt x="1347266" y="707872"/>
                  </a:lnTo>
                  <a:lnTo>
                    <a:pt x="1346695" y="707872"/>
                  </a:lnTo>
                  <a:lnTo>
                    <a:pt x="1354302" y="707644"/>
                  </a:lnTo>
                  <a:lnTo>
                    <a:pt x="1393952" y="706094"/>
                  </a:lnTo>
                  <a:lnTo>
                    <a:pt x="1436458" y="703211"/>
                  </a:lnTo>
                  <a:lnTo>
                    <a:pt x="1478076" y="697750"/>
                  </a:lnTo>
                  <a:lnTo>
                    <a:pt x="1478076" y="675995"/>
                  </a:lnTo>
                  <a:lnTo>
                    <a:pt x="1478076" y="666661"/>
                  </a:lnTo>
                  <a:close/>
                </a:path>
                <a:path w="9069705" h="889000">
                  <a:moveTo>
                    <a:pt x="1543431" y="852817"/>
                  </a:moveTo>
                  <a:lnTo>
                    <a:pt x="1362367" y="852817"/>
                  </a:lnTo>
                  <a:lnTo>
                    <a:pt x="1361211" y="851649"/>
                  </a:lnTo>
                  <a:lnTo>
                    <a:pt x="1361211" y="823823"/>
                  </a:lnTo>
                  <a:lnTo>
                    <a:pt x="1520723" y="823823"/>
                  </a:lnTo>
                  <a:lnTo>
                    <a:pt x="1525739" y="821969"/>
                  </a:lnTo>
                  <a:lnTo>
                    <a:pt x="1533804" y="814514"/>
                  </a:lnTo>
                  <a:lnTo>
                    <a:pt x="1535823" y="809396"/>
                  </a:lnTo>
                  <a:lnTo>
                    <a:pt x="1535823" y="734771"/>
                  </a:lnTo>
                  <a:lnTo>
                    <a:pt x="1321104" y="734771"/>
                  </a:lnTo>
                  <a:lnTo>
                    <a:pt x="1321104" y="767245"/>
                  </a:lnTo>
                  <a:lnTo>
                    <a:pt x="1496402" y="767245"/>
                  </a:lnTo>
                  <a:lnTo>
                    <a:pt x="1496402" y="791578"/>
                  </a:lnTo>
                  <a:lnTo>
                    <a:pt x="1495247" y="792746"/>
                  </a:lnTo>
                  <a:lnTo>
                    <a:pt x="1321447" y="792746"/>
                  </a:lnTo>
                  <a:lnTo>
                    <a:pt x="1321447" y="863993"/>
                  </a:lnTo>
                  <a:lnTo>
                    <a:pt x="1322768" y="873163"/>
                  </a:lnTo>
                  <a:lnTo>
                    <a:pt x="1326730" y="879703"/>
                  </a:lnTo>
                  <a:lnTo>
                    <a:pt x="1333322" y="883640"/>
                  </a:lnTo>
                  <a:lnTo>
                    <a:pt x="1342542" y="884948"/>
                  </a:lnTo>
                  <a:lnTo>
                    <a:pt x="1538363" y="884948"/>
                  </a:lnTo>
                  <a:lnTo>
                    <a:pt x="1539976" y="884250"/>
                  </a:lnTo>
                  <a:lnTo>
                    <a:pt x="1542732" y="881456"/>
                  </a:lnTo>
                  <a:lnTo>
                    <a:pt x="1543431" y="879703"/>
                  </a:lnTo>
                  <a:lnTo>
                    <a:pt x="1543431" y="852817"/>
                  </a:lnTo>
                  <a:close/>
                </a:path>
                <a:path w="9069705" h="889000">
                  <a:moveTo>
                    <a:pt x="1584921" y="606945"/>
                  </a:moveTo>
                  <a:lnTo>
                    <a:pt x="1535125" y="606945"/>
                  </a:lnTo>
                  <a:lnTo>
                    <a:pt x="1535125" y="549668"/>
                  </a:lnTo>
                  <a:lnTo>
                    <a:pt x="1495717" y="549668"/>
                  </a:lnTo>
                  <a:lnTo>
                    <a:pt x="1495717" y="717308"/>
                  </a:lnTo>
                  <a:lnTo>
                    <a:pt x="1530057" y="717308"/>
                  </a:lnTo>
                  <a:lnTo>
                    <a:pt x="1531670" y="716610"/>
                  </a:lnTo>
                  <a:lnTo>
                    <a:pt x="1534439" y="713816"/>
                  </a:lnTo>
                  <a:lnTo>
                    <a:pt x="1535125" y="712190"/>
                  </a:lnTo>
                  <a:lnTo>
                    <a:pt x="1535125" y="640118"/>
                  </a:lnTo>
                  <a:lnTo>
                    <a:pt x="1584921" y="640118"/>
                  </a:lnTo>
                  <a:lnTo>
                    <a:pt x="1584921" y="606945"/>
                  </a:lnTo>
                  <a:close/>
                </a:path>
                <a:path w="9069705" h="889000">
                  <a:moveTo>
                    <a:pt x="1760220" y="582142"/>
                  </a:moveTo>
                  <a:lnTo>
                    <a:pt x="1758315" y="577202"/>
                  </a:lnTo>
                  <a:lnTo>
                    <a:pt x="1750707" y="568591"/>
                  </a:lnTo>
                  <a:lnTo>
                    <a:pt x="1745818" y="566432"/>
                  </a:lnTo>
                  <a:lnTo>
                    <a:pt x="1598053" y="566432"/>
                  </a:lnTo>
                  <a:lnTo>
                    <a:pt x="1598053" y="599960"/>
                  </a:lnTo>
                  <a:lnTo>
                    <a:pt x="1719186" y="599960"/>
                  </a:lnTo>
                  <a:lnTo>
                    <a:pt x="1720456" y="601129"/>
                  </a:lnTo>
                  <a:lnTo>
                    <a:pt x="1720456" y="603453"/>
                  </a:lnTo>
                  <a:lnTo>
                    <a:pt x="1720113" y="693902"/>
                  </a:lnTo>
                  <a:lnTo>
                    <a:pt x="1706968" y="735114"/>
                  </a:lnTo>
                  <a:lnTo>
                    <a:pt x="1674126" y="766724"/>
                  </a:lnTo>
                  <a:lnTo>
                    <a:pt x="1631594" y="789254"/>
                  </a:lnTo>
                  <a:lnTo>
                    <a:pt x="1589417" y="802868"/>
                  </a:lnTo>
                  <a:lnTo>
                    <a:pt x="1609813" y="831164"/>
                  </a:lnTo>
                  <a:lnTo>
                    <a:pt x="1649095" y="819213"/>
                  </a:lnTo>
                  <a:lnTo>
                    <a:pt x="1687779" y="800950"/>
                  </a:lnTo>
                  <a:lnTo>
                    <a:pt x="1721167" y="775677"/>
                  </a:lnTo>
                  <a:lnTo>
                    <a:pt x="1746389" y="743331"/>
                  </a:lnTo>
                  <a:lnTo>
                    <a:pt x="1759356" y="703414"/>
                  </a:lnTo>
                  <a:lnTo>
                    <a:pt x="1760220" y="688314"/>
                  </a:lnTo>
                  <a:lnTo>
                    <a:pt x="1760220" y="582142"/>
                  </a:lnTo>
                  <a:close/>
                </a:path>
                <a:path w="9069705" h="889000">
                  <a:moveTo>
                    <a:pt x="2076589" y="776325"/>
                  </a:moveTo>
                  <a:lnTo>
                    <a:pt x="2037168" y="751332"/>
                  </a:lnTo>
                  <a:lnTo>
                    <a:pt x="2012556" y="726033"/>
                  </a:lnTo>
                  <a:lnTo>
                    <a:pt x="2008949" y="721588"/>
                  </a:lnTo>
                  <a:lnTo>
                    <a:pt x="1989480" y="688276"/>
                  </a:lnTo>
                  <a:lnTo>
                    <a:pt x="1985137" y="672007"/>
                  </a:lnTo>
                  <a:lnTo>
                    <a:pt x="1984616" y="664565"/>
                  </a:lnTo>
                  <a:lnTo>
                    <a:pt x="1984616" y="565035"/>
                  </a:lnTo>
                  <a:lnTo>
                    <a:pt x="1944852" y="565035"/>
                  </a:lnTo>
                  <a:lnTo>
                    <a:pt x="1944852" y="664565"/>
                  </a:lnTo>
                  <a:lnTo>
                    <a:pt x="1944408" y="672007"/>
                  </a:lnTo>
                  <a:lnTo>
                    <a:pt x="1944370" y="672211"/>
                  </a:lnTo>
                  <a:lnTo>
                    <a:pt x="1943087" y="679627"/>
                  </a:lnTo>
                  <a:lnTo>
                    <a:pt x="1940864" y="687463"/>
                  </a:lnTo>
                  <a:lnTo>
                    <a:pt x="1918398" y="727608"/>
                  </a:lnTo>
                  <a:lnTo>
                    <a:pt x="1890052" y="757821"/>
                  </a:lnTo>
                  <a:lnTo>
                    <a:pt x="1864982" y="777062"/>
                  </a:lnTo>
                  <a:lnTo>
                    <a:pt x="1864982" y="549668"/>
                  </a:lnTo>
                  <a:lnTo>
                    <a:pt x="1826260" y="549668"/>
                  </a:lnTo>
                  <a:lnTo>
                    <a:pt x="1826260" y="882154"/>
                  </a:lnTo>
                  <a:lnTo>
                    <a:pt x="1859915" y="882154"/>
                  </a:lnTo>
                  <a:lnTo>
                    <a:pt x="1861527" y="881456"/>
                  </a:lnTo>
                  <a:lnTo>
                    <a:pt x="1864296" y="878662"/>
                  </a:lnTo>
                  <a:lnTo>
                    <a:pt x="1864982" y="877036"/>
                  </a:lnTo>
                  <a:lnTo>
                    <a:pt x="1864982" y="791464"/>
                  </a:lnTo>
                  <a:lnTo>
                    <a:pt x="1881924" y="808113"/>
                  </a:lnTo>
                  <a:lnTo>
                    <a:pt x="1915071" y="783145"/>
                  </a:lnTo>
                  <a:lnTo>
                    <a:pt x="1943303" y="753440"/>
                  </a:lnTo>
                  <a:lnTo>
                    <a:pt x="1965604" y="726033"/>
                  </a:lnTo>
                  <a:lnTo>
                    <a:pt x="1969109" y="730732"/>
                  </a:lnTo>
                  <a:lnTo>
                    <a:pt x="1998637" y="763828"/>
                  </a:lnTo>
                  <a:lnTo>
                    <a:pt x="2028698" y="790130"/>
                  </a:lnTo>
                  <a:lnTo>
                    <a:pt x="2051697" y="803922"/>
                  </a:lnTo>
                  <a:lnTo>
                    <a:pt x="2076589" y="776325"/>
                  </a:lnTo>
                  <a:close/>
                </a:path>
                <a:path w="9069705" h="889000">
                  <a:moveTo>
                    <a:pt x="2186889" y="666661"/>
                  </a:moveTo>
                  <a:lnTo>
                    <a:pt x="2138476" y="666661"/>
                  </a:lnTo>
                  <a:lnTo>
                    <a:pt x="2138476" y="549668"/>
                  </a:lnTo>
                  <a:lnTo>
                    <a:pt x="2099411" y="549668"/>
                  </a:lnTo>
                  <a:lnTo>
                    <a:pt x="2099411" y="882154"/>
                  </a:lnTo>
                  <a:lnTo>
                    <a:pt x="2133409" y="882154"/>
                  </a:lnTo>
                  <a:lnTo>
                    <a:pt x="2135022" y="881456"/>
                  </a:lnTo>
                  <a:lnTo>
                    <a:pt x="2137791" y="878662"/>
                  </a:lnTo>
                  <a:lnTo>
                    <a:pt x="2138476" y="877036"/>
                  </a:lnTo>
                  <a:lnTo>
                    <a:pt x="2138476" y="699846"/>
                  </a:lnTo>
                  <a:lnTo>
                    <a:pt x="2186889" y="699846"/>
                  </a:lnTo>
                  <a:lnTo>
                    <a:pt x="2186889" y="666661"/>
                  </a:lnTo>
                  <a:close/>
                </a:path>
                <a:path w="9069705" h="889000">
                  <a:moveTo>
                    <a:pt x="2448280" y="649897"/>
                  </a:moveTo>
                  <a:lnTo>
                    <a:pt x="2264791" y="649897"/>
                  </a:lnTo>
                  <a:lnTo>
                    <a:pt x="2263648" y="648741"/>
                  </a:lnTo>
                  <a:lnTo>
                    <a:pt x="2263648" y="630694"/>
                  </a:lnTo>
                  <a:lnTo>
                    <a:pt x="2429027" y="630694"/>
                  </a:lnTo>
                  <a:lnTo>
                    <a:pt x="2434044" y="628827"/>
                  </a:lnTo>
                  <a:lnTo>
                    <a:pt x="2442108" y="621385"/>
                  </a:lnTo>
                  <a:lnTo>
                    <a:pt x="2444127" y="616254"/>
                  </a:lnTo>
                  <a:lnTo>
                    <a:pt x="2444127" y="550011"/>
                  </a:lnTo>
                  <a:lnTo>
                    <a:pt x="2223528" y="550011"/>
                  </a:lnTo>
                  <a:lnTo>
                    <a:pt x="2223528" y="580745"/>
                  </a:lnTo>
                  <a:lnTo>
                    <a:pt x="2404021" y="580745"/>
                  </a:lnTo>
                  <a:lnTo>
                    <a:pt x="2404021" y="599846"/>
                  </a:lnTo>
                  <a:lnTo>
                    <a:pt x="2402865" y="601002"/>
                  </a:lnTo>
                  <a:lnTo>
                    <a:pt x="2223185" y="601002"/>
                  </a:lnTo>
                  <a:lnTo>
                    <a:pt x="2223185" y="666546"/>
                  </a:lnTo>
                  <a:lnTo>
                    <a:pt x="2225205" y="671499"/>
                  </a:lnTo>
                  <a:lnTo>
                    <a:pt x="2233269" y="679653"/>
                  </a:lnTo>
                  <a:lnTo>
                    <a:pt x="2238286" y="681685"/>
                  </a:lnTo>
                  <a:lnTo>
                    <a:pt x="2448280" y="681685"/>
                  </a:lnTo>
                  <a:lnTo>
                    <a:pt x="2448280" y="649897"/>
                  </a:lnTo>
                  <a:close/>
                </a:path>
                <a:path w="9069705" h="889000">
                  <a:moveTo>
                    <a:pt x="2452420" y="853516"/>
                  </a:moveTo>
                  <a:lnTo>
                    <a:pt x="2262721" y="853516"/>
                  </a:lnTo>
                  <a:lnTo>
                    <a:pt x="2261565" y="852347"/>
                  </a:lnTo>
                  <a:lnTo>
                    <a:pt x="2261565" y="833602"/>
                  </a:lnTo>
                  <a:lnTo>
                    <a:pt x="2430411" y="833602"/>
                  </a:lnTo>
                  <a:lnTo>
                    <a:pt x="2435428" y="831748"/>
                  </a:lnTo>
                  <a:lnTo>
                    <a:pt x="2443492" y="824293"/>
                  </a:lnTo>
                  <a:lnTo>
                    <a:pt x="2445512" y="819175"/>
                  </a:lnTo>
                  <a:lnTo>
                    <a:pt x="2445512" y="752576"/>
                  </a:lnTo>
                  <a:lnTo>
                    <a:pt x="2222843" y="752576"/>
                  </a:lnTo>
                  <a:lnTo>
                    <a:pt x="2222843" y="784009"/>
                  </a:lnTo>
                  <a:lnTo>
                    <a:pt x="2406091" y="784009"/>
                  </a:lnTo>
                  <a:lnTo>
                    <a:pt x="2406091" y="802055"/>
                  </a:lnTo>
                  <a:lnTo>
                    <a:pt x="2404935" y="803224"/>
                  </a:lnTo>
                  <a:lnTo>
                    <a:pt x="2222843" y="803224"/>
                  </a:lnTo>
                  <a:lnTo>
                    <a:pt x="2222843" y="863993"/>
                  </a:lnTo>
                  <a:lnTo>
                    <a:pt x="2224163" y="873163"/>
                  </a:lnTo>
                  <a:lnTo>
                    <a:pt x="2228113" y="879703"/>
                  </a:lnTo>
                  <a:lnTo>
                    <a:pt x="2234704" y="883640"/>
                  </a:lnTo>
                  <a:lnTo>
                    <a:pt x="2243937" y="884948"/>
                  </a:lnTo>
                  <a:lnTo>
                    <a:pt x="2447353" y="884948"/>
                  </a:lnTo>
                  <a:lnTo>
                    <a:pt x="2448966" y="884250"/>
                  </a:lnTo>
                  <a:lnTo>
                    <a:pt x="2451735" y="881456"/>
                  </a:lnTo>
                  <a:lnTo>
                    <a:pt x="2452420" y="879703"/>
                  </a:lnTo>
                  <a:lnTo>
                    <a:pt x="2452420" y="853516"/>
                  </a:lnTo>
                  <a:close/>
                </a:path>
                <a:path w="9069705" h="889000">
                  <a:moveTo>
                    <a:pt x="2489073" y="700544"/>
                  </a:moveTo>
                  <a:lnTo>
                    <a:pt x="2177554" y="700544"/>
                  </a:lnTo>
                  <a:lnTo>
                    <a:pt x="2177554" y="732675"/>
                  </a:lnTo>
                  <a:lnTo>
                    <a:pt x="2484005" y="732675"/>
                  </a:lnTo>
                  <a:lnTo>
                    <a:pt x="2485618" y="731977"/>
                  </a:lnTo>
                  <a:lnTo>
                    <a:pt x="2488387" y="729183"/>
                  </a:lnTo>
                  <a:lnTo>
                    <a:pt x="2489073" y="727557"/>
                  </a:lnTo>
                  <a:lnTo>
                    <a:pt x="2489073" y="700544"/>
                  </a:lnTo>
                  <a:close/>
                </a:path>
                <a:path w="9069705" h="889000">
                  <a:moveTo>
                    <a:pt x="2763545" y="760260"/>
                  </a:moveTo>
                  <a:lnTo>
                    <a:pt x="2723946" y="765327"/>
                  </a:lnTo>
                  <a:lnTo>
                    <a:pt x="2714561" y="766368"/>
                  </a:lnTo>
                  <a:lnTo>
                    <a:pt x="2705722" y="767130"/>
                  </a:lnTo>
                  <a:lnTo>
                    <a:pt x="2706014" y="767130"/>
                  </a:lnTo>
                  <a:lnTo>
                    <a:pt x="2694940" y="767854"/>
                  </a:lnTo>
                  <a:lnTo>
                    <a:pt x="2684703" y="768299"/>
                  </a:lnTo>
                  <a:lnTo>
                    <a:pt x="2682405" y="768299"/>
                  </a:lnTo>
                  <a:lnTo>
                    <a:pt x="2681249" y="767130"/>
                  </a:lnTo>
                  <a:lnTo>
                    <a:pt x="2681249" y="600430"/>
                  </a:lnTo>
                  <a:lnTo>
                    <a:pt x="2682405" y="599262"/>
                  </a:lnTo>
                  <a:lnTo>
                    <a:pt x="2743479" y="599262"/>
                  </a:lnTo>
                  <a:lnTo>
                    <a:pt x="2743479" y="566432"/>
                  </a:lnTo>
                  <a:lnTo>
                    <a:pt x="2643213" y="566432"/>
                  </a:lnTo>
                  <a:lnTo>
                    <a:pt x="2643213" y="599262"/>
                  </a:lnTo>
                  <a:lnTo>
                    <a:pt x="2643213" y="769696"/>
                  </a:lnTo>
                  <a:lnTo>
                    <a:pt x="2593543" y="769696"/>
                  </a:lnTo>
                  <a:lnTo>
                    <a:pt x="2592387" y="768527"/>
                  </a:lnTo>
                  <a:lnTo>
                    <a:pt x="2592387" y="600430"/>
                  </a:lnTo>
                  <a:lnTo>
                    <a:pt x="2593543" y="599262"/>
                  </a:lnTo>
                  <a:lnTo>
                    <a:pt x="2643213" y="599262"/>
                  </a:lnTo>
                  <a:lnTo>
                    <a:pt x="2643213" y="566432"/>
                  </a:lnTo>
                  <a:lnTo>
                    <a:pt x="2569451" y="566432"/>
                  </a:lnTo>
                  <a:lnTo>
                    <a:pt x="2564434" y="568413"/>
                  </a:lnTo>
                  <a:lnTo>
                    <a:pt x="2556370" y="576326"/>
                  </a:lnTo>
                  <a:lnTo>
                    <a:pt x="2554351" y="581329"/>
                  </a:lnTo>
                  <a:lnTo>
                    <a:pt x="2554351" y="785876"/>
                  </a:lnTo>
                  <a:lnTo>
                    <a:pt x="2556256" y="790714"/>
                  </a:lnTo>
                  <a:lnTo>
                    <a:pt x="2563863" y="799325"/>
                  </a:lnTo>
                  <a:lnTo>
                    <a:pt x="2568994" y="801471"/>
                  </a:lnTo>
                  <a:lnTo>
                    <a:pt x="2636405" y="801471"/>
                  </a:lnTo>
                  <a:lnTo>
                    <a:pt x="2685796" y="799579"/>
                  </a:lnTo>
                  <a:lnTo>
                    <a:pt x="2733230" y="795553"/>
                  </a:lnTo>
                  <a:lnTo>
                    <a:pt x="2763545" y="790994"/>
                  </a:lnTo>
                  <a:lnTo>
                    <a:pt x="2763545" y="769696"/>
                  </a:lnTo>
                  <a:lnTo>
                    <a:pt x="2763545" y="768299"/>
                  </a:lnTo>
                  <a:lnTo>
                    <a:pt x="2763545" y="760260"/>
                  </a:lnTo>
                  <a:close/>
                </a:path>
                <a:path w="9069705" h="889000">
                  <a:moveTo>
                    <a:pt x="3053283" y="761657"/>
                  </a:moveTo>
                  <a:lnTo>
                    <a:pt x="2998139" y="768172"/>
                  </a:lnTo>
                  <a:lnTo>
                    <a:pt x="2958896" y="770877"/>
                  </a:lnTo>
                  <a:lnTo>
                    <a:pt x="2919996" y="772007"/>
                  </a:lnTo>
                  <a:lnTo>
                    <a:pt x="2899410" y="772007"/>
                  </a:lnTo>
                  <a:lnTo>
                    <a:pt x="2898711" y="771296"/>
                  </a:lnTo>
                  <a:lnTo>
                    <a:pt x="2898381" y="770877"/>
                  </a:lnTo>
                  <a:lnTo>
                    <a:pt x="2898381" y="698792"/>
                  </a:lnTo>
                  <a:lnTo>
                    <a:pt x="3000159" y="698792"/>
                  </a:lnTo>
                  <a:lnTo>
                    <a:pt x="3005163" y="696823"/>
                  </a:lnTo>
                  <a:lnTo>
                    <a:pt x="3013240" y="688898"/>
                  </a:lnTo>
                  <a:lnTo>
                    <a:pt x="3015246" y="683895"/>
                  </a:lnTo>
                  <a:lnTo>
                    <a:pt x="3015246" y="566432"/>
                  </a:lnTo>
                  <a:lnTo>
                    <a:pt x="2859659" y="566432"/>
                  </a:lnTo>
                  <a:lnTo>
                    <a:pt x="2859659" y="599262"/>
                  </a:lnTo>
                  <a:lnTo>
                    <a:pt x="2976524" y="599262"/>
                  </a:lnTo>
                  <a:lnTo>
                    <a:pt x="2976524" y="664692"/>
                  </a:lnTo>
                  <a:lnTo>
                    <a:pt x="2975368" y="665962"/>
                  </a:lnTo>
                  <a:lnTo>
                    <a:pt x="2859659" y="665962"/>
                  </a:lnTo>
                  <a:lnTo>
                    <a:pt x="2859659" y="666661"/>
                  </a:lnTo>
                  <a:lnTo>
                    <a:pt x="2816441" y="666661"/>
                  </a:lnTo>
                  <a:lnTo>
                    <a:pt x="2816441" y="549668"/>
                  </a:lnTo>
                  <a:lnTo>
                    <a:pt x="2777375" y="549668"/>
                  </a:lnTo>
                  <a:lnTo>
                    <a:pt x="2777375" y="882154"/>
                  </a:lnTo>
                  <a:lnTo>
                    <a:pt x="2811373" y="882154"/>
                  </a:lnTo>
                  <a:lnTo>
                    <a:pt x="2812986" y="881456"/>
                  </a:lnTo>
                  <a:lnTo>
                    <a:pt x="2815755" y="878662"/>
                  </a:lnTo>
                  <a:lnTo>
                    <a:pt x="2816441" y="877036"/>
                  </a:lnTo>
                  <a:lnTo>
                    <a:pt x="2816441" y="699846"/>
                  </a:lnTo>
                  <a:lnTo>
                    <a:pt x="2859659" y="699846"/>
                  </a:lnTo>
                  <a:lnTo>
                    <a:pt x="2859659" y="789482"/>
                  </a:lnTo>
                  <a:lnTo>
                    <a:pt x="2861614" y="794435"/>
                  </a:lnTo>
                  <a:lnTo>
                    <a:pt x="2869450" y="802589"/>
                  </a:lnTo>
                  <a:lnTo>
                    <a:pt x="2874391" y="804570"/>
                  </a:lnTo>
                  <a:lnTo>
                    <a:pt x="2892107" y="804570"/>
                  </a:lnTo>
                  <a:lnTo>
                    <a:pt x="2951670" y="802741"/>
                  </a:lnTo>
                  <a:lnTo>
                    <a:pt x="3008236" y="799084"/>
                  </a:lnTo>
                  <a:lnTo>
                    <a:pt x="3053283" y="794143"/>
                  </a:lnTo>
                  <a:lnTo>
                    <a:pt x="3053283" y="772007"/>
                  </a:lnTo>
                  <a:lnTo>
                    <a:pt x="3053283" y="761657"/>
                  </a:lnTo>
                  <a:close/>
                </a:path>
                <a:path w="9069705" h="889000">
                  <a:moveTo>
                    <a:pt x="3157702" y="662470"/>
                  </a:moveTo>
                  <a:lnTo>
                    <a:pt x="3110331" y="662470"/>
                  </a:lnTo>
                  <a:lnTo>
                    <a:pt x="3110331" y="549313"/>
                  </a:lnTo>
                  <a:lnTo>
                    <a:pt x="3070923" y="549313"/>
                  </a:lnTo>
                  <a:lnTo>
                    <a:pt x="3070923" y="882154"/>
                  </a:lnTo>
                  <a:lnTo>
                    <a:pt x="3105264" y="882154"/>
                  </a:lnTo>
                  <a:lnTo>
                    <a:pt x="3106877" y="881456"/>
                  </a:lnTo>
                  <a:lnTo>
                    <a:pt x="3109645" y="878662"/>
                  </a:lnTo>
                  <a:lnTo>
                    <a:pt x="3110331" y="877036"/>
                  </a:lnTo>
                  <a:lnTo>
                    <a:pt x="3110331" y="695655"/>
                  </a:lnTo>
                  <a:lnTo>
                    <a:pt x="3157702" y="695655"/>
                  </a:lnTo>
                  <a:lnTo>
                    <a:pt x="3157702" y="662470"/>
                  </a:lnTo>
                  <a:close/>
                </a:path>
                <a:path w="9069705" h="889000">
                  <a:moveTo>
                    <a:pt x="3495217" y="567715"/>
                  </a:moveTo>
                  <a:lnTo>
                    <a:pt x="3493135" y="562711"/>
                  </a:lnTo>
                  <a:lnTo>
                    <a:pt x="3484842" y="554786"/>
                  </a:lnTo>
                  <a:lnTo>
                    <a:pt x="3479889" y="552805"/>
                  </a:lnTo>
                  <a:lnTo>
                    <a:pt x="3265970" y="552805"/>
                  </a:lnTo>
                  <a:lnTo>
                    <a:pt x="3265970" y="584936"/>
                  </a:lnTo>
                  <a:lnTo>
                    <a:pt x="3454984" y="584936"/>
                  </a:lnTo>
                  <a:lnTo>
                    <a:pt x="3456140" y="586105"/>
                  </a:lnTo>
                  <a:lnTo>
                    <a:pt x="3456140" y="611136"/>
                  </a:lnTo>
                  <a:lnTo>
                    <a:pt x="3455568" y="616496"/>
                  </a:lnTo>
                  <a:lnTo>
                    <a:pt x="3446576" y="656945"/>
                  </a:lnTo>
                  <a:lnTo>
                    <a:pt x="3439896" y="679234"/>
                  </a:lnTo>
                  <a:lnTo>
                    <a:pt x="3477577" y="679589"/>
                  </a:lnTo>
                  <a:lnTo>
                    <a:pt x="3492792" y="632561"/>
                  </a:lnTo>
                  <a:lnTo>
                    <a:pt x="3493859" y="625449"/>
                  </a:lnTo>
                  <a:lnTo>
                    <a:pt x="3494925" y="614743"/>
                  </a:lnTo>
                  <a:lnTo>
                    <a:pt x="3495129" y="611136"/>
                  </a:lnTo>
                  <a:lnTo>
                    <a:pt x="3495217" y="567715"/>
                  </a:lnTo>
                  <a:close/>
                </a:path>
                <a:path w="9069705" h="889000">
                  <a:moveTo>
                    <a:pt x="3496945" y="817892"/>
                  </a:moveTo>
                  <a:lnTo>
                    <a:pt x="3482771" y="780110"/>
                  </a:lnTo>
                  <a:lnTo>
                    <a:pt x="3455797" y="761047"/>
                  </a:lnTo>
                  <a:lnTo>
                    <a:pt x="3455797" y="817892"/>
                  </a:lnTo>
                  <a:lnTo>
                    <a:pt x="3454514" y="826871"/>
                  </a:lnTo>
                  <a:lnTo>
                    <a:pt x="3424085" y="850404"/>
                  </a:lnTo>
                  <a:lnTo>
                    <a:pt x="3380422" y="855611"/>
                  </a:lnTo>
                  <a:lnTo>
                    <a:pt x="3372142" y="855472"/>
                  </a:lnTo>
                  <a:lnTo>
                    <a:pt x="3332530" y="849503"/>
                  </a:lnTo>
                  <a:lnTo>
                    <a:pt x="3305048" y="824179"/>
                  </a:lnTo>
                  <a:lnTo>
                    <a:pt x="3305048" y="811606"/>
                  </a:lnTo>
                  <a:lnTo>
                    <a:pt x="3340430" y="783894"/>
                  </a:lnTo>
                  <a:lnTo>
                    <a:pt x="3380422" y="779818"/>
                  </a:lnTo>
                  <a:lnTo>
                    <a:pt x="3396678" y="780427"/>
                  </a:lnTo>
                  <a:lnTo>
                    <a:pt x="3435223" y="789432"/>
                  </a:lnTo>
                  <a:lnTo>
                    <a:pt x="3455797" y="817892"/>
                  </a:lnTo>
                  <a:lnTo>
                    <a:pt x="3455797" y="761047"/>
                  </a:lnTo>
                  <a:lnTo>
                    <a:pt x="3414979" y="749706"/>
                  </a:lnTo>
                  <a:lnTo>
                    <a:pt x="3380422" y="747344"/>
                  </a:lnTo>
                  <a:lnTo>
                    <a:pt x="3368649" y="747610"/>
                  </a:lnTo>
                  <a:lnTo>
                    <a:pt x="3324999" y="753910"/>
                  </a:lnTo>
                  <a:lnTo>
                    <a:pt x="3283915" y="774319"/>
                  </a:lnTo>
                  <a:lnTo>
                    <a:pt x="3266109" y="801344"/>
                  </a:lnTo>
                  <a:lnTo>
                    <a:pt x="3264484" y="809040"/>
                  </a:lnTo>
                  <a:lnTo>
                    <a:pt x="3263900" y="817892"/>
                  </a:lnTo>
                  <a:lnTo>
                    <a:pt x="3264471" y="826668"/>
                  </a:lnTo>
                  <a:lnTo>
                    <a:pt x="3264522" y="826871"/>
                  </a:lnTo>
                  <a:lnTo>
                    <a:pt x="3266186" y="834834"/>
                  </a:lnTo>
                  <a:lnTo>
                    <a:pt x="3290595" y="866584"/>
                  </a:lnTo>
                  <a:lnTo>
                    <a:pt x="3335299" y="883894"/>
                  </a:lnTo>
                  <a:lnTo>
                    <a:pt x="3380422" y="888085"/>
                  </a:lnTo>
                  <a:lnTo>
                    <a:pt x="3392335" y="887831"/>
                  </a:lnTo>
                  <a:lnTo>
                    <a:pt x="3435934" y="881532"/>
                  </a:lnTo>
                  <a:lnTo>
                    <a:pt x="3476929" y="861415"/>
                  </a:lnTo>
                  <a:lnTo>
                    <a:pt x="3482835" y="855611"/>
                  </a:lnTo>
                  <a:lnTo>
                    <a:pt x="3482937" y="855472"/>
                  </a:lnTo>
                  <a:lnTo>
                    <a:pt x="3496373" y="826668"/>
                  </a:lnTo>
                  <a:lnTo>
                    <a:pt x="3496945" y="817892"/>
                  </a:lnTo>
                  <a:close/>
                </a:path>
                <a:path w="9069705" h="889000">
                  <a:moveTo>
                    <a:pt x="3797757" y="823125"/>
                  </a:moveTo>
                  <a:lnTo>
                    <a:pt x="3779469" y="783666"/>
                  </a:lnTo>
                  <a:lnTo>
                    <a:pt x="3757638" y="770610"/>
                  </a:lnTo>
                  <a:lnTo>
                    <a:pt x="3757638" y="818007"/>
                  </a:lnTo>
                  <a:lnTo>
                    <a:pt x="3757638" y="829652"/>
                  </a:lnTo>
                  <a:lnTo>
                    <a:pt x="3718280" y="853401"/>
                  </a:lnTo>
                  <a:lnTo>
                    <a:pt x="3703624" y="855230"/>
                  </a:lnTo>
                  <a:lnTo>
                    <a:pt x="3703955" y="855230"/>
                  </a:lnTo>
                  <a:lnTo>
                    <a:pt x="3696678" y="855827"/>
                  </a:lnTo>
                  <a:lnTo>
                    <a:pt x="3697020" y="855827"/>
                  </a:lnTo>
                  <a:lnTo>
                    <a:pt x="3689756" y="856195"/>
                  </a:lnTo>
                  <a:lnTo>
                    <a:pt x="3676231" y="856195"/>
                  </a:lnTo>
                  <a:lnTo>
                    <a:pt x="3669512" y="855827"/>
                  </a:lnTo>
                  <a:lnTo>
                    <a:pt x="3624986" y="846061"/>
                  </a:lnTo>
                  <a:lnTo>
                    <a:pt x="3607930" y="829183"/>
                  </a:lnTo>
                  <a:lnTo>
                    <a:pt x="3607930" y="817308"/>
                  </a:lnTo>
                  <a:lnTo>
                    <a:pt x="3645674" y="793851"/>
                  </a:lnTo>
                  <a:lnTo>
                    <a:pt x="3675748" y="790765"/>
                  </a:lnTo>
                  <a:lnTo>
                    <a:pt x="3690010" y="790765"/>
                  </a:lnTo>
                  <a:lnTo>
                    <a:pt x="3741394" y="800900"/>
                  </a:lnTo>
                  <a:lnTo>
                    <a:pt x="3757638" y="818007"/>
                  </a:lnTo>
                  <a:lnTo>
                    <a:pt x="3757638" y="770610"/>
                  </a:lnTo>
                  <a:lnTo>
                    <a:pt x="3718903" y="760780"/>
                  </a:lnTo>
                  <a:lnTo>
                    <a:pt x="3682962" y="758520"/>
                  </a:lnTo>
                  <a:lnTo>
                    <a:pt x="3670300" y="758774"/>
                  </a:lnTo>
                  <a:lnTo>
                    <a:pt x="3625761" y="764794"/>
                  </a:lnTo>
                  <a:lnTo>
                    <a:pt x="3586149" y="783666"/>
                  </a:lnTo>
                  <a:lnTo>
                    <a:pt x="3568242" y="817308"/>
                  </a:lnTo>
                  <a:lnTo>
                    <a:pt x="3568192" y="818007"/>
                  </a:lnTo>
                  <a:lnTo>
                    <a:pt x="3580701" y="857732"/>
                  </a:lnTo>
                  <a:lnTo>
                    <a:pt x="3616312" y="879360"/>
                  </a:lnTo>
                  <a:lnTo>
                    <a:pt x="3646182" y="886079"/>
                  </a:lnTo>
                  <a:lnTo>
                    <a:pt x="3645890" y="886079"/>
                  </a:lnTo>
                  <a:lnTo>
                    <a:pt x="3657841" y="887387"/>
                  </a:lnTo>
                  <a:lnTo>
                    <a:pt x="3657536" y="887387"/>
                  </a:lnTo>
                  <a:lnTo>
                    <a:pt x="3670122" y="888174"/>
                  </a:lnTo>
                  <a:lnTo>
                    <a:pt x="3669741" y="888174"/>
                  </a:lnTo>
                  <a:lnTo>
                    <a:pt x="3682962" y="888441"/>
                  </a:lnTo>
                  <a:lnTo>
                    <a:pt x="3695484" y="888174"/>
                  </a:lnTo>
                  <a:lnTo>
                    <a:pt x="3740048" y="881900"/>
                  </a:lnTo>
                  <a:lnTo>
                    <a:pt x="3779469" y="862634"/>
                  </a:lnTo>
                  <a:lnTo>
                    <a:pt x="3797350" y="829183"/>
                  </a:lnTo>
                  <a:lnTo>
                    <a:pt x="3797757" y="823125"/>
                  </a:lnTo>
                  <a:close/>
                </a:path>
                <a:path w="9069705" h="889000">
                  <a:moveTo>
                    <a:pt x="3836822" y="711022"/>
                  </a:moveTo>
                  <a:lnTo>
                    <a:pt x="3701631" y="711022"/>
                  </a:lnTo>
                  <a:lnTo>
                    <a:pt x="3701631" y="676097"/>
                  </a:lnTo>
                  <a:lnTo>
                    <a:pt x="3796373" y="676097"/>
                  </a:lnTo>
                  <a:lnTo>
                    <a:pt x="3796373" y="642912"/>
                  </a:lnTo>
                  <a:lnTo>
                    <a:pt x="3610114" y="642912"/>
                  </a:lnTo>
                  <a:lnTo>
                    <a:pt x="3608971" y="641756"/>
                  </a:lnTo>
                  <a:lnTo>
                    <a:pt x="3608971" y="589953"/>
                  </a:lnTo>
                  <a:lnTo>
                    <a:pt x="3610114" y="588784"/>
                  </a:lnTo>
                  <a:lnTo>
                    <a:pt x="3792905" y="588784"/>
                  </a:lnTo>
                  <a:lnTo>
                    <a:pt x="3792905" y="556653"/>
                  </a:lnTo>
                  <a:lnTo>
                    <a:pt x="3584308" y="556653"/>
                  </a:lnTo>
                  <a:lnTo>
                    <a:pt x="3579291" y="558634"/>
                  </a:lnTo>
                  <a:lnTo>
                    <a:pt x="3571227" y="566547"/>
                  </a:lnTo>
                  <a:lnTo>
                    <a:pt x="3569208" y="571550"/>
                  </a:lnTo>
                  <a:lnTo>
                    <a:pt x="3569208" y="661200"/>
                  </a:lnTo>
                  <a:lnTo>
                    <a:pt x="3571341" y="666203"/>
                  </a:lnTo>
                  <a:lnTo>
                    <a:pt x="3579863" y="674116"/>
                  </a:lnTo>
                  <a:lnTo>
                    <a:pt x="3584765" y="676097"/>
                  </a:lnTo>
                  <a:lnTo>
                    <a:pt x="3662210" y="676097"/>
                  </a:lnTo>
                  <a:lnTo>
                    <a:pt x="3662210" y="711022"/>
                  </a:lnTo>
                  <a:lnTo>
                    <a:pt x="3536010" y="711022"/>
                  </a:lnTo>
                  <a:lnTo>
                    <a:pt x="3536010" y="697052"/>
                  </a:lnTo>
                  <a:lnTo>
                    <a:pt x="3381806" y="697052"/>
                  </a:lnTo>
                  <a:lnTo>
                    <a:pt x="3381806" y="625449"/>
                  </a:lnTo>
                  <a:lnTo>
                    <a:pt x="3342729" y="625449"/>
                  </a:lnTo>
                  <a:lnTo>
                    <a:pt x="3342729" y="697052"/>
                  </a:lnTo>
                  <a:lnTo>
                    <a:pt x="3224479" y="697052"/>
                  </a:lnTo>
                  <a:lnTo>
                    <a:pt x="3224479" y="729881"/>
                  </a:lnTo>
                  <a:lnTo>
                    <a:pt x="3525291" y="729881"/>
                  </a:lnTo>
                  <a:lnTo>
                    <a:pt x="3525291" y="743851"/>
                  </a:lnTo>
                  <a:lnTo>
                    <a:pt x="3831755" y="743851"/>
                  </a:lnTo>
                  <a:lnTo>
                    <a:pt x="3833368" y="743153"/>
                  </a:lnTo>
                  <a:lnTo>
                    <a:pt x="3836136" y="740359"/>
                  </a:lnTo>
                  <a:lnTo>
                    <a:pt x="3836822" y="738733"/>
                  </a:lnTo>
                  <a:lnTo>
                    <a:pt x="3836822" y="711022"/>
                  </a:lnTo>
                  <a:close/>
                </a:path>
                <a:path w="9069705" h="889000">
                  <a:moveTo>
                    <a:pt x="4004170" y="690765"/>
                  </a:moveTo>
                  <a:lnTo>
                    <a:pt x="3990162" y="651522"/>
                  </a:lnTo>
                  <a:lnTo>
                    <a:pt x="3965740" y="632726"/>
                  </a:lnTo>
                  <a:lnTo>
                    <a:pt x="3965740" y="684949"/>
                  </a:lnTo>
                  <a:lnTo>
                    <a:pt x="3965740" y="696582"/>
                  </a:lnTo>
                  <a:lnTo>
                    <a:pt x="3933863" y="725284"/>
                  </a:lnTo>
                  <a:lnTo>
                    <a:pt x="3928211" y="726033"/>
                  </a:lnTo>
                  <a:lnTo>
                    <a:pt x="3916235" y="726033"/>
                  </a:lnTo>
                  <a:lnTo>
                    <a:pt x="3879812" y="701713"/>
                  </a:lnTo>
                  <a:lnTo>
                    <a:pt x="3879735" y="701357"/>
                  </a:lnTo>
                  <a:lnTo>
                    <a:pt x="3878656" y="696582"/>
                  </a:lnTo>
                  <a:lnTo>
                    <a:pt x="3878656" y="684949"/>
                  </a:lnTo>
                  <a:lnTo>
                    <a:pt x="3879812" y="679818"/>
                  </a:lnTo>
                  <a:lnTo>
                    <a:pt x="3910584" y="655904"/>
                  </a:lnTo>
                  <a:lnTo>
                    <a:pt x="3916235" y="655142"/>
                  </a:lnTo>
                  <a:lnTo>
                    <a:pt x="3928211" y="655142"/>
                  </a:lnTo>
                  <a:lnTo>
                    <a:pt x="3933456" y="655904"/>
                  </a:lnTo>
                  <a:lnTo>
                    <a:pt x="3933672" y="655904"/>
                  </a:lnTo>
                  <a:lnTo>
                    <a:pt x="3964635" y="680224"/>
                  </a:lnTo>
                  <a:lnTo>
                    <a:pt x="3965740" y="684949"/>
                  </a:lnTo>
                  <a:lnTo>
                    <a:pt x="3965740" y="632726"/>
                  </a:lnTo>
                  <a:lnTo>
                    <a:pt x="3922230" y="623011"/>
                  </a:lnTo>
                  <a:lnTo>
                    <a:pt x="3913886" y="623316"/>
                  </a:lnTo>
                  <a:lnTo>
                    <a:pt x="3876497" y="633793"/>
                  </a:lnTo>
                  <a:lnTo>
                    <a:pt x="3847020" y="663168"/>
                  </a:lnTo>
                  <a:lnTo>
                    <a:pt x="3840619" y="690765"/>
                  </a:lnTo>
                  <a:lnTo>
                    <a:pt x="3841026" y="698411"/>
                  </a:lnTo>
                  <a:lnTo>
                    <a:pt x="3859238" y="735507"/>
                  </a:lnTo>
                  <a:lnTo>
                    <a:pt x="3897617" y="755764"/>
                  </a:lnTo>
                  <a:lnTo>
                    <a:pt x="3897452" y="755764"/>
                  </a:lnTo>
                  <a:lnTo>
                    <a:pt x="3905567" y="757301"/>
                  </a:lnTo>
                  <a:lnTo>
                    <a:pt x="3905402" y="757301"/>
                  </a:lnTo>
                  <a:lnTo>
                    <a:pt x="3913784" y="758215"/>
                  </a:lnTo>
                  <a:lnTo>
                    <a:pt x="3913568" y="758215"/>
                  </a:lnTo>
                  <a:lnTo>
                    <a:pt x="3922230" y="758520"/>
                  </a:lnTo>
                  <a:lnTo>
                    <a:pt x="3930561" y="758215"/>
                  </a:lnTo>
                  <a:lnTo>
                    <a:pt x="3967988" y="747737"/>
                  </a:lnTo>
                  <a:lnTo>
                    <a:pt x="3993134" y="726033"/>
                  </a:lnTo>
                  <a:lnTo>
                    <a:pt x="3994277" y="724509"/>
                  </a:lnTo>
                  <a:lnTo>
                    <a:pt x="4003865" y="696353"/>
                  </a:lnTo>
                  <a:lnTo>
                    <a:pt x="4004170" y="690765"/>
                  </a:lnTo>
                  <a:close/>
                </a:path>
                <a:path w="9069705" h="889000">
                  <a:moveTo>
                    <a:pt x="4011079" y="581444"/>
                  </a:moveTo>
                  <a:lnTo>
                    <a:pt x="3941241" y="581444"/>
                  </a:lnTo>
                  <a:lnTo>
                    <a:pt x="3941241" y="541985"/>
                  </a:lnTo>
                  <a:lnTo>
                    <a:pt x="3901135" y="541985"/>
                  </a:lnTo>
                  <a:lnTo>
                    <a:pt x="3901135" y="581444"/>
                  </a:lnTo>
                  <a:lnTo>
                    <a:pt x="3831983" y="581444"/>
                  </a:lnTo>
                  <a:lnTo>
                    <a:pt x="3831983" y="612876"/>
                  </a:lnTo>
                  <a:lnTo>
                    <a:pt x="4011079" y="612876"/>
                  </a:lnTo>
                  <a:lnTo>
                    <a:pt x="4011079" y="581444"/>
                  </a:lnTo>
                  <a:close/>
                </a:path>
                <a:path w="9069705" h="889000">
                  <a:moveTo>
                    <a:pt x="4106862" y="549313"/>
                  </a:moveTo>
                  <a:lnTo>
                    <a:pt x="4068140" y="549313"/>
                  </a:lnTo>
                  <a:lnTo>
                    <a:pt x="4068140" y="620915"/>
                  </a:lnTo>
                  <a:lnTo>
                    <a:pt x="4013847" y="620915"/>
                  </a:lnTo>
                  <a:lnTo>
                    <a:pt x="4013847" y="654088"/>
                  </a:lnTo>
                  <a:lnTo>
                    <a:pt x="4068140" y="654088"/>
                  </a:lnTo>
                  <a:lnTo>
                    <a:pt x="4068140" y="699147"/>
                  </a:lnTo>
                  <a:lnTo>
                    <a:pt x="4013847" y="699147"/>
                  </a:lnTo>
                  <a:lnTo>
                    <a:pt x="4013847" y="731977"/>
                  </a:lnTo>
                  <a:lnTo>
                    <a:pt x="4068140" y="731977"/>
                  </a:lnTo>
                  <a:lnTo>
                    <a:pt x="4068140" y="793788"/>
                  </a:lnTo>
                  <a:lnTo>
                    <a:pt x="4100868" y="793788"/>
                  </a:lnTo>
                  <a:lnTo>
                    <a:pt x="4102189" y="793381"/>
                  </a:lnTo>
                  <a:lnTo>
                    <a:pt x="4105643" y="791756"/>
                  </a:lnTo>
                  <a:lnTo>
                    <a:pt x="4106634" y="789838"/>
                  </a:lnTo>
                  <a:lnTo>
                    <a:pt x="4106862" y="786803"/>
                  </a:lnTo>
                  <a:lnTo>
                    <a:pt x="4106862" y="549313"/>
                  </a:lnTo>
                  <a:close/>
                </a:path>
                <a:path w="9069705" h="889000">
                  <a:moveTo>
                    <a:pt x="4115498" y="848626"/>
                  </a:moveTo>
                  <a:lnTo>
                    <a:pt x="3930523" y="848626"/>
                  </a:lnTo>
                  <a:lnTo>
                    <a:pt x="3929837" y="848334"/>
                  </a:lnTo>
                  <a:lnTo>
                    <a:pt x="3928453" y="847166"/>
                  </a:lnTo>
                  <a:lnTo>
                    <a:pt x="3928097" y="846302"/>
                  </a:lnTo>
                  <a:lnTo>
                    <a:pt x="3928097" y="782269"/>
                  </a:lnTo>
                  <a:lnTo>
                    <a:pt x="3889032" y="782269"/>
                  </a:lnTo>
                  <a:lnTo>
                    <a:pt x="3889032" y="866902"/>
                  </a:lnTo>
                  <a:lnTo>
                    <a:pt x="3891165" y="871969"/>
                  </a:lnTo>
                  <a:lnTo>
                    <a:pt x="3899687" y="880122"/>
                  </a:lnTo>
                  <a:lnTo>
                    <a:pt x="3904589" y="882154"/>
                  </a:lnTo>
                  <a:lnTo>
                    <a:pt x="4110431" y="882154"/>
                  </a:lnTo>
                  <a:lnTo>
                    <a:pt x="4112044" y="881456"/>
                  </a:lnTo>
                  <a:lnTo>
                    <a:pt x="4114812" y="878662"/>
                  </a:lnTo>
                  <a:lnTo>
                    <a:pt x="4115498" y="877036"/>
                  </a:lnTo>
                  <a:lnTo>
                    <a:pt x="4115498" y="848626"/>
                  </a:lnTo>
                  <a:close/>
                </a:path>
                <a:path w="9069705" h="889000">
                  <a:moveTo>
                    <a:pt x="4312932" y="574344"/>
                  </a:moveTo>
                  <a:lnTo>
                    <a:pt x="4310913" y="569341"/>
                  </a:lnTo>
                  <a:lnTo>
                    <a:pt x="4302849" y="561428"/>
                  </a:lnTo>
                  <a:lnTo>
                    <a:pt x="4297832" y="559447"/>
                  </a:lnTo>
                  <a:lnTo>
                    <a:pt x="4144200" y="559447"/>
                  </a:lnTo>
                  <a:lnTo>
                    <a:pt x="4144200" y="592620"/>
                  </a:lnTo>
                  <a:lnTo>
                    <a:pt x="4273054" y="592620"/>
                  </a:lnTo>
                  <a:lnTo>
                    <a:pt x="4274210" y="593788"/>
                  </a:lnTo>
                  <a:lnTo>
                    <a:pt x="4274210" y="596112"/>
                  </a:lnTo>
                  <a:lnTo>
                    <a:pt x="4273867" y="608660"/>
                  </a:lnTo>
                  <a:lnTo>
                    <a:pt x="4265942" y="658037"/>
                  </a:lnTo>
                  <a:lnTo>
                    <a:pt x="4254500" y="692505"/>
                  </a:lnTo>
                  <a:lnTo>
                    <a:pt x="4290453" y="692505"/>
                  </a:lnTo>
                  <a:lnTo>
                    <a:pt x="4305566" y="652449"/>
                  </a:lnTo>
                  <a:lnTo>
                    <a:pt x="4312412" y="610260"/>
                  </a:lnTo>
                  <a:lnTo>
                    <a:pt x="4312513" y="608660"/>
                  </a:lnTo>
                  <a:lnTo>
                    <a:pt x="4312932" y="602526"/>
                  </a:lnTo>
                  <a:lnTo>
                    <a:pt x="4312932" y="574344"/>
                  </a:lnTo>
                  <a:close/>
                </a:path>
                <a:path w="9069705" h="889000">
                  <a:moveTo>
                    <a:pt x="4336783" y="704380"/>
                  </a:moveTo>
                  <a:lnTo>
                    <a:pt x="4296969" y="712127"/>
                  </a:lnTo>
                  <a:lnTo>
                    <a:pt x="4255186" y="715035"/>
                  </a:lnTo>
                  <a:lnTo>
                    <a:pt x="4247235" y="715213"/>
                  </a:lnTo>
                  <a:lnTo>
                    <a:pt x="4223728" y="715213"/>
                  </a:lnTo>
                  <a:lnTo>
                    <a:pt x="4223728" y="637324"/>
                  </a:lnTo>
                  <a:lnTo>
                    <a:pt x="4185348" y="637324"/>
                  </a:lnTo>
                  <a:lnTo>
                    <a:pt x="4185348" y="715213"/>
                  </a:lnTo>
                  <a:lnTo>
                    <a:pt x="4123105" y="715213"/>
                  </a:lnTo>
                  <a:lnTo>
                    <a:pt x="4123105" y="748639"/>
                  </a:lnTo>
                  <a:lnTo>
                    <a:pt x="4228236" y="748639"/>
                  </a:lnTo>
                  <a:lnTo>
                    <a:pt x="4245597" y="748347"/>
                  </a:lnTo>
                  <a:lnTo>
                    <a:pt x="4293501" y="746086"/>
                  </a:lnTo>
                  <a:lnTo>
                    <a:pt x="4331944" y="739305"/>
                  </a:lnTo>
                  <a:lnTo>
                    <a:pt x="4336783" y="733018"/>
                  </a:lnTo>
                  <a:lnTo>
                    <a:pt x="4336783" y="704380"/>
                  </a:lnTo>
                  <a:close/>
                </a:path>
                <a:path w="9069705" h="889000">
                  <a:moveTo>
                    <a:pt x="4396257" y="848626"/>
                  </a:moveTo>
                  <a:lnTo>
                    <a:pt x="4212666" y="848626"/>
                  </a:lnTo>
                  <a:lnTo>
                    <a:pt x="4211967" y="848334"/>
                  </a:lnTo>
                  <a:lnTo>
                    <a:pt x="4210583" y="847166"/>
                  </a:lnTo>
                  <a:lnTo>
                    <a:pt x="4210240" y="846302"/>
                  </a:lnTo>
                  <a:lnTo>
                    <a:pt x="4210240" y="772134"/>
                  </a:lnTo>
                  <a:lnTo>
                    <a:pt x="4171175" y="772134"/>
                  </a:lnTo>
                  <a:lnTo>
                    <a:pt x="4171175" y="866902"/>
                  </a:lnTo>
                  <a:lnTo>
                    <a:pt x="4173296" y="871969"/>
                  </a:lnTo>
                  <a:lnTo>
                    <a:pt x="4181830" y="880122"/>
                  </a:lnTo>
                  <a:lnTo>
                    <a:pt x="4186732" y="882154"/>
                  </a:lnTo>
                  <a:lnTo>
                    <a:pt x="4391190" y="882154"/>
                  </a:lnTo>
                  <a:lnTo>
                    <a:pt x="4392803" y="881456"/>
                  </a:lnTo>
                  <a:lnTo>
                    <a:pt x="4395571" y="878662"/>
                  </a:lnTo>
                  <a:lnTo>
                    <a:pt x="4396257" y="877036"/>
                  </a:lnTo>
                  <a:lnTo>
                    <a:pt x="4396257" y="848626"/>
                  </a:lnTo>
                  <a:close/>
                </a:path>
                <a:path w="9069705" h="889000">
                  <a:moveTo>
                    <a:pt x="4436707" y="647801"/>
                  </a:moveTo>
                  <a:lnTo>
                    <a:pt x="4390377" y="647801"/>
                  </a:lnTo>
                  <a:lnTo>
                    <a:pt x="4390377" y="549668"/>
                  </a:lnTo>
                  <a:lnTo>
                    <a:pt x="4351312" y="549668"/>
                  </a:lnTo>
                  <a:lnTo>
                    <a:pt x="4351312" y="794143"/>
                  </a:lnTo>
                  <a:lnTo>
                    <a:pt x="4385310" y="794143"/>
                  </a:lnTo>
                  <a:lnTo>
                    <a:pt x="4386923" y="793445"/>
                  </a:lnTo>
                  <a:lnTo>
                    <a:pt x="4389691" y="790651"/>
                  </a:lnTo>
                  <a:lnTo>
                    <a:pt x="4390377" y="789025"/>
                  </a:lnTo>
                  <a:lnTo>
                    <a:pt x="4390377" y="680986"/>
                  </a:lnTo>
                  <a:lnTo>
                    <a:pt x="4436707" y="680986"/>
                  </a:lnTo>
                  <a:lnTo>
                    <a:pt x="4436707" y="647801"/>
                  </a:lnTo>
                  <a:close/>
                </a:path>
                <a:path w="9069705" h="889000">
                  <a:moveTo>
                    <a:pt x="4683607" y="643966"/>
                  </a:moveTo>
                  <a:lnTo>
                    <a:pt x="4676686" y="606425"/>
                  </a:lnTo>
                  <a:lnTo>
                    <a:pt x="4666259" y="588086"/>
                  </a:lnTo>
                  <a:lnTo>
                    <a:pt x="4663491" y="584390"/>
                  </a:lnTo>
                  <a:lnTo>
                    <a:pt x="4657839" y="578307"/>
                  </a:lnTo>
                  <a:lnTo>
                    <a:pt x="4651616" y="572884"/>
                  </a:lnTo>
                  <a:lnTo>
                    <a:pt x="4645571" y="568655"/>
                  </a:lnTo>
                  <a:lnTo>
                    <a:pt x="4645571" y="635355"/>
                  </a:lnTo>
                  <a:lnTo>
                    <a:pt x="4645571" y="652576"/>
                  </a:lnTo>
                  <a:lnTo>
                    <a:pt x="4626089" y="689432"/>
                  </a:lnTo>
                  <a:lnTo>
                    <a:pt x="4601197" y="699490"/>
                  </a:lnTo>
                  <a:lnTo>
                    <a:pt x="4594047" y="699490"/>
                  </a:lnTo>
                  <a:lnTo>
                    <a:pt x="4557573" y="684822"/>
                  </a:lnTo>
                  <a:lnTo>
                    <a:pt x="4543222" y="643966"/>
                  </a:lnTo>
                  <a:lnTo>
                    <a:pt x="4543222" y="635355"/>
                  </a:lnTo>
                  <a:lnTo>
                    <a:pt x="4562487" y="598436"/>
                  </a:lnTo>
                  <a:lnTo>
                    <a:pt x="4586910" y="588086"/>
                  </a:lnTo>
                  <a:lnTo>
                    <a:pt x="4601197" y="588086"/>
                  </a:lnTo>
                  <a:lnTo>
                    <a:pt x="4635258" y="607707"/>
                  </a:lnTo>
                  <a:lnTo>
                    <a:pt x="4645571" y="635355"/>
                  </a:lnTo>
                  <a:lnTo>
                    <a:pt x="4645571" y="568655"/>
                  </a:lnTo>
                  <a:lnTo>
                    <a:pt x="4603737" y="554939"/>
                  </a:lnTo>
                  <a:lnTo>
                    <a:pt x="4594403" y="554558"/>
                  </a:lnTo>
                  <a:lnTo>
                    <a:pt x="4584903" y="554939"/>
                  </a:lnTo>
                  <a:lnTo>
                    <a:pt x="4543310" y="568134"/>
                  </a:lnTo>
                  <a:lnTo>
                    <a:pt x="4515193" y="598436"/>
                  </a:lnTo>
                  <a:lnTo>
                    <a:pt x="4504868" y="635355"/>
                  </a:lnTo>
                  <a:lnTo>
                    <a:pt x="4504499" y="643966"/>
                  </a:lnTo>
                  <a:lnTo>
                    <a:pt x="4515193" y="689140"/>
                  </a:lnTo>
                  <a:lnTo>
                    <a:pt x="4543310" y="719442"/>
                  </a:lnTo>
                  <a:lnTo>
                    <a:pt x="4584903" y="732637"/>
                  </a:lnTo>
                  <a:lnTo>
                    <a:pt x="4594403" y="733018"/>
                  </a:lnTo>
                  <a:lnTo>
                    <a:pt x="4603737" y="732637"/>
                  </a:lnTo>
                  <a:lnTo>
                    <a:pt x="4644834" y="719442"/>
                  </a:lnTo>
                  <a:lnTo>
                    <a:pt x="4666259" y="699490"/>
                  </a:lnTo>
                  <a:lnTo>
                    <a:pt x="4668520" y="696480"/>
                  </a:lnTo>
                  <a:lnTo>
                    <a:pt x="4683176" y="654011"/>
                  </a:lnTo>
                  <a:lnTo>
                    <a:pt x="4683239" y="652576"/>
                  </a:lnTo>
                  <a:lnTo>
                    <a:pt x="4683607" y="643966"/>
                  </a:lnTo>
                  <a:close/>
                </a:path>
                <a:path w="9069705" h="889000">
                  <a:moveTo>
                    <a:pt x="4770729" y="848626"/>
                  </a:moveTo>
                  <a:lnTo>
                    <a:pt x="4591977" y="848626"/>
                  </a:lnTo>
                  <a:lnTo>
                    <a:pt x="4591291" y="848334"/>
                  </a:lnTo>
                  <a:lnTo>
                    <a:pt x="4589907" y="847166"/>
                  </a:lnTo>
                  <a:lnTo>
                    <a:pt x="4589551" y="846302"/>
                  </a:lnTo>
                  <a:lnTo>
                    <a:pt x="4589551" y="773531"/>
                  </a:lnTo>
                  <a:lnTo>
                    <a:pt x="4549445" y="773531"/>
                  </a:lnTo>
                  <a:lnTo>
                    <a:pt x="4549445" y="866902"/>
                  </a:lnTo>
                  <a:lnTo>
                    <a:pt x="4551578" y="871969"/>
                  </a:lnTo>
                  <a:lnTo>
                    <a:pt x="4560113" y="880122"/>
                  </a:lnTo>
                  <a:lnTo>
                    <a:pt x="4565015" y="882154"/>
                  </a:lnTo>
                  <a:lnTo>
                    <a:pt x="4765662" y="882154"/>
                  </a:lnTo>
                  <a:lnTo>
                    <a:pt x="4767275" y="881456"/>
                  </a:lnTo>
                  <a:lnTo>
                    <a:pt x="4770044" y="878662"/>
                  </a:lnTo>
                  <a:lnTo>
                    <a:pt x="4770729" y="877036"/>
                  </a:lnTo>
                  <a:lnTo>
                    <a:pt x="4770729" y="848626"/>
                  </a:lnTo>
                  <a:close/>
                </a:path>
                <a:path w="9069705" h="889000">
                  <a:moveTo>
                    <a:pt x="4810493" y="633488"/>
                  </a:moveTo>
                  <a:lnTo>
                    <a:pt x="4762093" y="633488"/>
                  </a:lnTo>
                  <a:lnTo>
                    <a:pt x="4762093" y="549668"/>
                  </a:lnTo>
                  <a:lnTo>
                    <a:pt x="4723015" y="549668"/>
                  </a:lnTo>
                  <a:lnTo>
                    <a:pt x="4723015" y="790651"/>
                  </a:lnTo>
                  <a:lnTo>
                    <a:pt x="4757013" y="790651"/>
                  </a:lnTo>
                  <a:lnTo>
                    <a:pt x="4758639" y="789952"/>
                  </a:lnTo>
                  <a:lnTo>
                    <a:pt x="4761395" y="787158"/>
                  </a:lnTo>
                  <a:lnTo>
                    <a:pt x="4762093" y="785533"/>
                  </a:lnTo>
                  <a:lnTo>
                    <a:pt x="4762093" y="666661"/>
                  </a:lnTo>
                  <a:lnTo>
                    <a:pt x="4810493" y="666661"/>
                  </a:lnTo>
                  <a:lnTo>
                    <a:pt x="4810493" y="633488"/>
                  </a:lnTo>
                  <a:close/>
                </a:path>
                <a:path w="9069705" h="889000">
                  <a:moveTo>
                    <a:pt x="5080190" y="651294"/>
                  </a:moveTo>
                  <a:lnTo>
                    <a:pt x="5070678" y="612013"/>
                  </a:lnTo>
                  <a:lnTo>
                    <a:pt x="5055235" y="591921"/>
                  </a:lnTo>
                  <a:lnTo>
                    <a:pt x="5052530" y="589216"/>
                  </a:lnTo>
                  <a:lnTo>
                    <a:pt x="5044745" y="583018"/>
                  </a:lnTo>
                  <a:lnTo>
                    <a:pt x="5040769" y="580466"/>
                  </a:lnTo>
                  <a:lnTo>
                    <a:pt x="5040769" y="651294"/>
                  </a:lnTo>
                  <a:lnTo>
                    <a:pt x="5040376" y="658253"/>
                  </a:lnTo>
                  <a:lnTo>
                    <a:pt x="5016741" y="695299"/>
                  </a:lnTo>
                  <a:lnTo>
                    <a:pt x="4974856" y="710018"/>
                  </a:lnTo>
                  <a:lnTo>
                    <a:pt x="4958131" y="711022"/>
                  </a:lnTo>
                  <a:lnTo>
                    <a:pt x="4949469" y="710768"/>
                  </a:lnTo>
                  <a:lnTo>
                    <a:pt x="4911064" y="702068"/>
                  </a:lnTo>
                  <a:lnTo>
                    <a:pt x="4881207" y="676617"/>
                  </a:lnTo>
                  <a:lnTo>
                    <a:pt x="4874806" y="651294"/>
                  </a:lnTo>
                  <a:lnTo>
                    <a:pt x="4875212" y="644499"/>
                  </a:lnTo>
                  <a:lnTo>
                    <a:pt x="4898834" y="607644"/>
                  </a:lnTo>
                  <a:lnTo>
                    <a:pt x="4941113" y="592924"/>
                  </a:lnTo>
                  <a:lnTo>
                    <a:pt x="4958131" y="591921"/>
                  </a:lnTo>
                  <a:lnTo>
                    <a:pt x="4966640" y="592175"/>
                  </a:lnTo>
                  <a:lnTo>
                    <a:pt x="5004549" y="600875"/>
                  </a:lnTo>
                  <a:lnTo>
                    <a:pt x="5034369" y="626325"/>
                  </a:lnTo>
                  <a:lnTo>
                    <a:pt x="5040769" y="651294"/>
                  </a:lnTo>
                  <a:lnTo>
                    <a:pt x="5040769" y="580466"/>
                  </a:lnTo>
                  <a:lnTo>
                    <a:pt x="4994643" y="562279"/>
                  </a:lnTo>
                  <a:lnTo>
                    <a:pt x="4957788" y="558749"/>
                  </a:lnTo>
                  <a:lnTo>
                    <a:pt x="4945050" y="559142"/>
                  </a:lnTo>
                  <a:lnTo>
                    <a:pt x="4898771" y="568515"/>
                  </a:lnTo>
                  <a:lnTo>
                    <a:pt x="4863046" y="589216"/>
                  </a:lnTo>
                  <a:lnTo>
                    <a:pt x="4840744" y="620953"/>
                  </a:lnTo>
                  <a:lnTo>
                    <a:pt x="4835385" y="651294"/>
                  </a:lnTo>
                  <a:lnTo>
                    <a:pt x="4835982" y="662000"/>
                  </a:lnTo>
                  <a:lnTo>
                    <a:pt x="4850092" y="698893"/>
                  </a:lnTo>
                  <a:lnTo>
                    <a:pt x="4879416" y="725335"/>
                  </a:lnTo>
                  <a:lnTo>
                    <a:pt x="4920932" y="740664"/>
                  </a:lnTo>
                  <a:lnTo>
                    <a:pt x="4957788" y="744194"/>
                  </a:lnTo>
                  <a:lnTo>
                    <a:pt x="4970526" y="743813"/>
                  </a:lnTo>
                  <a:lnTo>
                    <a:pt x="5016805" y="734415"/>
                  </a:lnTo>
                  <a:lnTo>
                    <a:pt x="5052530" y="713473"/>
                  </a:lnTo>
                  <a:lnTo>
                    <a:pt x="5074844" y="681647"/>
                  </a:lnTo>
                  <a:lnTo>
                    <a:pt x="5079593" y="662000"/>
                  </a:lnTo>
                  <a:lnTo>
                    <a:pt x="5080190" y="651294"/>
                  </a:lnTo>
                  <a:close/>
                </a:path>
                <a:path w="9069705" h="889000">
                  <a:moveTo>
                    <a:pt x="5146484" y="214782"/>
                  </a:moveTo>
                  <a:lnTo>
                    <a:pt x="5103609" y="223164"/>
                  </a:lnTo>
                  <a:lnTo>
                    <a:pt x="5104752" y="219913"/>
                  </a:lnTo>
                  <a:lnTo>
                    <a:pt x="5105209" y="216877"/>
                  </a:lnTo>
                  <a:lnTo>
                    <a:pt x="5105336" y="57619"/>
                  </a:lnTo>
                  <a:lnTo>
                    <a:pt x="5136108" y="57619"/>
                  </a:lnTo>
                  <a:lnTo>
                    <a:pt x="5136108" y="25146"/>
                  </a:lnTo>
                  <a:lnTo>
                    <a:pt x="5066614" y="25146"/>
                  </a:lnTo>
                  <a:lnTo>
                    <a:pt x="5066614" y="57619"/>
                  </a:lnTo>
                  <a:lnTo>
                    <a:pt x="5066614" y="224802"/>
                  </a:lnTo>
                  <a:lnTo>
                    <a:pt x="5065458" y="225958"/>
                  </a:lnTo>
                  <a:lnTo>
                    <a:pt x="5007940" y="225958"/>
                  </a:lnTo>
                  <a:lnTo>
                    <a:pt x="5006797" y="224802"/>
                  </a:lnTo>
                  <a:lnTo>
                    <a:pt x="5006797" y="57619"/>
                  </a:lnTo>
                  <a:lnTo>
                    <a:pt x="5066614" y="57619"/>
                  </a:lnTo>
                  <a:lnTo>
                    <a:pt x="5066614" y="25146"/>
                  </a:lnTo>
                  <a:lnTo>
                    <a:pt x="4937645" y="25146"/>
                  </a:lnTo>
                  <a:lnTo>
                    <a:pt x="4937645" y="57619"/>
                  </a:lnTo>
                  <a:lnTo>
                    <a:pt x="4968418" y="57619"/>
                  </a:lnTo>
                  <a:lnTo>
                    <a:pt x="4968418" y="217347"/>
                  </a:lnTo>
                  <a:lnTo>
                    <a:pt x="4969218" y="222008"/>
                  </a:lnTo>
                  <a:lnTo>
                    <a:pt x="4969319" y="222237"/>
                  </a:lnTo>
                  <a:lnTo>
                    <a:pt x="4970831" y="225958"/>
                  </a:lnTo>
                  <a:lnTo>
                    <a:pt x="4933835" y="225958"/>
                  </a:lnTo>
                  <a:lnTo>
                    <a:pt x="4933835" y="257898"/>
                  </a:lnTo>
                  <a:lnTo>
                    <a:pt x="5051996" y="257898"/>
                  </a:lnTo>
                  <a:lnTo>
                    <a:pt x="5066995" y="257530"/>
                  </a:lnTo>
                  <a:lnTo>
                    <a:pt x="5106111" y="255079"/>
                  </a:lnTo>
                  <a:lnTo>
                    <a:pt x="5146484" y="248310"/>
                  </a:lnTo>
                  <a:lnTo>
                    <a:pt x="5146484" y="223164"/>
                  </a:lnTo>
                  <a:lnTo>
                    <a:pt x="5146484" y="214782"/>
                  </a:lnTo>
                  <a:close/>
                </a:path>
                <a:path w="9069705" h="889000">
                  <a:moveTo>
                    <a:pt x="5209057" y="8026"/>
                  </a:moveTo>
                  <a:lnTo>
                    <a:pt x="5169293" y="8026"/>
                  </a:lnTo>
                  <a:lnTo>
                    <a:pt x="5169293" y="340868"/>
                  </a:lnTo>
                  <a:lnTo>
                    <a:pt x="5203990" y="340868"/>
                  </a:lnTo>
                  <a:lnTo>
                    <a:pt x="5205603" y="340169"/>
                  </a:lnTo>
                  <a:lnTo>
                    <a:pt x="5208371" y="337375"/>
                  </a:lnTo>
                  <a:lnTo>
                    <a:pt x="5209057" y="335749"/>
                  </a:lnTo>
                  <a:lnTo>
                    <a:pt x="5209057" y="8026"/>
                  </a:lnTo>
                  <a:close/>
                </a:path>
                <a:path w="9069705" h="889000">
                  <a:moveTo>
                    <a:pt x="5397157" y="194525"/>
                  </a:moveTo>
                  <a:lnTo>
                    <a:pt x="5388546" y="152971"/>
                  </a:lnTo>
                  <a:lnTo>
                    <a:pt x="5364302" y="123507"/>
                  </a:lnTo>
                  <a:lnTo>
                    <a:pt x="5359806" y="120662"/>
                  </a:lnTo>
                  <a:lnTo>
                    <a:pt x="5359806" y="188010"/>
                  </a:lnTo>
                  <a:lnTo>
                    <a:pt x="5359806" y="201980"/>
                  </a:lnTo>
                  <a:lnTo>
                    <a:pt x="5340337" y="239814"/>
                  </a:lnTo>
                  <a:lnTo>
                    <a:pt x="5324538" y="246214"/>
                  </a:lnTo>
                  <a:lnTo>
                    <a:pt x="5312321" y="246214"/>
                  </a:lnTo>
                  <a:lnTo>
                    <a:pt x="5282019" y="221716"/>
                  </a:lnTo>
                  <a:lnTo>
                    <a:pt x="5276824" y="201980"/>
                  </a:lnTo>
                  <a:lnTo>
                    <a:pt x="5276824" y="188010"/>
                  </a:lnTo>
                  <a:lnTo>
                    <a:pt x="5295328" y="149707"/>
                  </a:lnTo>
                  <a:lnTo>
                    <a:pt x="5311635" y="142138"/>
                  </a:lnTo>
                  <a:lnTo>
                    <a:pt x="5325008" y="142138"/>
                  </a:lnTo>
                  <a:lnTo>
                    <a:pt x="5355196" y="169037"/>
                  </a:lnTo>
                  <a:lnTo>
                    <a:pt x="5359806" y="188010"/>
                  </a:lnTo>
                  <a:lnTo>
                    <a:pt x="5359806" y="120662"/>
                  </a:lnTo>
                  <a:lnTo>
                    <a:pt x="5318315" y="109664"/>
                  </a:lnTo>
                  <a:lnTo>
                    <a:pt x="5309844" y="110058"/>
                  </a:lnTo>
                  <a:lnTo>
                    <a:pt x="5273027" y="123507"/>
                  </a:lnTo>
                  <a:lnTo>
                    <a:pt x="5248681" y="152971"/>
                  </a:lnTo>
                  <a:lnTo>
                    <a:pt x="5239829" y="194525"/>
                  </a:lnTo>
                  <a:lnTo>
                    <a:pt x="5240198" y="203441"/>
                  </a:lnTo>
                  <a:lnTo>
                    <a:pt x="5252707" y="242684"/>
                  </a:lnTo>
                  <a:lnTo>
                    <a:pt x="5286680" y="272592"/>
                  </a:lnTo>
                  <a:lnTo>
                    <a:pt x="5309781" y="278638"/>
                  </a:lnTo>
                  <a:lnTo>
                    <a:pt x="5309628" y="278638"/>
                  </a:lnTo>
                  <a:lnTo>
                    <a:pt x="5318315" y="279044"/>
                  </a:lnTo>
                  <a:lnTo>
                    <a:pt x="5326939" y="278638"/>
                  </a:lnTo>
                  <a:lnTo>
                    <a:pt x="5335181" y="277393"/>
                  </a:lnTo>
                  <a:lnTo>
                    <a:pt x="5369928" y="259803"/>
                  </a:lnTo>
                  <a:lnTo>
                    <a:pt x="5381790" y="246214"/>
                  </a:lnTo>
                  <a:lnTo>
                    <a:pt x="5384571" y="242074"/>
                  </a:lnTo>
                  <a:lnTo>
                    <a:pt x="5396776" y="203441"/>
                  </a:lnTo>
                  <a:lnTo>
                    <a:pt x="5396852" y="201980"/>
                  </a:lnTo>
                  <a:lnTo>
                    <a:pt x="5397157" y="194525"/>
                  </a:lnTo>
                  <a:close/>
                </a:path>
                <a:path w="9069705" h="889000">
                  <a:moveTo>
                    <a:pt x="5403723" y="58318"/>
                  </a:moveTo>
                  <a:lnTo>
                    <a:pt x="5337340" y="58318"/>
                  </a:lnTo>
                  <a:lnTo>
                    <a:pt x="5337340" y="11176"/>
                  </a:lnTo>
                  <a:lnTo>
                    <a:pt x="5297576" y="11176"/>
                  </a:lnTo>
                  <a:lnTo>
                    <a:pt x="5297576" y="58318"/>
                  </a:lnTo>
                  <a:lnTo>
                    <a:pt x="5230838" y="58318"/>
                  </a:lnTo>
                  <a:lnTo>
                    <a:pt x="5230838" y="90805"/>
                  </a:lnTo>
                  <a:lnTo>
                    <a:pt x="5403723" y="90805"/>
                  </a:lnTo>
                  <a:lnTo>
                    <a:pt x="5403723" y="58318"/>
                  </a:lnTo>
                  <a:close/>
                </a:path>
                <a:path w="9069705" h="889000">
                  <a:moveTo>
                    <a:pt x="5413159" y="806018"/>
                  </a:moveTo>
                  <a:lnTo>
                    <a:pt x="5277967" y="806018"/>
                  </a:lnTo>
                  <a:lnTo>
                    <a:pt x="5277967" y="751179"/>
                  </a:lnTo>
                  <a:lnTo>
                    <a:pt x="5375808" y="751179"/>
                  </a:lnTo>
                  <a:lnTo>
                    <a:pt x="5375808" y="717651"/>
                  </a:lnTo>
                  <a:lnTo>
                    <a:pt x="5183340" y="717651"/>
                  </a:lnTo>
                  <a:lnTo>
                    <a:pt x="5182184" y="716495"/>
                  </a:lnTo>
                  <a:lnTo>
                    <a:pt x="5182184" y="675043"/>
                  </a:lnTo>
                  <a:lnTo>
                    <a:pt x="5355526" y="675043"/>
                  </a:lnTo>
                  <a:lnTo>
                    <a:pt x="5360543" y="673188"/>
                  </a:lnTo>
                  <a:lnTo>
                    <a:pt x="5368607" y="665734"/>
                  </a:lnTo>
                  <a:lnTo>
                    <a:pt x="5370627" y="660615"/>
                  </a:lnTo>
                  <a:lnTo>
                    <a:pt x="5370627" y="566775"/>
                  </a:lnTo>
                  <a:lnTo>
                    <a:pt x="5142077" y="566775"/>
                  </a:lnTo>
                  <a:lnTo>
                    <a:pt x="5142077" y="600303"/>
                  </a:lnTo>
                  <a:lnTo>
                    <a:pt x="5330177" y="600303"/>
                  </a:lnTo>
                  <a:lnTo>
                    <a:pt x="5330177" y="641057"/>
                  </a:lnTo>
                  <a:lnTo>
                    <a:pt x="5329021" y="642213"/>
                  </a:lnTo>
                  <a:lnTo>
                    <a:pt x="5142077" y="642213"/>
                  </a:lnTo>
                  <a:lnTo>
                    <a:pt x="5142077" y="736053"/>
                  </a:lnTo>
                  <a:lnTo>
                    <a:pt x="5144097" y="740994"/>
                  </a:lnTo>
                  <a:lnTo>
                    <a:pt x="5152161" y="749147"/>
                  </a:lnTo>
                  <a:lnTo>
                    <a:pt x="5157178" y="751179"/>
                  </a:lnTo>
                  <a:lnTo>
                    <a:pt x="5163172" y="751179"/>
                  </a:lnTo>
                  <a:lnTo>
                    <a:pt x="5238204" y="751179"/>
                  </a:lnTo>
                  <a:lnTo>
                    <a:pt x="5238204" y="806018"/>
                  </a:lnTo>
                  <a:lnTo>
                    <a:pt x="5112347" y="806018"/>
                  </a:lnTo>
                  <a:lnTo>
                    <a:pt x="5112347" y="801827"/>
                  </a:lnTo>
                  <a:lnTo>
                    <a:pt x="4801159" y="801827"/>
                  </a:lnTo>
                  <a:lnTo>
                    <a:pt x="4801159" y="835355"/>
                  </a:lnTo>
                  <a:lnTo>
                    <a:pt x="5101971" y="835355"/>
                  </a:lnTo>
                  <a:lnTo>
                    <a:pt x="5101971" y="838492"/>
                  </a:lnTo>
                  <a:lnTo>
                    <a:pt x="5408079" y="838492"/>
                  </a:lnTo>
                  <a:lnTo>
                    <a:pt x="5409692" y="837793"/>
                  </a:lnTo>
                  <a:lnTo>
                    <a:pt x="5412460" y="834999"/>
                  </a:lnTo>
                  <a:lnTo>
                    <a:pt x="5413159" y="833374"/>
                  </a:lnTo>
                  <a:lnTo>
                    <a:pt x="5413159" y="806018"/>
                  </a:lnTo>
                  <a:close/>
                </a:path>
                <a:path w="9069705" h="889000">
                  <a:moveTo>
                    <a:pt x="5733504" y="236042"/>
                  </a:moveTo>
                  <a:lnTo>
                    <a:pt x="5696153" y="206730"/>
                  </a:lnTo>
                  <a:lnTo>
                    <a:pt x="5669889" y="177317"/>
                  </a:lnTo>
                  <a:lnTo>
                    <a:pt x="5649468" y="139522"/>
                  </a:lnTo>
                  <a:lnTo>
                    <a:pt x="5647487" y="125730"/>
                  </a:lnTo>
                  <a:lnTo>
                    <a:pt x="5647487" y="58318"/>
                  </a:lnTo>
                  <a:lnTo>
                    <a:pt x="5719750" y="58318"/>
                  </a:lnTo>
                  <a:lnTo>
                    <a:pt x="5719750" y="25146"/>
                  </a:lnTo>
                  <a:lnTo>
                    <a:pt x="5537530" y="25146"/>
                  </a:lnTo>
                  <a:lnTo>
                    <a:pt x="5537530" y="58318"/>
                  </a:lnTo>
                  <a:lnTo>
                    <a:pt x="5607723" y="58318"/>
                  </a:lnTo>
                  <a:lnTo>
                    <a:pt x="5607621" y="125730"/>
                  </a:lnTo>
                  <a:lnTo>
                    <a:pt x="5590946" y="169430"/>
                  </a:lnTo>
                  <a:lnTo>
                    <a:pt x="5566105" y="201866"/>
                  </a:lnTo>
                  <a:lnTo>
                    <a:pt x="5535028" y="231025"/>
                  </a:lnTo>
                  <a:lnTo>
                    <a:pt x="5531993" y="233286"/>
                  </a:lnTo>
                  <a:lnTo>
                    <a:pt x="5531993" y="173926"/>
                  </a:lnTo>
                  <a:lnTo>
                    <a:pt x="5531993" y="138645"/>
                  </a:lnTo>
                  <a:lnTo>
                    <a:pt x="5531993" y="8026"/>
                  </a:lnTo>
                  <a:lnTo>
                    <a:pt x="5493270" y="8026"/>
                  </a:lnTo>
                  <a:lnTo>
                    <a:pt x="5493270" y="138645"/>
                  </a:lnTo>
                  <a:lnTo>
                    <a:pt x="5457660" y="138645"/>
                  </a:lnTo>
                  <a:lnTo>
                    <a:pt x="5457660" y="8026"/>
                  </a:lnTo>
                  <a:lnTo>
                    <a:pt x="5419280" y="8026"/>
                  </a:lnTo>
                  <a:lnTo>
                    <a:pt x="5419280" y="332828"/>
                  </a:lnTo>
                  <a:lnTo>
                    <a:pt x="5451437" y="332828"/>
                  </a:lnTo>
                  <a:lnTo>
                    <a:pt x="5452707" y="332486"/>
                  </a:lnTo>
                  <a:lnTo>
                    <a:pt x="5456390" y="331089"/>
                  </a:lnTo>
                  <a:lnTo>
                    <a:pt x="5457431" y="329107"/>
                  </a:lnTo>
                  <a:lnTo>
                    <a:pt x="5457660" y="325843"/>
                  </a:lnTo>
                  <a:lnTo>
                    <a:pt x="5457660" y="173926"/>
                  </a:lnTo>
                  <a:lnTo>
                    <a:pt x="5493270" y="173926"/>
                  </a:lnTo>
                  <a:lnTo>
                    <a:pt x="5493270" y="340868"/>
                  </a:lnTo>
                  <a:lnTo>
                    <a:pt x="5525541" y="340868"/>
                  </a:lnTo>
                  <a:lnTo>
                    <a:pt x="5526760" y="340512"/>
                  </a:lnTo>
                  <a:lnTo>
                    <a:pt x="5530672" y="339115"/>
                  </a:lnTo>
                  <a:lnTo>
                    <a:pt x="5531764" y="337146"/>
                  </a:lnTo>
                  <a:lnTo>
                    <a:pt x="5531993" y="333883"/>
                  </a:lnTo>
                  <a:lnTo>
                    <a:pt x="5531993" y="254342"/>
                  </a:lnTo>
                  <a:lnTo>
                    <a:pt x="5546864" y="267868"/>
                  </a:lnTo>
                  <a:lnTo>
                    <a:pt x="5579326" y="240893"/>
                  </a:lnTo>
                  <a:lnTo>
                    <a:pt x="5606783" y="211010"/>
                  </a:lnTo>
                  <a:lnTo>
                    <a:pt x="5628805" y="181952"/>
                  </a:lnTo>
                  <a:lnTo>
                    <a:pt x="5632132" y="186639"/>
                  </a:lnTo>
                  <a:lnTo>
                    <a:pt x="5659488" y="219417"/>
                  </a:lnTo>
                  <a:lnTo>
                    <a:pt x="5692000" y="250863"/>
                  </a:lnTo>
                  <a:lnTo>
                    <a:pt x="5707304" y="261937"/>
                  </a:lnTo>
                  <a:lnTo>
                    <a:pt x="5732640" y="237007"/>
                  </a:lnTo>
                  <a:lnTo>
                    <a:pt x="5733504" y="236042"/>
                  </a:lnTo>
                  <a:close/>
                </a:path>
                <a:path w="9069705" h="889000">
                  <a:moveTo>
                    <a:pt x="5745734" y="633831"/>
                  </a:moveTo>
                  <a:lnTo>
                    <a:pt x="5559145" y="633831"/>
                  </a:lnTo>
                  <a:lnTo>
                    <a:pt x="5557990" y="632675"/>
                  </a:lnTo>
                  <a:lnTo>
                    <a:pt x="5557990" y="589254"/>
                  </a:lnTo>
                  <a:lnTo>
                    <a:pt x="5559145" y="588086"/>
                  </a:lnTo>
                  <a:lnTo>
                    <a:pt x="5742279" y="588086"/>
                  </a:lnTo>
                  <a:lnTo>
                    <a:pt x="5742279" y="556298"/>
                  </a:lnTo>
                  <a:lnTo>
                    <a:pt x="5533326" y="556298"/>
                  </a:lnTo>
                  <a:lnTo>
                    <a:pt x="5528310" y="558279"/>
                  </a:lnTo>
                  <a:lnTo>
                    <a:pt x="5520245" y="566204"/>
                  </a:lnTo>
                  <a:lnTo>
                    <a:pt x="5518226" y="571207"/>
                  </a:lnTo>
                  <a:lnTo>
                    <a:pt x="5518226" y="651065"/>
                  </a:lnTo>
                  <a:lnTo>
                    <a:pt x="5520360" y="656069"/>
                  </a:lnTo>
                  <a:lnTo>
                    <a:pt x="5528881" y="663994"/>
                  </a:lnTo>
                  <a:lnTo>
                    <a:pt x="5533783" y="665962"/>
                  </a:lnTo>
                  <a:lnTo>
                    <a:pt x="5745734" y="665962"/>
                  </a:lnTo>
                  <a:lnTo>
                    <a:pt x="5745734" y="633831"/>
                  </a:lnTo>
                  <a:close/>
                </a:path>
                <a:path w="9069705" h="889000">
                  <a:moveTo>
                    <a:pt x="5749531" y="852817"/>
                  </a:moveTo>
                  <a:lnTo>
                    <a:pt x="5559831" y="852817"/>
                  </a:lnTo>
                  <a:lnTo>
                    <a:pt x="5558675" y="851649"/>
                  </a:lnTo>
                  <a:lnTo>
                    <a:pt x="5558675" y="830110"/>
                  </a:lnTo>
                  <a:lnTo>
                    <a:pt x="5727522" y="830110"/>
                  </a:lnTo>
                  <a:lnTo>
                    <a:pt x="5732538" y="828255"/>
                  </a:lnTo>
                  <a:lnTo>
                    <a:pt x="5740603" y="820801"/>
                  </a:lnTo>
                  <a:lnTo>
                    <a:pt x="5742622" y="815682"/>
                  </a:lnTo>
                  <a:lnTo>
                    <a:pt x="5742622" y="744194"/>
                  </a:lnTo>
                  <a:lnTo>
                    <a:pt x="5519953" y="744194"/>
                  </a:lnTo>
                  <a:lnTo>
                    <a:pt x="5519953" y="776325"/>
                  </a:lnTo>
                  <a:lnTo>
                    <a:pt x="5703201" y="776325"/>
                  </a:lnTo>
                  <a:lnTo>
                    <a:pt x="5703201" y="797864"/>
                  </a:lnTo>
                  <a:lnTo>
                    <a:pt x="5702058" y="799033"/>
                  </a:lnTo>
                  <a:lnTo>
                    <a:pt x="5519953" y="799033"/>
                  </a:lnTo>
                  <a:lnTo>
                    <a:pt x="5519953" y="863993"/>
                  </a:lnTo>
                  <a:lnTo>
                    <a:pt x="5521274" y="873163"/>
                  </a:lnTo>
                  <a:lnTo>
                    <a:pt x="5525224" y="879703"/>
                  </a:lnTo>
                  <a:lnTo>
                    <a:pt x="5531815" y="883640"/>
                  </a:lnTo>
                  <a:lnTo>
                    <a:pt x="5541048" y="884948"/>
                  </a:lnTo>
                  <a:lnTo>
                    <a:pt x="5744464" y="884948"/>
                  </a:lnTo>
                  <a:lnTo>
                    <a:pt x="5746077" y="884250"/>
                  </a:lnTo>
                  <a:lnTo>
                    <a:pt x="5748845" y="881456"/>
                  </a:lnTo>
                  <a:lnTo>
                    <a:pt x="5749531" y="879703"/>
                  </a:lnTo>
                  <a:lnTo>
                    <a:pt x="5749531" y="852817"/>
                  </a:lnTo>
                  <a:close/>
                </a:path>
                <a:path w="9069705" h="889000">
                  <a:moveTo>
                    <a:pt x="5786183" y="688314"/>
                  </a:moveTo>
                  <a:lnTo>
                    <a:pt x="5474665" y="688314"/>
                  </a:lnTo>
                  <a:lnTo>
                    <a:pt x="5474665" y="720801"/>
                  </a:lnTo>
                  <a:lnTo>
                    <a:pt x="5781116" y="720801"/>
                  </a:lnTo>
                  <a:lnTo>
                    <a:pt x="5782729" y="720102"/>
                  </a:lnTo>
                  <a:lnTo>
                    <a:pt x="5785497" y="717308"/>
                  </a:lnTo>
                  <a:lnTo>
                    <a:pt x="5786183" y="715683"/>
                  </a:lnTo>
                  <a:lnTo>
                    <a:pt x="5786183" y="688314"/>
                  </a:lnTo>
                  <a:close/>
                </a:path>
                <a:path w="9069705" h="889000">
                  <a:moveTo>
                    <a:pt x="5843181" y="127825"/>
                  </a:moveTo>
                  <a:lnTo>
                    <a:pt x="5798578" y="127825"/>
                  </a:lnTo>
                  <a:lnTo>
                    <a:pt x="5798578" y="8382"/>
                  </a:lnTo>
                  <a:lnTo>
                    <a:pt x="5759158" y="8382"/>
                  </a:lnTo>
                  <a:lnTo>
                    <a:pt x="5759158" y="340868"/>
                  </a:lnTo>
                  <a:lnTo>
                    <a:pt x="5793511" y="340868"/>
                  </a:lnTo>
                  <a:lnTo>
                    <a:pt x="5795124" y="340169"/>
                  </a:lnTo>
                  <a:lnTo>
                    <a:pt x="5797880" y="337375"/>
                  </a:lnTo>
                  <a:lnTo>
                    <a:pt x="5798578" y="335749"/>
                  </a:lnTo>
                  <a:lnTo>
                    <a:pt x="5798578" y="160997"/>
                  </a:lnTo>
                  <a:lnTo>
                    <a:pt x="5843181" y="160997"/>
                  </a:lnTo>
                  <a:lnTo>
                    <a:pt x="5843181" y="127825"/>
                  </a:lnTo>
                  <a:close/>
                </a:path>
                <a:path w="9069705" h="889000">
                  <a:moveTo>
                    <a:pt x="6038532" y="104775"/>
                  </a:moveTo>
                  <a:lnTo>
                    <a:pt x="6034367" y="75666"/>
                  </a:lnTo>
                  <a:lnTo>
                    <a:pt x="6031268" y="67398"/>
                  </a:lnTo>
                  <a:lnTo>
                    <a:pt x="6005055" y="34302"/>
                  </a:lnTo>
                  <a:lnTo>
                    <a:pt x="6002223" y="32435"/>
                  </a:lnTo>
                  <a:lnTo>
                    <a:pt x="6002223" y="96507"/>
                  </a:lnTo>
                  <a:lnTo>
                    <a:pt x="6002210" y="104775"/>
                  </a:lnTo>
                  <a:lnTo>
                    <a:pt x="5989891" y="142671"/>
                  </a:lnTo>
                  <a:lnTo>
                    <a:pt x="5959818" y="159486"/>
                  </a:lnTo>
                  <a:lnTo>
                    <a:pt x="5960008" y="159486"/>
                  </a:lnTo>
                  <a:lnTo>
                    <a:pt x="5952782" y="160655"/>
                  </a:lnTo>
                  <a:lnTo>
                    <a:pt x="5938266" y="160655"/>
                  </a:lnTo>
                  <a:lnTo>
                    <a:pt x="5900801" y="141732"/>
                  </a:lnTo>
                  <a:lnTo>
                    <a:pt x="5888825" y="113741"/>
                  </a:lnTo>
                  <a:lnTo>
                    <a:pt x="5888914" y="96507"/>
                  </a:lnTo>
                  <a:lnTo>
                    <a:pt x="5910427" y="61112"/>
                  </a:lnTo>
                  <a:lnTo>
                    <a:pt x="5930582" y="51282"/>
                  </a:lnTo>
                  <a:lnTo>
                    <a:pt x="5930912" y="51282"/>
                  </a:lnTo>
                  <a:lnTo>
                    <a:pt x="5937809" y="49936"/>
                  </a:lnTo>
                  <a:lnTo>
                    <a:pt x="5953709" y="49936"/>
                  </a:lnTo>
                  <a:lnTo>
                    <a:pt x="5961088" y="51282"/>
                  </a:lnTo>
                  <a:lnTo>
                    <a:pt x="5995022" y="75666"/>
                  </a:lnTo>
                  <a:lnTo>
                    <a:pt x="6002223" y="96507"/>
                  </a:lnTo>
                  <a:lnTo>
                    <a:pt x="6002223" y="32435"/>
                  </a:lnTo>
                  <a:lnTo>
                    <a:pt x="5964631" y="17894"/>
                  </a:lnTo>
                  <a:lnTo>
                    <a:pt x="5945873" y="16408"/>
                  </a:lnTo>
                  <a:lnTo>
                    <a:pt x="5936856" y="16789"/>
                  </a:lnTo>
                  <a:lnTo>
                    <a:pt x="5936500" y="16789"/>
                  </a:lnTo>
                  <a:lnTo>
                    <a:pt x="5927750" y="17894"/>
                  </a:lnTo>
                  <a:lnTo>
                    <a:pt x="5927471" y="17894"/>
                  </a:lnTo>
                  <a:lnTo>
                    <a:pt x="5918085" y="19951"/>
                  </a:lnTo>
                  <a:lnTo>
                    <a:pt x="5879490" y="40513"/>
                  </a:lnTo>
                  <a:lnTo>
                    <a:pt x="5856249" y="76873"/>
                  </a:lnTo>
                  <a:lnTo>
                    <a:pt x="5852172" y="104775"/>
                  </a:lnTo>
                  <a:lnTo>
                    <a:pt x="5852579" y="113741"/>
                  </a:lnTo>
                  <a:lnTo>
                    <a:pt x="5863920" y="150977"/>
                  </a:lnTo>
                  <a:lnTo>
                    <a:pt x="5894311" y="180644"/>
                  </a:lnTo>
                  <a:lnTo>
                    <a:pt x="5936640" y="193459"/>
                  </a:lnTo>
                  <a:lnTo>
                    <a:pt x="5945873" y="193827"/>
                  </a:lnTo>
                  <a:lnTo>
                    <a:pt x="5955830" y="193459"/>
                  </a:lnTo>
                  <a:lnTo>
                    <a:pt x="5955436" y="193459"/>
                  </a:lnTo>
                  <a:lnTo>
                    <a:pt x="5965126" y="192341"/>
                  </a:lnTo>
                  <a:lnTo>
                    <a:pt x="5964809" y="192341"/>
                  </a:lnTo>
                  <a:lnTo>
                    <a:pt x="5973229" y="190690"/>
                  </a:lnTo>
                  <a:lnTo>
                    <a:pt x="5981827" y="188239"/>
                  </a:lnTo>
                  <a:lnTo>
                    <a:pt x="6017361" y="165544"/>
                  </a:lnTo>
                  <a:lnTo>
                    <a:pt x="6034557" y="134404"/>
                  </a:lnTo>
                  <a:lnTo>
                    <a:pt x="6036716" y="125463"/>
                  </a:lnTo>
                  <a:lnTo>
                    <a:pt x="6036754" y="125158"/>
                  </a:lnTo>
                  <a:lnTo>
                    <a:pt x="6038075" y="115443"/>
                  </a:lnTo>
                  <a:lnTo>
                    <a:pt x="6038151" y="113741"/>
                  </a:lnTo>
                  <a:lnTo>
                    <a:pt x="6038253" y="111506"/>
                  </a:lnTo>
                  <a:lnTo>
                    <a:pt x="6038532" y="104775"/>
                  </a:lnTo>
                  <a:close/>
                </a:path>
                <a:path w="9069705" h="889000">
                  <a:moveTo>
                    <a:pt x="6058992" y="549313"/>
                  </a:moveTo>
                  <a:lnTo>
                    <a:pt x="6019571" y="549313"/>
                  </a:lnTo>
                  <a:lnTo>
                    <a:pt x="6019571" y="663168"/>
                  </a:lnTo>
                  <a:lnTo>
                    <a:pt x="5972200" y="663168"/>
                  </a:lnTo>
                  <a:lnTo>
                    <a:pt x="5962701" y="621258"/>
                  </a:lnTo>
                  <a:lnTo>
                    <a:pt x="5938228" y="581482"/>
                  </a:lnTo>
                  <a:lnTo>
                    <a:pt x="5933478" y="577202"/>
                  </a:lnTo>
                  <a:lnTo>
                    <a:pt x="5933478" y="683780"/>
                  </a:lnTo>
                  <a:lnTo>
                    <a:pt x="5933478" y="684123"/>
                  </a:lnTo>
                  <a:lnTo>
                    <a:pt x="5928614" y="727532"/>
                  </a:lnTo>
                  <a:lnTo>
                    <a:pt x="5909754" y="765086"/>
                  </a:lnTo>
                  <a:lnTo>
                    <a:pt x="5891187" y="776681"/>
                  </a:lnTo>
                  <a:lnTo>
                    <a:pt x="5873889" y="776681"/>
                  </a:lnTo>
                  <a:lnTo>
                    <a:pt x="5844273" y="748919"/>
                  </a:lnTo>
                  <a:lnTo>
                    <a:pt x="5833821" y="710895"/>
                  </a:lnTo>
                  <a:lnTo>
                    <a:pt x="5832170" y="683780"/>
                  </a:lnTo>
                  <a:lnTo>
                    <a:pt x="5832348" y="676833"/>
                  </a:lnTo>
                  <a:lnTo>
                    <a:pt x="5840933" y="632053"/>
                  </a:lnTo>
                  <a:lnTo>
                    <a:pt x="5865939" y="596353"/>
                  </a:lnTo>
                  <a:lnTo>
                    <a:pt x="5873661" y="593318"/>
                  </a:lnTo>
                  <a:lnTo>
                    <a:pt x="5891644" y="593318"/>
                  </a:lnTo>
                  <a:lnTo>
                    <a:pt x="5921718" y="625106"/>
                  </a:lnTo>
                  <a:lnTo>
                    <a:pt x="5931928" y="662165"/>
                  </a:lnTo>
                  <a:lnTo>
                    <a:pt x="5932043" y="663168"/>
                  </a:lnTo>
                  <a:lnTo>
                    <a:pt x="5932792" y="669632"/>
                  </a:lnTo>
                  <a:lnTo>
                    <a:pt x="5933313" y="676833"/>
                  </a:lnTo>
                  <a:lnTo>
                    <a:pt x="5933478" y="683780"/>
                  </a:lnTo>
                  <a:lnTo>
                    <a:pt x="5933478" y="577202"/>
                  </a:lnTo>
                  <a:lnTo>
                    <a:pt x="5891949" y="558888"/>
                  </a:lnTo>
                  <a:lnTo>
                    <a:pt x="5882652" y="558393"/>
                  </a:lnTo>
                  <a:lnTo>
                    <a:pt x="5871146" y="559104"/>
                  </a:lnTo>
                  <a:lnTo>
                    <a:pt x="5833516" y="575856"/>
                  </a:lnTo>
                  <a:lnTo>
                    <a:pt x="5808586" y="608609"/>
                  </a:lnTo>
                  <a:lnTo>
                    <a:pt x="5795327" y="650925"/>
                  </a:lnTo>
                  <a:lnTo>
                    <a:pt x="5793613" y="663168"/>
                  </a:lnTo>
                  <a:lnTo>
                    <a:pt x="5792736" y="673100"/>
                  </a:lnTo>
                  <a:lnTo>
                    <a:pt x="5792622" y="676833"/>
                  </a:lnTo>
                  <a:lnTo>
                    <a:pt x="5792406" y="684123"/>
                  </a:lnTo>
                  <a:lnTo>
                    <a:pt x="5792736" y="696722"/>
                  </a:lnTo>
                  <a:lnTo>
                    <a:pt x="5800560" y="743864"/>
                  </a:lnTo>
                  <a:lnTo>
                    <a:pt x="5819749" y="781723"/>
                  </a:lnTo>
                  <a:lnTo>
                    <a:pt x="5850763" y="805815"/>
                  </a:lnTo>
                  <a:lnTo>
                    <a:pt x="5882652" y="811606"/>
                  </a:lnTo>
                  <a:lnTo>
                    <a:pt x="5894984" y="810958"/>
                  </a:lnTo>
                  <a:lnTo>
                    <a:pt x="5893549" y="810958"/>
                  </a:lnTo>
                  <a:lnTo>
                    <a:pt x="5902541" y="809472"/>
                  </a:lnTo>
                  <a:lnTo>
                    <a:pt x="5941555" y="786384"/>
                  </a:lnTo>
                  <a:lnTo>
                    <a:pt x="5961621" y="752830"/>
                  </a:lnTo>
                  <a:lnTo>
                    <a:pt x="5965202" y="742289"/>
                  </a:lnTo>
                  <a:lnTo>
                    <a:pt x="5967996" y="731812"/>
                  </a:lnTo>
                  <a:lnTo>
                    <a:pt x="5970257" y="720496"/>
                  </a:lnTo>
                  <a:lnTo>
                    <a:pt x="5971895" y="708672"/>
                  </a:lnTo>
                  <a:lnTo>
                    <a:pt x="5972899" y="696353"/>
                  </a:lnTo>
                  <a:lnTo>
                    <a:pt x="6019571" y="696353"/>
                  </a:lnTo>
                  <a:lnTo>
                    <a:pt x="6019571" y="882154"/>
                  </a:lnTo>
                  <a:lnTo>
                    <a:pt x="6053925" y="882154"/>
                  </a:lnTo>
                  <a:lnTo>
                    <a:pt x="6055538" y="881456"/>
                  </a:lnTo>
                  <a:lnTo>
                    <a:pt x="6058293" y="878662"/>
                  </a:lnTo>
                  <a:lnTo>
                    <a:pt x="6058992" y="877036"/>
                  </a:lnTo>
                  <a:lnTo>
                    <a:pt x="6058992" y="696353"/>
                  </a:lnTo>
                  <a:lnTo>
                    <a:pt x="6058992" y="663168"/>
                  </a:lnTo>
                  <a:lnTo>
                    <a:pt x="6058992" y="549313"/>
                  </a:lnTo>
                  <a:close/>
                </a:path>
                <a:path w="9069705" h="889000">
                  <a:moveTo>
                    <a:pt x="6067920" y="226656"/>
                  </a:moveTo>
                  <a:lnTo>
                    <a:pt x="6023953" y="234048"/>
                  </a:lnTo>
                  <a:lnTo>
                    <a:pt x="5983211" y="237312"/>
                  </a:lnTo>
                  <a:lnTo>
                    <a:pt x="5957671" y="238137"/>
                  </a:lnTo>
                  <a:lnTo>
                    <a:pt x="5842139" y="238137"/>
                  </a:lnTo>
                  <a:lnTo>
                    <a:pt x="5842139" y="271170"/>
                  </a:lnTo>
                  <a:lnTo>
                    <a:pt x="5963513" y="271170"/>
                  </a:lnTo>
                  <a:lnTo>
                    <a:pt x="5981166" y="270789"/>
                  </a:lnTo>
                  <a:lnTo>
                    <a:pt x="6023407" y="268046"/>
                  </a:lnTo>
                  <a:lnTo>
                    <a:pt x="6063081" y="261239"/>
                  </a:lnTo>
                  <a:lnTo>
                    <a:pt x="6067920" y="257975"/>
                  </a:lnTo>
                  <a:lnTo>
                    <a:pt x="6067920" y="226656"/>
                  </a:lnTo>
                  <a:close/>
                </a:path>
                <a:path w="9069705" h="889000">
                  <a:moveTo>
                    <a:pt x="6121857" y="8382"/>
                  </a:moveTo>
                  <a:lnTo>
                    <a:pt x="6082449" y="8382"/>
                  </a:lnTo>
                  <a:lnTo>
                    <a:pt x="6082449" y="340868"/>
                  </a:lnTo>
                  <a:lnTo>
                    <a:pt x="6116790" y="340868"/>
                  </a:lnTo>
                  <a:lnTo>
                    <a:pt x="6118403" y="340169"/>
                  </a:lnTo>
                  <a:lnTo>
                    <a:pt x="6121171" y="337375"/>
                  </a:lnTo>
                  <a:lnTo>
                    <a:pt x="6121857" y="335749"/>
                  </a:lnTo>
                  <a:lnTo>
                    <a:pt x="6121857" y="8382"/>
                  </a:lnTo>
                  <a:close/>
                </a:path>
                <a:path w="9069705" h="889000">
                  <a:moveTo>
                    <a:pt x="6251232" y="582142"/>
                  </a:moveTo>
                  <a:lnTo>
                    <a:pt x="6249327" y="577202"/>
                  </a:lnTo>
                  <a:lnTo>
                    <a:pt x="6241720" y="568591"/>
                  </a:lnTo>
                  <a:lnTo>
                    <a:pt x="6236830" y="566432"/>
                  </a:lnTo>
                  <a:lnTo>
                    <a:pt x="6089066" y="566432"/>
                  </a:lnTo>
                  <a:lnTo>
                    <a:pt x="6089066" y="599960"/>
                  </a:lnTo>
                  <a:lnTo>
                    <a:pt x="6210198" y="599960"/>
                  </a:lnTo>
                  <a:lnTo>
                    <a:pt x="6211468" y="601129"/>
                  </a:lnTo>
                  <a:lnTo>
                    <a:pt x="6211468" y="603453"/>
                  </a:lnTo>
                  <a:lnTo>
                    <a:pt x="6211125" y="693902"/>
                  </a:lnTo>
                  <a:lnTo>
                    <a:pt x="6197981" y="735114"/>
                  </a:lnTo>
                  <a:lnTo>
                    <a:pt x="6165139" y="766724"/>
                  </a:lnTo>
                  <a:lnTo>
                    <a:pt x="6122606" y="789254"/>
                  </a:lnTo>
                  <a:lnTo>
                    <a:pt x="6080430" y="802868"/>
                  </a:lnTo>
                  <a:lnTo>
                    <a:pt x="6100826" y="831164"/>
                  </a:lnTo>
                  <a:lnTo>
                    <a:pt x="6140107" y="819213"/>
                  </a:lnTo>
                  <a:lnTo>
                    <a:pt x="6178791" y="800950"/>
                  </a:lnTo>
                  <a:lnTo>
                    <a:pt x="6212179" y="775677"/>
                  </a:lnTo>
                  <a:lnTo>
                    <a:pt x="6237402" y="743331"/>
                  </a:lnTo>
                  <a:lnTo>
                    <a:pt x="6250368" y="703414"/>
                  </a:lnTo>
                  <a:lnTo>
                    <a:pt x="6251232" y="688314"/>
                  </a:lnTo>
                  <a:lnTo>
                    <a:pt x="6251232" y="582142"/>
                  </a:lnTo>
                  <a:close/>
                </a:path>
                <a:path w="9069705" h="889000">
                  <a:moveTo>
                    <a:pt x="6386766" y="666661"/>
                  </a:moveTo>
                  <a:lnTo>
                    <a:pt x="6341123" y="666661"/>
                  </a:lnTo>
                  <a:lnTo>
                    <a:pt x="6341123" y="549668"/>
                  </a:lnTo>
                  <a:lnTo>
                    <a:pt x="6302057" y="549668"/>
                  </a:lnTo>
                  <a:lnTo>
                    <a:pt x="6302057" y="882154"/>
                  </a:lnTo>
                  <a:lnTo>
                    <a:pt x="6336055" y="882154"/>
                  </a:lnTo>
                  <a:lnTo>
                    <a:pt x="6337668" y="881456"/>
                  </a:lnTo>
                  <a:lnTo>
                    <a:pt x="6340437" y="878662"/>
                  </a:lnTo>
                  <a:lnTo>
                    <a:pt x="6341123" y="877036"/>
                  </a:lnTo>
                  <a:lnTo>
                    <a:pt x="6341123" y="699846"/>
                  </a:lnTo>
                  <a:lnTo>
                    <a:pt x="6386766" y="699846"/>
                  </a:lnTo>
                  <a:lnTo>
                    <a:pt x="6386766" y="666661"/>
                  </a:lnTo>
                  <a:close/>
                </a:path>
                <a:path w="9069705" h="889000">
                  <a:moveTo>
                    <a:pt x="6411481" y="153670"/>
                  </a:moveTo>
                  <a:lnTo>
                    <a:pt x="6371501" y="132499"/>
                  </a:lnTo>
                  <a:lnTo>
                    <a:pt x="6359880" y="123977"/>
                  </a:lnTo>
                  <a:lnTo>
                    <a:pt x="6358750" y="123113"/>
                  </a:lnTo>
                  <a:lnTo>
                    <a:pt x="6332258" y="89281"/>
                  </a:lnTo>
                  <a:lnTo>
                    <a:pt x="6330226" y="76136"/>
                  </a:lnTo>
                  <a:lnTo>
                    <a:pt x="6330226" y="50634"/>
                  </a:lnTo>
                  <a:lnTo>
                    <a:pt x="6396266" y="50634"/>
                  </a:lnTo>
                  <a:lnTo>
                    <a:pt x="6396266" y="18503"/>
                  </a:lnTo>
                  <a:lnTo>
                    <a:pt x="6225806" y="18503"/>
                  </a:lnTo>
                  <a:lnTo>
                    <a:pt x="6225806" y="50634"/>
                  </a:lnTo>
                  <a:lnTo>
                    <a:pt x="6290119" y="50634"/>
                  </a:lnTo>
                  <a:lnTo>
                    <a:pt x="6290119" y="83820"/>
                  </a:lnTo>
                  <a:lnTo>
                    <a:pt x="6271399" y="117055"/>
                  </a:lnTo>
                  <a:lnTo>
                    <a:pt x="6239116" y="144411"/>
                  </a:lnTo>
                  <a:lnTo>
                    <a:pt x="6204712" y="162750"/>
                  </a:lnTo>
                  <a:lnTo>
                    <a:pt x="6228575" y="187540"/>
                  </a:lnTo>
                  <a:lnTo>
                    <a:pt x="6261976" y="168986"/>
                  </a:lnTo>
                  <a:lnTo>
                    <a:pt x="6293751" y="142671"/>
                  </a:lnTo>
                  <a:lnTo>
                    <a:pt x="6310858" y="123977"/>
                  </a:lnTo>
                  <a:lnTo>
                    <a:pt x="6315468" y="129565"/>
                  </a:lnTo>
                  <a:lnTo>
                    <a:pt x="6352819" y="160362"/>
                  </a:lnTo>
                  <a:lnTo>
                    <a:pt x="6387617" y="179514"/>
                  </a:lnTo>
                  <a:lnTo>
                    <a:pt x="6411481" y="153670"/>
                  </a:lnTo>
                  <a:close/>
                </a:path>
                <a:path w="9069705" h="889000">
                  <a:moveTo>
                    <a:pt x="6486855" y="204304"/>
                  </a:moveTo>
                  <a:lnTo>
                    <a:pt x="6447434" y="204304"/>
                  </a:lnTo>
                  <a:lnTo>
                    <a:pt x="6447434" y="238887"/>
                  </a:lnTo>
                  <a:lnTo>
                    <a:pt x="6447434" y="271360"/>
                  </a:lnTo>
                  <a:lnTo>
                    <a:pt x="6447434" y="308267"/>
                  </a:lnTo>
                  <a:lnTo>
                    <a:pt x="6446291" y="309435"/>
                  </a:lnTo>
                  <a:lnTo>
                    <a:pt x="6309601" y="309435"/>
                  </a:lnTo>
                  <a:lnTo>
                    <a:pt x="6308445" y="308267"/>
                  </a:lnTo>
                  <a:lnTo>
                    <a:pt x="6308445" y="271360"/>
                  </a:lnTo>
                  <a:lnTo>
                    <a:pt x="6447434" y="271360"/>
                  </a:lnTo>
                  <a:lnTo>
                    <a:pt x="6447434" y="238887"/>
                  </a:lnTo>
                  <a:lnTo>
                    <a:pt x="6308445" y="238887"/>
                  </a:lnTo>
                  <a:lnTo>
                    <a:pt x="6308445" y="204304"/>
                  </a:lnTo>
                  <a:lnTo>
                    <a:pt x="6269367" y="204304"/>
                  </a:lnTo>
                  <a:lnTo>
                    <a:pt x="6269367" y="327012"/>
                  </a:lnTo>
                  <a:lnTo>
                    <a:pt x="6271387" y="332016"/>
                  </a:lnTo>
                  <a:lnTo>
                    <a:pt x="6279451" y="339940"/>
                  </a:lnTo>
                  <a:lnTo>
                    <a:pt x="6284468" y="341909"/>
                  </a:lnTo>
                  <a:lnTo>
                    <a:pt x="6471755" y="341909"/>
                  </a:lnTo>
                  <a:lnTo>
                    <a:pt x="6476771" y="339940"/>
                  </a:lnTo>
                  <a:lnTo>
                    <a:pt x="6484836" y="332016"/>
                  </a:lnTo>
                  <a:lnTo>
                    <a:pt x="6486855" y="327012"/>
                  </a:lnTo>
                  <a:lnTo>
                    <a:pt x="6486855" y="309435"/>
                  </a:lnTo>
                  <a:lnTo>
                    <a:pt x="6486855" y="271360"/>
                  </a:lnTo>
                  <a:lnTo>
                    <a:pt x="6486855" y="238887"/>
                  </a:lnTo>
                  <a:lnTo>
                    <a:pt x="6486855" y="204304"/>
                  </a:lnTo>
                  <a:close/>
                </a:path>
                <a:path w="9069705" h="889000">
                  <a:moveTo>
                    <a:pt x="6487896" y="8382"/>
                  </a:moveTo>
                  <a:lnTo>
                    <a:pt x="6449517" y="8382"/>
                  </a:lnTo>
                  <a:lnTo>
                    <a:pt x="6449517" y="187540"/>
                  </a:lnTo>
                  <a:lnTo>
                    <a:pt x="6482816" y="187540"/>
                  </a:lnTo>
                  <a:lnTo>
                    <a:pt x="6484429" y="186842"/>
                  </a:lnTo>
                  <a:lnTo>
                    <a:pt x="6487198" y="184048"/>
                  </a:lnTo>
                  <a:lnTo>
                    <a:pt x="6487896" y="182422"/>
                  </a:lnTo>
                  <a:lnTo>
                    <a:pt x="6487896" y="8382"/>
                  </a:lnTo>
                  <a:close/>
                </a:path>
                <a:path w="9069705" h="889000">
                  <a:moveTo>
                    <a:pt x="6650926" y="646760"/>
                  </a:moveTo>
                  <a:lnTo>
                    <a:pt x="6461569" y="646760"/>
                  </a:lnTo>
                  <a:lnTo>
                    <a:pt x="6460414" y="645591"/>
                  </a:lnTo>
                  <a:lnTo>
                    <a:pt x="6460414" y="546176"/>
                  </a:lnTo>
                  <a:lnTo>
                    <a:pt x="6420993" y="546176"/>
                  </a:lnTo>
                  <a:lnTo>
                    <a:pt x="6420993" y="664108"/>
                  </a:lnTo>
                  <a:lnTo>
                    <a:pt x="6423012" y="669048"/>
                  </a:lnTo>
                  <a:lnTo>
                    <a:pt x="6431077" y="677202"/>
                  </a:lnTo>
                  <a:lnTo>
                    <a:pt x="6436093" y="679234"/>
                  </a:lnTo>
                  <a:lnTo>
                    <a:pt x="6650926" y="679234"/>
                  </a:lnTo>
                  <a:lnTo>
                    <a:pt x="6650926" y="646760"/>
                  </a:lnTo>
                  <a:close/>
                </a:path>
                <a:path w="9069705" h="889000">
                  <a:moveTo>
                    <a:pt x="6651269" y="848969"/>
                  </a:moveTo>
                  <a:lnTo>
                    <a:pt x="6459372" y="848969"/>
                  </a:lnTo>
                  <a:lnTo>
                    <a:pt x="6458686" y="848690"/>
                  </a:lnTo>
                  <a:lnTo>
                    <a:pt x="6457302" y="847521"/>
                  </a:lnTo>
                  <a:lnTo>
                    <a:pt x="6456959" y="846645"/>
                  </a:lnTo>
                  <a:lnTo>
                    <a:pt x="6456959" y="779818"/>
                  </a:lnTo>
                  <a:lnTo>
                    <a:pt x="6417538" y="779818"/>
                  </a:lnTo>
                  <a:lnTo>
                    <a:pt x="6417538" y="867257"/>
                  </a:lnTo>
                  <a:lnTo>
                    <a:pt x="6419672" y="872312"/>
                  </a:lnTo>
                  <a:lnTo>
                    <a:pt x="6428206" y="880465"/>
                  </a:lnTo>
                  <a:lnTo>
                    <a:pt x="6433096" y="882497"/>
                  </a:lnTo>
                  <a:lnTo>
                    <a:pt x="6646202" y="882497"/>
                  </a:lnTo>
                  <a:lnTo>
                    <a:pt x="6647815" y="881799"/>
                  </a:lnTo>
                  <a:lnTo>
                    <a:pt x="6650583" y="879005"/>
                  </a:lnTo>
                  <a:lnTo>
                    <a:pt x="6651269" y="877379"/>
                  </a:lnTo>
                  <a:lnTo>
                    <a:pt x="6651269" y="848969"/>
                  </a:lnTo>
                  <a:close/>
                </a:path>
                <a:path w="9069705" h="889000">
                  <a:moveTo>
                    <a:pt x="6688620" y="713816"/>
                  </a:moveTo>
                  <a:lnTo>
                    <a:pt x="6377432" y="713816"/>
                  </a:lnTo>
                  <a:lnTo>
                    <a:pt x="6377432" y="747687"/>
                  </a:lnTo>
                  <a:lnTo>
                    <a:pt x="6683540" y="747687"/>
                  </a:lnTo>
                  <a:lnTo>
                    <a:pt x="6685153" y="746988"/>
                  </a:lnTo>
                  <a:lnTo>
                    <a:pt x="6687921" y="744194"/>
                  </a:lnTo>
                  <a:lnTo>
                    <a:pt x="6688620" y="742569"/>
                  </a:lnTo>
                  <a:lnTo>
                    <a:pt x="6688620" y="713816"/>
                  </a:lnTo>
                  <a:close/>
                </a:path>
                <a:path w="9069705" h="889000">
                  <a:moveTo>
                    <a:pt x="6779019" y="71247"/>
                  </a:moveTo>
                  <a:lnTo>
                    <a:pt x="6761543" y="33782"/>
                  </a:lnTo>
                  <a:lnTo>
                    <a:pt x="6739255" y="20421"/>
                  </a:lnTo>
                  <a:lnTo>
                    <a:pt x="6739255" y="65189"/>
                  </a:lnTo>
                  <a:lnTo>
                    <a:pt x="6739255" y="77304"/>
                  </a:lnTo>
                  <a:lnTo>
                    <a:pt x="6707619" y="99301"/>
                  </a:lnTo>
                  <a:lnTo>
                    <a:pt x="6670091" y="103632"/>
                  </a:lnTo>
                  <a:lnTo>
                    <a:pt x="6656298" y="103632"/>
                  </a:lnTo>
                  <a:lnTo>
                    <a:pt x="6604241" y="94183"/>
                  </a:lnTo>
                  <a:lnTo>
                    <a:pt x="6587122" y="77304"/>
                  </a:lnTo>
                  <a:lnTo>
                    <a:pt x="6587122" y="65189"/>
                  </a:lnTo>
                  <a:lnTo>
                    <a:pt x="6618757" y="43192"/>
                  </a:lnTo>
                  <a:lnTo>
                    <a:pt x="6656298" y="38519"/>
                  </a:lnTo>
                  <a:lnTo>
                    <a:pt x="6670091" y="38519"/>
                  </a:lnTo>
                  <a:lnTo>
                    <a:pt x="6722148" y="48310"/>
                  </a:lnTo>
                  <a:lnTo>
                    <a:pt x="6739255" y="65189"/>
                  </a:lnTo>
                  <a:lnTo>
                    <a:pt x="6739255" y="20421"/>
                  </a:lnTo>
                  <a:lnTo>
                    <a:pt x="6701218" y="10655"/>
                  </a:lnTo>
                  <a:lnTo>
                    <a:pt x="6663195" y="8026"/>
                  </a:lnTo>
                  <a:lnTo>
                    <a:pt x="6654203" y="8191"/>
                  </a:lnTo>
                  <a:lnTo>
                    <a:pt x="6615227" y="12230"/>
                  </a:lnTo>
                  <a:lnTo>
                    <a:pt x="6571653" y="28854"/>
                  </a:lnTo>
                  <a:lnTo>
                    <a:pt x="6548082" y="62064"/>
                  </a:lnTo>
                  <a:lnTo>
                    <a:pt x="6547358" y="71247"/>
                  </a:lnTo>
                  <a:lnTo>
                    <a:pt x="6548069" y="80416"/>
                  </a:lnTo>
                  <a:lnTo>
                    <a:pt x="6548120" y="80568"/>
                  </a:lnTo>
                  <a:lnTo>
                    <a:pt x="6550215" y="88709"/>
                  </a:lnTo>
                  <a:lnTo>
                    <a:pt x="6550342" y="88963"/>
                  </a:lnTo>
                  <a:lnTo>
                    <a:pt x="6553784" y="96126"/>
                  </a:lnTo>
                  <a:lnTo>
                    <a:pt x="6558775" y="102679"/>
                  </a:lnTo>
                  <a:lnTo>
                    <a:pt x="6596304" y="125107"/>
                  </a:lnTo>
                  <a:lnTo>
                    <a:pt x="6635191" y="132638"/>
                  </a:lnTo>
                  <a:lnTo>
                    <a:pt x="6663195" y="134112"/>
                  </a:lnTo>
                  <a:lnTo>
                    <a:pt x="6672186" y="133946"/>
                  </a:lnTo>
                  <a:lnTo>
                    <a:pt x="6711277" y="129908"/>
                  </a:lnTo>
                  <a:lnTo>
                    <a:pt x="6754736" y="113893"/>
                  </a:lnTo>
                  <a:lnTo>
                    <a:pt x="6776237" y="88709"/>
                  </a:lnTo>
                  <a:lnTo>
                    <a:pt x="6778307" y="80568"/>
                  </a:lnTo>
                  <a:lnTo>
                    <a:pt x="6778320" y="80416"/>
                  </a:lnTo>
                  <a:lnTo>
                    <a:pt x="6779019" y="71247"/>
                  </a:lnTo>
                  <a:close/>
                </a:path>
                <a:path w="9069705" h="889000">
                  <a:moveTo>
                    <a:pt x="6782473" y="311531"/>
                  </a:moveTo>
                  <a:lnTo>
                    <a:pt x="6592773" y="311531"/>
                  </a:lnTo>
                  <a:lnTo>
                    <a:pt x="6591617" y="310362"/>
                  </a:lnTo>
                  <a:lnTo>
                    <a:pt x="6591617" y="290918"/>
                  </a:lnTo>
                  <a:lnTo>
                    <a:pt x="6760464" y="290918"/>
                  </a:lnTo>
                  <a:lnTo>
                    <a:pt x="6765480" y="289064"/>
                  </a:lnTo>
                  <a:lnTo>
                    <a:pt x="6773545" y="281609"/>
                  </a:lnTo>
                  <a:lnTo>
                    <a:pt x="6775564" y="276491"/>
                  </a:lnTo>
                  <a:lnTo>
                    <a:pt x="6775564" y="207098"/>
                  </a:lnTo>
                  <a:lnTo>
                    <a:pt x="6552895" y="207098"/>
                  </a:lnTo>
                  <a:lnTo>
                    <a:pt x="6552895" y="239585"/>
                  </a:lnTo>
                  <a:lnTo>
                    <a:pt x="6736143" y="239585"/>
                  </a:lnTo>
                  <a:lnTo>
                    <a:pt x="6736143" y="258330"/>
                  </a:lnTo>
                  <a:lnTo>
                    <a:pt x="6734988" y="259486"/>
                  </a:lnTo>
                  <a:lnTo>
                    <a:pt x="6552895" y="259486"/>
                  </a:lnTo>
                  <a:lnTo>
                    <a:pt x="6552895" y="322707"/>
                  </a:lnTo>
                  <a:lnTo>
                    <a:pt x="6554216" y="331876"/>
                  </a:lnTo>
                  <a:lnTo>
                    <a:pt x="6558166" y="338416"/>
                  </a:lnTo>
                  <a:lnTo>
                    <a:pt x="6564757" y="342353"/>
                  </a:lnTo>
                  <a:lnTo>
                    <a:pt x="6573990" y="343662"/>
                  </a:lnTo>
                  <a:lnTo>
                    <a:pt x="6777406" y="343662"/>
                  </a:lnTo>
                  <a:lnTo>
                    <a:pt x="6779019" y="342963"/>
                  </a:lnTo>
                  <a:lnTo>
                    <a:pt x="6781787" y="340169"/>
                  </a:lnTo>
                  <a:lnTo>
                    <a:pt x="6782473" y="338416"/>
                  </a:lnTo>
                  <a:lnTo>
                    <a:pt x="6782473" y="311531"/>
                  </a:lnTo>
                  <a:close/>
                </a:path>
                <a:path w="9069705" h="889000">
                  <a:moveTo>
                    <a:pt x="6819125" y="151917"/>
                  </a:moveTo>
                  <a:lnTo>
                    <a:pt x="6507594" y="151917"/>
                  </a:lnTo>
                  <a:lnTo>
                    <a:pt x="6507594" y="184746"/>
                  </a:lnTo>
                  <a:lnTo>
                    <a:pt x="6814058" y="184746"/>
                  </a:lnTo>
                  <a:lnTo>
                    <a:pt x="6815671" y="184048"/>
                  </a:lnTo>
                  <a:lnTo>
                    <a:pt x="6818439" y="181254"/>
                  </a:lnTo>
                  <a:lnTo>
                    <a:pt x="6819125" y="179628"/>
                  </a:lnTo>
                  <a:lnTo>
                    <a:pt x="6819125" y="151917"/>
                  </a:lnTo>
                  <a:close/>
                </a:path>
                <a:path w="9069705" h="889000">
                  <a:moveTo>
                    <a:pt x="7080720" y="158203"/>
                  </a:moveTo>
                  <a:lnTo>
                    <a:pt x="7045198" y="139674"/>
                  </a:lnTo>
                  <a:lnTo>
                    <a:pt x="7030593" y="129565"/>
                  </a:lnTo>
                  <a:lnTo>
                    <a:pt x="7026440" y="126250"/>
                  </a:lnTo>
                  <a:lnTo>
                    <a:pt x="7002323" y="91808"/>
                  </a:lnTo>
                  <a:lnTo>
                    <a:pt x="7000507" y="68795"/>
                  </a:lnTo>
                  <a:lnTo>
                    <a:pt x="7069658" y="68795"/>
                  </a:lnTo>
                  <a:lnTo>
                    <a:pt x="7069658" y="36664"/>
                  </a:lnTo>
                  <a:lnTo>
                    <a:pt x="7000151" y="36664"/>
                  </a:lnTo>
                  <a:lnTo>
                    <a:pt x="7000151" y="0"/>
                  </a:lnTo>
                  <a:lnTo>
                    <a:pt x="6959701" y="0"/>
                  </a:lnTo>
                  <a:lnTo>
                    <a:pt x="6959701" y="36664"/>
                  </a:lnTo>
                  <a:lnTo>
                    <a:pt x="6891248" y="36664"/>
                  </a:lnTo>
                  <a:lnTo>
                    <a:pt x="6891248" y="68795"/>
                  </a:lnTo>
                  <a:lnTo>
                    <a:pt x="6959359" y="68795"/>
                  </a:lnTo>
                  <a:lnTo>
                    <a:pt x="6959359" y="78232"/>
                  </a:lnTo>
                  <a:lnTo>
                    <a:pt x="6946125" y="114401"/>
                  </a:lnTo>
                  <a:lnTo>
                    <a:pt x="6915582" y="142189"/>
                  </a:lnTo>
                  <a:lnTo>
                    <a:pt x="6879463" y="162077"/>
                  </a:lnTo>
                  <a:lnTo>
                    <a:pt x="6872922" y="165188"/>
                  </a:lnTo>
                  <a:lnTo>
                    <a:pt x="6896773" y="192786"/>
                  </a:lnTo>
                  <a:lnTo>
                    <a:pt x="6931139" y="172681"/>
                  </a:lnTo>
                  <a:lnTo>
                    <a:pt x="6963156" y="148602"/>
                  </a:lnTo>
                  <a:lnTo>
                    <a:pt x="6980453" y="129565"/>
                  </a:lnTo>
                  <a:lnTo>
                    <a:pt x="6987730" y="138176"/>
                  </a:lnTo>
                  <a:lnTo>
                    <a:pt x="7024103" y="166954"/>
                  </a:lnTo>
                  <a:lnTo>
                    <a:pt x="7057555" y="185445"/>
                  </a:lnTo>
                  <a:lnTo>
                    <a:pt x="7080720" y="158203"/>
                  </a:lnTo>
                  <a:close/>
                </a:path>
                <a:path w="9069705" h="889000">
                  <a:moveTo>
                    <a:pt x="7163702" y="315023"/>
                  </a:moveTo>
                  <a:lnTo>
                    <a:pt x="7125411" y="303250"/>
                  </a:lnTo>
                  <a:lnTo>
                    <a:pt x="7088975" y="284378"/>
                  </a:lnTo>
                  <a:lnTo>
                    <a:pt x="7061708" y="257556"/>
                  </a:lnTo>
                  <a:lnTo>
                    <a:pt x="7057555" y="249707"/>
                  </a:lnTo>
                  <a:lnTo>
                    <a:pt x="7148258" y="249707"/>
                  </a:lnTo>
                  <a:lnTo>
                    <a:pt x="7149871" y="249008"/>
                  </a:lnTo>
                  <a:lnTo>
                    <a:pt x="7152640" y="246214"/>
                  </a:lnTo>
                  <a:lnTo>
                    <a:pt x="7153326" y="244589"/>
                  </a:lnTo>
                  <a:lnTo>
                    <a:pt x="7153326" y="217233"/>
                  </a:lnTo>
                  <a:lnTo>
                    <a:pt x="6920636" y="217233"/>
                  </a:lnTo>
                  <a:lnTo>
                    <a:pt x="6920636" y="249707"/>
                  </a:lnTo>
                  <a:lnTo>
                    <a:pt x="7013638" y="249707"/>
                  </a:lnTo>
                  <a:lnTo>
                    <a:pt x="7012953" y="251460"/>
                  </a:lnTo>
                  <a:lnTo>
                    <a:pt x="6986410" y="281101"/>
                  </a:lnTo>
                  <a:lnTo>
                    <a:pt x="6949973" y="300697"/>
                  </a:lnTo>
                  <a:lnTo>
                    <a:pt x="6913766" y="312635"/>
                  </a:lnTo>
                  <a:lnTo>
                    <a:pt x="6904037" y="315023"/>
                  </a:lnTo>
                  <a:lnTo>
                    <a:pt x="6926516" y="341909"/>
                  </a:lnTo>
                  <a:lnTo>
                    <a:pt x="6964388" y="329666"/>
                  </a:lnTo>
                  <a:lnTo>
                    <a:pt x="7000367" y="311442"/>
                  </a:lnTo>
                  <a:lnTo>
                    <a:pt x="7034733" y="282892"/>
                  </a:lnTo>
                  <a:lnTo>
                    <a:pt x="7039330" y="287909"/>
                  </a:lnTo>
                  <a:lnTo>
                    <a:pt x="7069696" y="311442"/>
                  </a:lnTo>
                  <a:lnTo>
                    <a:pt x="7105802" y="330009"/>
                  </a:lnTo>
                  <a:lnTo>
                    <a:pt x="7140880" y="341909"/>
                  </a:lnTo>
                  <a:lnTo>
                    <a:pt x="7163702" y="315023"/>
                  </a:lnTo>
                  <a:close/>
                </a:path>
                <a:path w="9069705" h="889000">
                  <a:moveTo>
                    <a:pt x="7364933" y="143535"/>
                  </a:moveTo>
                  <a:lnTo>
                    <a:pt x="7364920" y="143192"/>
                  </a:lnTo>
                  <a:lnTo>
                    <a:pt x="7364603" y="132511"/>
                  </a:lnTo>
                  <a:lnTo>
                    <a:pt x="7363638" y="121450"/>
                  </a:lnTo>
                  <a:lnTo>
                    <a:pt x="7353135" y="77876"/>
                  </a:lnTo>
                  <a:lnTo>
                    <a:pt x="7339660" y="52730"/>
                  </a:lnTo>
                  <a:lnTo>
                    <a:pt x="7337831" y="50012"/>
                  </a:lnTo>
                  <a:lnTo>
                    <a:pt x="7331215" y="42214"/>
                  </a:lnTo>
                  <a:lnTo>
                    <a:pt x="7325169" y="36525"/>
                  </a:lnTo>
                  <a:lnTo>
                    <a:pt x="7325169" y="143192"/>
                  </a:lnTo>
                  <a:lnTo>
                    <a:pt x="7325157" y="143535"/>
                  </a:lnTo>
                  <a:lnTo>
                    <a:pt x="7320559" y="186944"/>
                  </a:lnTo>
                  <a:lnTo>
                    <a:pt x="7301890" y="224497"/>
                  </a:lnTo>
                  <a:lnTo>
                    <a:pt x="7283450" y="236093"/>
                  </a:lnTo>
                  <a:lnTo>
                    <a:pt x="7265924" y="236093"/>
                  </a:lnTo>
                  <a:lnTo>
                    <a:pt x="7236307" y="208330"/>
                  </a:lnTo>
                  <a:lnTo>
                    <a:pt x="7225614" y="170307"/>
                  </a:lnTo>
                  <a:lnTo>
                    <a:pt x="7223861" y="143192"/>
                  </a:lnTo>
                  <a:lnTo>
                    <a:pt x="7224039" y="136245"/>
                  </a:lnTo>
                  <a:lnTo>
                    <a:pt x="7232726" y="91452"/>
                  </a:lnTo>
                  <a:lnTo>
                    <a:pt x="7257974" y="55765"/>
                  </a:lnTo>
                  <a:lnTo>
                    <a:pt x="7265695" y="52730"/>
                  </a:lnTo>
                  <a:lnTo>
                    <a:pt x="7283678" y="52730"/>
                  </a:lnTo>
                  <a:lnTo>
                    <a:pt x="7313587" y="84518"/>
                  </a:lnTo>
                  <a:lnTo>
                    <a:pt x="7323607" y="121577"/>
                  </a:lnTo>
                  <a:lnTo>
                    <a:pt x="7325169" y="143192"/>
                  </a:lnTo>
                  <a:lnTo>
                    <a:pt x="7325169" y="36525"/>
                  </a:lnTo>
                  <a:lnTo>
                    <a:pt x="7286193" y="18516"/>
                  </a:lnTo>
                  <a:lnTo>
                    <a:pt x="7274687" y="17805"/>
                  </a:lnTo>
                  <a:lnTo>
                    <a:pt x="7263028" y="18516"/>
                  </a:lnTo>
                  <a:lnTo>
                    <a:pt x="7225208" y="35255"/>
                  </a:lnTo>
                  <a:lnTo>
                    <a:pt x="7200278" y="68008"/>
                  </a:lnTo>
                  <a:lnTo>
                    <a:pt x="7192048" y="88976"/>
                  </a:lnTo>
                  <a:lnTo>
                    <a:pt x="7192048" y="84162"/>
                  </a:lnTo>
                  <a:lnTo>
                    <a:pt x="7146417" y="84162"/>
                  </a:lnTo>
                  <a:lnTo>
                    <a:pt x="7146417" y="8382"/>
                  </a:lnTo>
                  <a:lnTo>
                    <a:pt x="7106996" y="8382"/>
                  </a:lnTo>
                  <a:lnTo>
                    <a:pt x="7106996" y="198716"/>
                  </a:lnTo>
                  <a:lnTo>
                    <a:pt x="7141337" y="198716"/>
                  </a:lnTo>
                  <a:lnTo>
                    <a:pt x="7142950" y="198018"/>
                  </a:lnTo>
                  <a:lnTo>
                    <a:pt x="7145718" y="195224"/>
                  </a:lnTo>
                  <a:lnTo>
                    <a:pt x="7146417" y="193598"/>
                  </a:lnTo>
                  <a:lnTo>
                    <a:pt x="7146417" y="116992"/>
                  </a:lnTo>
                  <a:lnTo>
                    <a:pt x="7186041" y="116992"/>
                  </a:lnTo>
                  <a:lnTo>
                    <a:pt x="7185380" y="121577"/>
                  </a:lnTo>
                  <a:lnTo>
                    <a:pt x="7184428" y="132511"/>
                  </a:lnTo>
                  <a:lnTo>
                    <a:pt x="7184314" y="136245"/>
                  </a:lnTo>
                  <a:lnTo>
                    <a:pt x="7184098" y="143535"/>
                  </a:lnTo>
                  <a:lnTo>
                    <a:pt x="7184428" y="156133"/>
                  </a:lnTo>
                  <a:lnTo>
                    <a:pt x="7192251" y="203276"/>
                  </a:lnTo>
                  <a:lnTo>
                    <a:pt x="7211454" y="241134"/>
                  </a:lnTo>
                  <a:lnTo>
                    <a:pt x="7242696" y="265226"/>
                  </a:lnTo>
                  <a:lnTo>
                    <a:pt x="7274687" y="271018"/>
                  </a:lnTo>
                  <a:lnTo>
                    <a:pt x="7286180" y="270370"/>
                  </a:lnTo>
                  <a:lnTo>
                    <a:pt x="7323595" y="255104"/>
                  </a:lnTo>
                  <a:lnTo>
                    <a:pt x="7348664" y="223621"/>
                  </a:lnTo>
                  <a:lnTo>
                    <a:pt x="7362012" y="180403"/>
                  </a:lnTo>
                  <a:lnTo>
                    <a:pt x="7364704" y="152488"/>
                  </a:lnTo>
                  <a:lnTo>
                    <a:pt x="7364933" y="143535"/>
                  </a:lnTo>
                  <a:close/>
                </a:path>
                <a:path w="9069705" h="889000">
                  <a:moveTo>
                    <a:pt x="7491133" y="125730"/>
                  </a:moveTo>
                  <a:lnTo>
                    <a:pt x="7445146" y="125730"/>
                  </a:lnTo>
                  <a:lnTo>
                    <a:pt x="7445146" y="8026"/>
                  </a:lnTo>
                  <a:lnTo>
                    <a:pt x="7405383" y="8026"/>
                  </a:lnTo>
                  <a:lnTo>
                    <a:pt x="7405383" y="340868"/>
                  </a:lnTo>
                  <a:lnTo>
                    <a:pt x="7440079" y="340868"/>
                  </a:lnTo>
                  <a:lnTo>
                    <a:pt x="7441692" y="340169"/>
                  </a:lnTo>
                  <a:lnTo>
                    <a:pt x="7444460" y="337375"/>
                  </a:lnTo>
                  <a:lnTo>
                    <a:pt x="7445146" y="335749"/>
                  </a:lnTo>
                  <a:lnTo>
                    <a:pt x="7445146" y="158902"/>
                  </a:lnTo>
                  <a:lnTo>
                    <a:pt x="7491133" y="158902"/>
                  </a:lnTo>
                  <a:lnTo>
                    <a:pt x="7491133" y="125730"/>
                  </a:lnTo>
                  <a:close/>
                </a:path>
                <a:path w="9069705" h="889000">
                  <a:moveTo>
                    <a:pt x="7657439" y="40855"/>
                  </a:moveTo>
                  <a:lnTo>
                    <a:pt x="7655547" y="35915"/>
                  </a:lnTo>
                  <a:lnTo>
                    <a:pt x="7647940" y="27292"/>
                  </a:lnTo>
                  <a:lnTo>
                    <a:pt x="7643038" y="25146"/>
                  </a:lnTo>
                  <a:lnTo>
                    <a:pt x="7495286" y="25146"/>
                  </a:lnTo>
                  <a:lnTo>
                    <a:pt x="7495286" y="58674"/>
                  </a:lnTo>
                  <a:lnTo>
                    <a:pt x="7616418" y="58674"/>
                  </a:lnTo>
                  <a:lnTo>
                    <a:pt x="7617676" y="59842"/>
                  </a:lnTo>
                  <a:lnTo>
                    <a:pt x="7617676" y="62166"/>
                  </a:lnTo>
                  <a:lnTo>
                    <a:pt x="7617333" y="152615"/>
                  </a:lnTo>
                  <a:lnTo>
                    <a:pt x="7604201" y="193827"/>
                  </a:lnTo>
                  <a:lnTo>
                    <a:pt x="7571346" y="225437"/>
                  </a:lnTo>
                  <a:lnTo>
                    <a:pt x="7528827" y="247967"/>
                  </a:lnTo>
                  <a:lnTo>
                    <a:pt x="7486637" y="261581"/>
                  </a:lnTo>
                  <a:lnTo>
                    <a:pt x="7507033" y="289877"/>
                  </a:lnTo>
                  <a:lnTo>
                    <a:pt x="7546327" y="277926"/>
                  </a:lnTo>
                  <a:lnTo>
                    <a:pt x="7585011" y="259664"/>
                  </a:lnTo>
                  <a:lnTo>
                    <a:pt x="7618400" y="234391"/>
                  </a:lnTo>
                  <a:lnTo>
                    <a:pt x="7643609" y="202044"/>
                  </a:lnTo>
                  <a:lnTo>
                    <a:pt x="7656576" y="162128"/>
                  </a:lnTo>
                  <a:lnTo>
                    <a:pt x="7657439" y="147027"/>
                  </a:lnTo>
                  <a:lnTo>
                    <a:pt x="7657439" y="40855"/>
                  </a:lnTo>
                  <a:close/>
                </a:path>
                <a:path w="9069705" h="889000">
                  <a:moveTo>
                    <a:pt x="7792974" y="125374"/>
                  </a:moveTo>
                  <a:lnTo>
                    <a:pt x="7747343" y="125374"/>
                  </a:lnTo>
                  <a:lnTo>
                    <a:pt x="7747343" y="8382"/>
                  </a:lnTo>
                  <a:lnTo>
                    <a:pt x="7708265" y="8382"/>
                  </a:lnTo>
                  <a:lnTo>
                    <a:pt x="7708265" y="340868"/>
                  </a:lnTo>
                  <a:lnTo>
                    <a:pt x="7742263" y="340868"/>
                  </a:lnTo>
                  <a:lnTo>
                    <a:pt x="7743888" y="340169"/>
                  </a:lnTo>
                  <a:lnTo>
                    <a:pt x="7746644" y="337375"/>
                  </a:lnTo>
                  <a:lnTo>
                    <a:pt x="7747343" y="335749"/>
                  </a:lnTo>
                  <a:lnTo>
                    <a:pt x="7747343" y="158559"/>
                  </a:lnTo>
                  <a:lnTo>
                    <a:pt x="7792974" y="158559"/>
                  </a:lnTo>
                  <a:lnTo>
                    <a:pt x="7792974" y="125374"/>
                  </a:lnTo>
                  <a:close/>
                </a:path>
                <a:path w="9069705" h="889000">
                  <a:moveTo>
                    <a:pt x="8151495" y="172173"/>
                  </a:moveTo>
                  <a:lnTo>
                    <a:pt x="8107705" y="151968"/>
                  </a:lnTo>
                  <a:lnTo>
                    <a:pt x="8072818" y="128625"/>
                  </a:lnTo>
                  <a:lnTo>
                    <a:pt x="8059420" y="116649"/>
                  </a:lnTo>
                  <a:lnTo>
                    <a:pt x="8057693" y="115011"/>
                  </a:lnTo>
                  <a:lnTo>
                    <a:pt x="8033245" y="76835"/>
                  </a:lnTo>
                  <a:lnTo>
                    <a:pt x="8032610" y="73685"/>
                  </a:lnTo>
                  <a:lnTo>
                    <a:pt x="8032521" y="73279"/>
                  </a:lnTo>
                  <a:lnTo>
                    <a:pt x="8032432" y="72872"/>
                  </a:lnTo>
                  <a:lnTo>
                    <a:pt x="8032382" y="72644"/>
                  </a:lnTo>
                  <a:lnTo>
                    <a:pt x="8032204" y="71945"/>
                  </a:lnTo>
                  <a:lnTo>
                    <a:pt x="8124863" y="71945"/>
                  </a:lnTo>
                  <a:lnTo>
                    <a:pt x="8124863" y="39116"/>
                  </a:lnTo>
                  <a:lnTo>
                    <a:pt x="8032204" y="39116"/>
                  </a:lnTo>
                  <a:lnTo>
                    <a:pt x="8032204" y="4889"/>
                  </a:lnTo>
                  <a:lnTo>
                    <a:pt x="7992440" y="4889"/>
                  </a:lnTo>
                  <a:lnTo>
                    <a:pt x="7992440" y="39116"/>
                  </a:lnTo>
                  <a:lnTo>
                    <a:pt x="7900124" y="39116"/>
                  </a:lnTo>
                  <a:lnTo>
                    <a:pt x="7900124" y="71945"/>
                  </a:lnTo>
                  <a:lnTo>
                    <a:pt x="7991754" y="71945"/>
                  </a:lnTo>
                  <a:lnTo>
                    <a:pt x="7991526" y="72644"/>
                  </a:lnTo>
                  <a:lnTo>
                    <a:pt x="7991411" y="73279"/>
                  </a:lnTo>
                  <a:lnTo>
                    <a:pt x="7991297" y="74968"/>
                  </a:lnTo>
                  <a:lnTo>
                    <a:pt x="7991056" y="75438"/>
                  </a:lnTo>
                  <a:lnTo>
                    <a:pt x="7969834" y="111226"/>
                  </a:lnTo>
                  <a:lnTo>
                    <a:pt x="7939608" y="137121"/>
                  </a:lnTo>
                  <a:lnTo>
                    <a:pt x="7902422" y="158991"/>
                  </a:lnTo>
                  <a:lnTo>
                    <a:pt x="7872463" y="172173"/>
                  </a:lnTo>
                  <a:lnTo>
                    <a:pt x="7897012" y="198716"/>
                  </a:lnTo>
                  <a:lnTo>
                    <a:pt x="7931594" y="182308"/>
                  </a:lnTo>
                  <a:lnTo>
                    <a:pt x="7970685" y="157429"/>
                  </a:lnTo>
                  <a:lnTo>
                    <a:pt x="8002308" y="128625"/>
                  </a:lnTo>
                  <a:lnTo>
                    <a:pt x="8011808" y="116649"/>
                  </a:lnTo>
                  <a:lnTo>
                    <a:pt x="8016443" y="122910"/>
                  </a:lnTo>
                  <a:lnTo>
                    <a:pt x="8048371" y="153314"/>
                  </a:lnTo>
                  <a:lnTo>
                    <a:pt x="8080134" y="174752"/>
                  </a:lnTo>
                  <a:lnTo>
                    <a:pt x="8121104" y="194843"/>
                  </a:lnTo>
                  <a:lnTo>
                    <a:pt x="8128673" y="197675"/>
                  </a:lnTo>
                  <a:lnTo>
                    <a:pt x="8151495" y="172173"/>
                  </a:lnTo>
                  <a:close/>
                </a:path>
                <a:path w="9069705" h="889000">
                  <a:moveTo>
                    <a:pt x="8167052" y="264033"/>
                  </a:moveTo>
                  <a:lnTo>
                    <a:pt x="8031861" y="264033"/>
                  </a:lnTo>
                  <a:lnTo>
                    <a:pt x="8031861" y="178460"/>
                  </a:lnTo>
                  <a:lnTo>
                    <a:pt x="7992097" y="178460"/>
                  </a:lnTo>
                  <a:lnTo>
                    <a:pt x="7992097" y="264033"/>
                  </a:lnTo>
                  <a:lnTo>
                    <a:pt x="7855864" y="264033"/>
                  </a:lnTo>
                  <a:lnTo>
                    <a:pt x="7855864" y="297561"/>
                  </a:lnTo>
                  <a:lnTo>
                    <a:pt x="8161058" y="297561"/>
                  </a:lnTo>
                  <a:lnTo>
                    <a:pt x="8162379" y="297154"/>
                  </a:lnTo>
                  <a:lnTo>
                    <a:pt x="8165846" y="295516"/>
                  </a:lnTo>
                  <a:lnTo>
                    <a:pt x="8166824" y="293598"/>
                  </a:lnTo>
                  <a:lnTo>
                    <a:pt x="8167052" y="290576"/>
                  </a:lnTo>
                  <a:lnTo>
                    <a:pt x="8167052" y="264033"/>
                  </a:lnTo>
                  <a:close/>
                </a:path>
                <a:path w="9069705" h="889000">
                  <a:moveTo>
                    <a:pt x="8347532" y="101981"/>
                  </a:moveTo>
                  <a:lnTo>
                    <a:pt x="8340623" y="64439"/>
                  </a:lnTo>
                  <a:lnTo>
                    <a:pt x="8329523" y="45046"/>
                  </a:lnTo>
                  <a:lnTo>
                    <a:pt x="8327428" y="42202"/>
                  </a:lnTo>
                  <a:lnTo>
                    <a:pt x="8321776" y="35966"/>
                  </a:lnTo>
                  <a:lnTo>
                    <a:pt x="8315541" y="30378"/>
                  </a:lnTo>
                  <a:lnTo>
                    <a:pt x="8308772" y="25488"/>
                  </a:lnTo>
                  <a:lnTo>
                    <a:pt x="8308124" y="25120"/>
                  </a:lnTo>
                  <a:lnTo>
                    <a:pt x="8308124" y="93713"/>
                  </a:lnTo>
                  <a:lnTo>
                    <a:pt x="8308124" y="109778"/>
                  </a:lnTo>
                  <a:lnTo>
                    <a:pt x="8290547" y="147612"/>
                  </a:lnTo>
                  <a:lnTo>
                    <a:pt x="8266290" y="159258"/>
                  </a:lnTo>
                  <a:lnTo>
                    <a:pt x="8252219" y="159258"/>
                  </a:lnTo>
                  <a:lnTo>
                    <a:pt x="8219453" y="139001"/>
                  </a:lnTo>
                  <a:lnTo>
                    <a:pt x="8208886" y="110705"/>
                  </a:lnTo>
                  <a:lnTo>
                    <a:pt x="8209013" y="93713"/>
                  </a:lnTo>
                  <a:lnTo>
                    <a:pt x="8227098" y="57099"/>
                  </a:lnTo>
                  <a:lnTo>
                    <a:pt x="8244789" y="46507"/>
                  </a:lnTo>
                  <a:lnTo>
                    <a:pt x="8245056" y="46507"/>
                  </a:lnTo>
                  <a:lnTo>
                    <a:pt x="8251304" y="45046"/>
                  </a:lnTo>
                  <a:lnTo>
                    <a:pt x="8266049" y="45046"/>
                  </a:lnTo>
                  <a:lnTo>
                    <a:pt x="8272793" y="46507"/>
                  </a:lnTo>
                  <a:lnTo>
                    <a:pt x="8302066" y="72580"/>
                  </a:lnTo>
                  <a:lnTo>
                    <a:pt x="8308124" y="93713"/>
                  </a:lnTo>
                  <a:lnTo>
                    <a:pt x="8308124" y="25120"/>
                  </a:lnTo>
                  <a:lnTo>
                    <a:pt x="8267865" y="11912"/>
                  </a:lnTo>
                  <a:lnTo>
                    <a:pt x="8258683" y="11518"/>
                  </a:lnTo>
                  <a:lnTo>
                    <a:pt x="8249488" y="11912"/>
                  </a:lnTo>
                  <a:lnTo>
                    <a:pt x="8208238" y="25488"/>
                  </a:lnTo>
                  <a:lnTo>
                    <a:pt x="8179879" y="56349"/>
                  </a:lnTo>
                  <a:lnTo>
                    <a:pt x="8169453" y="94411"/>
                  </a:lnTo>
                  <a:lnTo>
                    <a:pt x="8169122" y="101981"/>
                  </a:lnTo>
                  <a:lnTo>
                    <a:pt x="8176209" y="140220"/>
                  </a:lnTo>
                  <a:lnTo>
                    <a:pt x="8201965" y="174371"/>
                  </a:lnTo>
                  <a:lnTo>
                    <a:pt x="8240496" y="191477"/>
                  </a:lnTo>
                  <a:lnTo>
                    <a:pt x="8240217" y="191477"/>
                  </a:lnTo>
                  <a:lnTo>
                    <a:pt x="8249488" y="192722"/>
                  </a:lnTo>
                  <a:lnTo>
                    <a:pt x="8249145" y="192722"/>
                  </a:lnTo>
                  <a:lnTo>
                    <a:pt x="8258683" y="193128"/>
                  </a:lnTo>
                  <a:lnTo>
                    <a:pt x="8301799" y="182841"/>
                  </a:lnTo>
                  <a:lnTo>
                    <a:pt x="8332762" y="154584"/>
                  </a:lnTo>
                  <a:lnTo>
                    <a:pt x="8347113" y="111887"/>
                  </a:lnTo>
                  <a:lnTo>
                    <a:pt x="8347202" y="109778"/>
                  </a:lnTo>
                  <a:lnTo>
                    <a:pt x="8347532" y="101981"/>
                  </a:lnTo>
                  <a:close/>
                </a:path>
                <a:path w="9069705" h="889000">
                  <a:moveTo>
                    <a:pt x="8432254" y="8382"/>
                  </a:moveTo>
                  <a:lnTo>
                    <a:pt x="8393519" y="8382"/>
                  </a:lnTo>
                  <a:lnTo>
                    <a:pt x="8393519" y="248310"/>
                  </a:lnTo>
                  <a:lnTo>
                    <a:pt x="8427174" y="248310"/>
                  </a:lnTo>
                  <a:lnTo>
                    <a:pt x="8428787" y="247611"/>
                  </a:lnTo>
                  <a:lnTo>
                    <a:pt x="8431555" y="244817"/>
                  </a:lnTo>
                  <a:lnTo>
                    <a:pt x="8432254" y="243192"/>
                  </a:lnTo>
                  <a:lnTo>
                    <a:pt x="8432254" y="8382"/>
                  </a:lnTo>
                  <a:close/>
                </a:path>
                <a:path w="9069705" h="889000">
                  <a:moveTo>
                    <a:pt x="8440547" y="307682"/>
                  </a:moveTo>
                  <a:lnTo>
                    <a:pt x="8255914" y="307682"/>
                  </a:lnTo>
                  <a:lnTo>
                    <a:pt x="8255216" y="307390"/>
                  </a:lnTo>
                  <a:lnTo>
                    <a:pt x="8253831" y="306235"/>
                  </a:lnTo>
                  <a:lnTo>
                    <a:pt x="8253489" y="305358"/>
                  </a:lnTo>
                  <a:lnTo>
                    <a:pt x="8253489" y="234340"/>
                  </a:lnTo>
                  <a:lnTo>
                    <a:pt x="8214080" y="234340"/>
                  </a:lnTo>
                  <a:lnTo>
                    <a:pt x="8214080" y="325615"/>
                  </a:lnTo>
                  <a:lnTo>
                    <a:pt x="8216201" y="330682"/>
                  </a:lnTo>
                  <a:lnTo>
                    <a:pt x="8224736" y="338823"/>
                  </a:lnTo>
                  <a:lnTo>
                    <a:pt x="8229638" y="340868"/>
                  </a:lnTo>
                  <a:lnTo>
                    <a:pt x="8435480" y="340868"/>
                  </a:lnTo>
                  <a:lnTo>
                    <a:pt x="8437093" y="340169"/>
                  </a:lnTo>
                  <a:lnTo>
                    <a:pt x="8439848" y="337375"/>
                  </a:lnTo>
                  <a:lnTo>
                    <a:pt x="8440547" y="335749"/>
                  </a:lnTo>
                  <a:lnTo>
                    <a:pt x="8440547" y="307682"/>
                  </a:lnTo>
                  <a:close/>
                </a:path>
                <a:path w="9069705" h="889000">
                  <a:moveTo>
                    <a:pt x="8730983" y="282194"/>
                  </a:moveTo>
                  <a:lnTo>
                    <a:pt x="8729116" y="267246"/>
                  </a:lnTo>
                  <a:lnTo>
                    <a:pt x="8723503" y="254203"/>
                  </a:lnTo>
                  <a:lnTo>
                    <a:pt x="8719439" y="249364"/>
                  </a:lnTo>
                  <a:lnTo>
                    <a:pt x="8714156" y="243065"/>
                  </a:lnTo>
                  <a:lnTo>
                    <a:pt x="8701075" y="233819"/>
                  </a:lnTo>
                  <a:lnTo>
                    <a:pt x="8691562" y="229679"/>
                  </a:lnTo>
                  <a:lnTo>
                    <a:pt x="8691562" y="282194"/>
                  </a:lnTo>
                  <a:lnTo>
                    <a:pt x="8690356" y="289318"/>
                  </a:lnTo>
                  <a:lnTo>
                    <a:pt x="8648001" y="312801"/>
                  </a:lnTo>
                  <a:lnTo>
                    <a:pt x="8614118" y="315023"/>
                  </a:lnTo>
                  <a:lnTo>
                    <a:pt x="8595970" y="314464"/>
                  </a:lnTo>
                  <a:lnTo>
                    <a:pt x="8556028" y="306120"/>
                  </a:lnTo>
                  <a:lnTo>
                    <a:pt x="8536661" y="282194"/>
                  </a:lnTo>
                  <a:lnTo>
                    <a:pt x="8537880" y="275069"/>
                  </a:lnTo>
                  <a:lnTo>
                    <a:pt x="8580234" y="251587"/>
                  </a:lnTo>
                  <a:lnTo>
                    <a:pt x="8614118" y="249364"/>
                  </a:lnTo>
                  <a:lnTo>
                    <a:pt x="8632266" y="249923"/>
                  </a:lnTo>
                  <a:lnTo>
                    <a:pt x="8672208" y="258267"/>
                  </a:lnTo>
                  <a:lnTo>
                    <a:pt x="8691562" y="282194"/>
                  </a:lnTo>
                  <a:lnTo>
                    <a:pt x="8691562" y="229679"/>
                  </a:lnTo>
                  <a:lnTo>
                    <a:pt x="8684425" y="226568"/>
                  </a:lnTo>
                  <a:lnTo>
                    <a:pt x="8664384" y="221373"/>
                  </a:lnTo>
                  <a:lnTo>
                    <a:pt x="8640940" y="218262"/>
                  </a:lnTo>
                  <a:lnTo>
                    <a:pt x="8614118" y="217233"/>
                  </a:lnTo>
                  <a:lnTo>
                    <a:pt x="8587130" y="218262"/>
                  </a:lnTo>
                  <a:lnTo>
                    <a:pt x="8543480" y="226568"/>
                  </a:lnTo>
                  <a:lnTo>
                    <a:pt x="8504377" y="254203"/>
                  </a:lnTo>
                  <a:lnTo>
                    <a:pt x="8504314" y="254368"/>
                  </a:lnTo>
                  <a:lnTo>
                    <a:pt x="8498776" y="267246"/>
                  </a:lnTo>
                  <a:lnTo>
                    <a:pt x="8496910" y="282194"/>
                  </a:lnTo>
                  <a:lnTo>
                    <a:pt x="8498776" y="297129"/>
                  </a:lnTo>
                  <a:lnTo>
                    <a:pt x="8504377" y="310172"/>
                  </a:lnTo>
                  <a:lnTo>
                    <a:pt x="8543480" y="337820"/>
                  </a:lnTo>
                  <a:lnTo>
                    <a:pt x="8587130" y="346113"/>
                  </a:lnTo>
                  <a:lnTo>
                    <a:pt x="8614118" y="347154"/>
                  </a:lnTo>
                  <a:lnTo>
                    <a:pt x="8640940" y="346113"/>
                  </a:lnTo>
                  <a:lnTo>
                    <a:pt x="8684425" y="337820"/>
                  </a:lnTo>
                  <a:lnTo>
                    <a:pt x="8719439" y="315023"/>
                  </a:lnTo>
                  <a:lnTo>
                    <a:pt x="8729116" y="297129"/>
                  </a:lnTo>
                  <a:lnTo>
                    <a:pt x="8730983" y="282194"/>
                  </a:lnTo>
                  <a:close/>
                </a:path>
                <a:path w="9069705" h="889000">
                  <a:moveTo>
                    <a:pt x="8746884" y="116293"/>
                  </a:moveTo>
                  <a:lnTo>
                    <a:pt x="8706167" y="102501"/>
                  </a:lnTo>
                  <a:lnTo>
                    <a:pt x="8663622" y="77177"/>
                  </a:lnTo>
                  <a:lnTo>
                    <a:pt x="8662733" y="76517"/>
                  </a:lnTo>
                  <a:lnTo>
                    <a:pt x="8652662" y="67183"/>
                  </a:lnTo>
                  <a:lnTo>
                    <a:pt x="8644763" y="57746"/>
                  </a:lnTo>
                  <a:lnTo>
                    <a:pt x="8639010" y="48196"/>
                  </a:lnTo>
                  <a:lnTo>
                    <a:pt x="8637968" y="46101"/>
                  </a:lnTo>
                  <a:lnTo>
                    <a:pt x="8726830" y="46101"/>
                  </a:lnTo>
                  <a:lnTo>
                    <a:pt x="8726830" y="14668"/>
                  </a:lnTo>
                  <a:lnTo>
                    <a:pt x="8501748" y="14668"/>
                  </a:lnTo>
                  <a:lnTo>
                    <a:pt x="8501748" y="46101"/>
                  </a:lnTo>
                  <a:lnTo>
                    <a:pt x="8591296" y="46101"/>
                  </a:lnTo>
                  <a:lnTo>
                    <a:pt x="8590255" y="48196"/>
                  </a:lnTo>
                  <a:lnTo>
                    <a:pt x="8564753" y="77330"/>
                  </a:lnTo>
                  <a:lnTo>
                    <a:pt x="8522017" y="102501"/>
                  </a:lnTo>
                  <a:lnTo>
                    <a:pt x="8481339" y="116293"/>
                  </a:lnTo>
                  <a:lnTo>
                    <a:pt x="8503133" y="143535"/>
                  </a:lnTo>
                  <a:lnTo>
                    <a:pt x="8540509" y="129870"/>
                  </a:lnTo>
                  <a:lnTo>
                    <a:pt x="8578075" y="108915"/>
                  </a:lnTo>
                  <a:lnTo>
                    <a:pt x="8609355" y="82867"/>
                  </a:lnTo>
                  <a:lnTo>
                    <a:pt x="8614118" y="77177"/>
                  </a:lnTo>
                  <a:lnTo>
                    <a:pt x="8619020" y="82562"/>
                  </a:lnTo>
                  <a:lnTo>
                    <a:pt x="8650199" y="108216"/>
                  </a:lnTo>
                  <a:lnTo>
                    <a:pt x="8687714" y="129362"/>
                  </a:lnTo>
                  <a:lnTo>
                    <a:pt x="8725446" y="143535"/>
                  </a:lnTo>
                  <a:lnTo>
                    <a:pt x="8746884" y="116293"/>
                  </a:lnTo>
                  <a:close/>
                </a:path>
                <a:path w="9069705" h="889000">
                  <a:moveTo>
                    <a:pt x="9029370" y="71247"/>
                  </a:moveTo>
                  <a:lnTo>
                    <a:pt x="9011895" y="33782"/>
                  </a:lnTo>
                  <a:lnTo>
                    <a:pt x="8989606" y="20421"/>
                  </a:lnTo>
                  <a:lnTo>
                    <a:pt x="8989606" y="65189"/>
                  </a:lnTo>
                  <a:lnTo>
                    <a:pt x="8989606" y="77304"/>
                  </a:lnTo>
                  <a:lnTo>
                    <a:pt x="8957970" y="99301"/>
                  </a:lnTo>
                  <a:lnTo>
                    <a:pt x="8920442" y="103632"/>
                  </a:lnTo>
                  <a:lnTo>
                    <a:pt x="8906650" y="103632"/>
                  </a:lnTo>
                  <a:lnTo>
                    <a:pt x="8854592" y="94183"/>
                  </a:lnTo>
                  <a:lnTo>
                    <a:pt x="8837473" y="77304"/>
                  </a:lnTo>
                  <a:lnTo>
                    <a:pt x="8837473" y="65189"/>
                  </a:lnTo>
                  <a:lnTo>
                    <a:pt x="8869108" y="43192"/>
                  </a:lnTo>
                  <a:lnTo>
                    <a:pt x="8906650" y="38519"/>
                  </a:lnTo>
                  <a:lnTo>
                    <a:pt x="8920442" y="38519"/>
                  </a:lnTo>
                  <a:lnTo>
                    <a:pt x="8972499" y="48310"/>
                  </a:lnTo>
                  <a:lnTo>
                    <a:pt x="8989606" y="65189"/>
                  </a:lnTo>
                  <a:lnTo>
                    <a:pt x="8989606" y="20421"/>
                  </a:lnTo>
                  <a:lnTo>
                    <a:pt x="8951582" y="10655"/>
                  </a:lnTo>
                  <a:lnTo>
                    <a:pt x="8913546" y="8026"/>
                  </a:lnTo>
                  <a:lnTo>
                    <a:pt x="8904554" y="8191"/>
                  </a:lnTo>
                  <a:lnTo>
                    <a:pt x="8865578" y="12230"/>
                  </a:lnTo>
                  <a:lnTo>
                    <a:pt x="8822004" y="28854"/>
                  </a:lnTo>
                  <a:lnTo>
                    <a:pt x="8798433" y="62064"/>
                  </a:lnTo>
                  <a:lnTo>
                    <a:pt x="8797709" y="71247"/>
                  </a:lnTo>
                  <a:lnTo>
                    <a:pt x="8798433" y="80416"/>
                  </a:lnTo>
                  <a:lnTo>
                    <a:pt x="8798471" y="80568"/>
                  </a:lnTo>
                  <a:lnTo>
                    <a:pt x="8800567" y="88709"/>
                  </a:lnTo>
                  <a:lnTo>
                    <a:pt x="8800694" y="88963"/>
                  </a:lnTo>
                  <a:lnTo>
                    <a:pt x="8804135" y="96126"/>
                  </a:lnTo>
                  <a:lnTo>
                    <a:pt x="8837816" y="121881"/>
                  </a:lnTo>
                  <a:lnTo>
                    <a:pt x="8875509" y="131495"/>
                  </a:lnTo>
                  <a:lnTo>
                    <a:pt x="8913546" y="134112"/>
                  </a:lnTo>
                  <a:lnTo>
                    <a:pt x="8922537" y="133946"/>
                  </a:lnTo>
                  <a:lnTo>
                    <a:pt x="8961628" y="129908"/>
                  </a:lnTo>
                  <a:lnTo>
                    <a:pt x="9005087" y="113893"/>
                  </a:lnTo>
                  <a:lnTo>
                    <a:pt x="9026588" y="88709"/>
                  </a:lnTo>
                  <a:lnTo>
                    <a:pt x="9028659" y="80568"/>
                  </a:lnTo>
                  <a:lnTo>
                    <a:pt x="9028671" y="80416"/>
                  </a:lnTo>
                  <a:lnTo>
                    <a:pt x="9029370" y="71247"/>
                  </a:lnTo>
                  <a:close/>
                </a:path>
                <a:path w="9069705" h="889000">
                  <a:moveTo>
                    <a:pt x="9032824" y="311531"/>
                  </a:moveTo>
                  <a:lnTo>
                    <a:pt x="8843124" y="311531"/>
                  </a:lnTo>
                  <a:lnTo>
                    <a:pt x="8841969" y="310362"/>
                  </a:lnTo>
                  <a:lnTo>
                    <a:pt x="8841969" y="290918"/>
                  </a:lnTo>
                  <a:lnTo>
                    <a:pt x="9010815" y="290918"/>
                  </a:lnTo>
                  <a:lnTo>
                    <a:pt x="9015832" y="289064"/>
                  </a:lnTo>
                  <a:lnTo>
                    <a:pt x="9023896" y="281609"/>
                  </a:lnTo>
                  <a:lnTo>
                    <a:pt x="9025915" y="276491"/>
                  </a:lnTo>
                  <a:lnTo>
                    <a:pt x="9025915" y="207098"/>
                  </a:lnTo>
                  <a:lnTo>
                    <a:pt x="8803246" y="207098"/>
                  </a:lnTo>
                  <a:lnTo>
                    <a:pt x="8803246" y="239585"/>
                  </a:lnTo>
                  <a:lnTo>
                    <a:pt x="8986495" y="239585"/>
                  </a:lnTo>
                  <a:lnTo>
                    <a:pt x="8986495" y="258330"/>
                  </a:lnTo>
                  <a:lnTo>
                    <a:pt x="8985339" y="259486"/>
                  </a:lnTo>
                  <a:lnTo>
                    <a:pt x="8803246" y="259486"/>
                  </a:lnTo>
                  <a:lnTo>
                    <a:pt x="8803246" y="322707"/>
                  </a:lnTo>
                  <a:lnTo>
                    <a:pt x="8804567" y="331876"/>
                  </a:lnTo>
                  <a:lnTo>
                    <a:pt x="8808517" y="338416"/>
                  </a:lnTo>
                  <a:lnTo>
                    <a:pt x="8815108" y="342353"/>
                  </a:lnTo>
                  <a:lnTo>
                    <a:pt x="8824341" y="343662"/>
                  </a:lnTo>
                  <a:lnTo>
                    <a:pt x="9027757" y="343662"/>
                  </a:lnTo>
                  <a:lnTo>
                    <a:pt x="9029370" y="342963"/>
                  </a:lnTo>
                  <a:lnTo>
                    <a:pt x="9032138" y="340169"/>
                  </a:lnTo>
                  <a:lnTo>
                    <a:pt x="9032824" y="338416"/>
                  </a:lnTo>
                  <a:lnTo>
                    <a:pt x="9032824" y="311531"/>
                  </a:lnTo>
                  <a:close/>
                </a:path>
                <a:path w="9069705" h="889000">
                  <a:moveTo>
                    <a:pt x="9069476" y="151917"/>
                  </a:moveTo>
                  <a:lnTo>
                    <a:pt x="8757945" y="151917"/>
                  </a:lnTo>
                  <a:lnTo>
                    <a:pt x="8757945" y="167982"/>
                  </a:lnTo>
                  <a:lnTo>
                    <a:pt x="8633828" y="167982"/>
                  </a:lnTo>
                  <a:lnTo>
                    <a:pt x="8633828" y="122237"/>
                  </a:lnTo>
                  <a:lnTo>
                    <a:pt x="8594407" y="122237"/>
                  </a:lnTo>
                  <a:lnTo>
                    <a:pt x="8594407" y="167982"/>
                  </a:lnTo>
                  <a:lnTo>
                    <a:pt x="8457146" y="167982"/>
                  </a:lnTo>
                  <a:lnTo>
                    <a:pt x="8457146" y="200812"/>
                  </a:lnTo>
                  <a:lnTo>
                    <a:pt x="8762682" y="200812"/>
                  </a:lnTo>
                  <a:lnTo>
                    <a:pt x="8764003" y="200406"/>
                  </a:lnTo>
                  <a:lnTo>
                    <a:pt x="8767458" y="198780"/>
                  </a:lnTo>
                  <a:lnTo>
                    <a:pt x="8768436" y="196862"/>
                  </a:lnTo>
                  <a:lnTo>
                    <a:pt x="8768664" y="193827"/>
                  </a:lnTo>
                  <a:lnTo>
                    <a:pt x="8768664" y="184746"/>
                  </a:lnTo>
                  <a:lnTo>
                    <a:pt x="9064409" y="184746"/>
                  </a:lnTo>
                  <a:lnTo>
                    <a:pt x="9066022" y="184048"/>
                  </a:lnTo>
                  <a:lnTo>
                    <a:pt x="9068791" y="181254"/>
                  </a:lnTo>
                  <a:lnTo>
                    <a:pt x="9069476" y="179628"/>
                  </a:lnTo>
                  <a:lnTo>
                    <a:pt x="9069476" y="151917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430758" y="5713539"/>
              <a:ext cx="9003030" cy="884555"/>
            </a:xfrm>
            <a:custGeom>
              <a:avLst/>
              <a:gdLst/>
              <a:ahLst/>
              <a:cxnLst/>
              <a:rect l="l" t="t" r="r" b="b"/>
              <a:pathLst>
                <a:path w="9003030" h="884554">
                  <a:moveTo>
                    <a:pt x="156972" y="679246"/>
                  </a:moveTo>
                  <a:lnTo>
                    <a:pt x="149313" y="649566"/>
                  </a:lnTo>
                  <a:lnTo>
                    <a:pt x="147180" y="645375"/>
                  </a:lnTo>
                  <a:lnTo>
                    <a:pt x="119634" y="625170"/>
                  </a:lnTo>
                  <a:lnTo>
                    <a:pt x="119634" y="674128"/>
                  </a:lnTo>
                  <a:lnTo>
                    <a:pt x="119634" y="683907"/>
                  </a:lnTo>
                  <a:lnTo>
                    <a:pt x="87477" y="708240"/>
                  </a:lnTo>
                  <a:lnTo>
                    <a:pt x="78028" y="708240"/>
                  </a:lnTo>
                  <a:lnTo>
                    <a:pt x="46672" y="683907"/>
                  </a:lnTo>
                  <a:lnTo>
                    <a:pt x="46672" y="674128"/>
                  </a:lnTo>
                  <a:lnTo>
                    <a:pt x="78028" y="649566"/>
                  </a:lnTo>
                  <a:lnTo>
                    <a:pt x="87477" y="649566"/>
                  </a:lnTo>
                  <a:lnTo>
                    <a:pt x="119634" y="674128"/>
                  </a:lnTo>
                  <a:lnTo>
                    <a:pt x="119634" y="625170"/>
                  </a:lnTo>
                  <a:lnTo>
                    <a:pt x="82638" y="618134"/>
                  </a:lnTo>
                  <a:lnTo>
                    <a:pt x="75145" y="618375"/>
                  </a:lnTo>
                  <a:lnTo>
                    <a:pt x="36156" y="630237"/>
                  </a:lnTo>
                  <a:lnTo>
                    <a:pt x="10477" y="665365"/>
                  </a:lnTo>
                  <a:lnTo>
                    <a:pt x="9258" y="674128"/>
                  </a:lnTo>
                  <a:lnTo>
                    <a:pt x="8991" y="679246"/>
                  </a:lnTo>
                  <a:lnTo>
                    <a:pt x="24091" y="718540"/>
                  </a:lnTo>
                  <a:lnTo>
                    <a:pt x="60883" y="737412"/>
                  </a:lnTo>
                  <a:lnTo>
                    <a:pt x="82638" y="739673"/>
                  </a:lnTo>
                  <a:lnTo>
                    <a:pt x="90131" y="739419"/>
                  </a:lnTo>
                  <a:lnTo>
                    <a:pt x="129717" y="727468"/>
                  </a:lnTo>
                  <a:lnTo>
                    <a:pt x="155498" y="692785"/>
                  </a:lnTo>
                  <a:lnTo>
                    <a:pt x="156730" y="683907"/>
                  </a:lnTo>
                  <a:lnTo>
                    <a:pt x="156972" y="679246"/>
                  </a:lnTo>
                  <a:close/>
                </a:path>
                <a:path w="9003030" h="884554">
                  <a:moveTo>
                    <a:pt x="163893" y="578319"/>
                  </a:moveTo>
                  <a:lnTo>
                    <a:pt x="101307" y="578319"/>
                  </a:lnTo>
                  <a:lnTo>
                    <a:pt x="101307" y="541299"/>
                  </a:lnTo>
                  <a:lnTo>
                    <a:pt x="62230" y="541299"/>
                  </a:lnTo>
                  <a:lnTo>
                    <a:pt x="62230" y="578319"/>
                  </a:lnTo>
                  <a:lnTo>
                    <a:pt x="0" y="578319"/>
                  </a:lnTo>
                  <a:lnTo>
                    <a:pt x="0" y="609752"/>
                  </a:lnTo>
                  <a:lnTo>
                    <a:pt x="163893" y="609752"/>
                  </a:lnTo>
                  <a:lnTo>
                    <a:pt x="163893" y="578319"/>
                  </a:lnTo>
                  <a:close/>
                </a:path>
                <a:path w="9003030" h="884554">
                  <a:moveTo>
                    <a:pt x="284213" y="549325"/>
                  </a:moveTo>
                  <a:lnTo>
                    <a:pt x="245833" y="549325"/>
                  </a:lnTo>
                  <a:lnTo>
                    <a:pt x="245833" y="626516"/>
                  </a:lnTo>
                  <a:lnTo>
                    <a:pt x="214718" y="626516"/>
                  </a:lnTo>
                  <a:lnTo>
                    <a:pt x="214718" y="549325"/>
                  </a:lnTo>
                  <a:lnTo>
                    <a:pt x="176682" y="549325"/>
                  </a:lnTo>
                  <a:lnTo>
                    <a:pt x="176682" y="746658"/>
                  </a:lnTo>
                  <a:lnTo>
                    <a:pt x="208495" y="746658"/>
                  </a:lnTo>
                  <a:lnTo>
                    <a:pt x="209753" y="746302"/>
                  </a:lnTo>
                  <a:lnTo>
                    <a:pt x="213448" y="744905"/>
                  </a:lnTo>
                  <a:lnTo>
                    <a:pt x="214490" y="742924"/>
                  </a:lnTo>
                  <a:lnTo>
                    <a:pt x="214718" y="739673"/>
                  </a:lnTo>
                  <a:lnTo>
                    <a:pt x="214718" y="660742"/>
                  </a:lnTo>
                  <a:lnTo>
                    <a:pt x="245833" y="660742"/>
                  </a:lnTo>
                  <a:lnTo>
                    <a:pt x="245833" y="746658"/>
                  </a:lnTo>
                  <a:lnTo>
                    <a:pt x="277761" y="746658"/>
                  </a:lnTo>
                  <a:lnTo>
                    <a:pt x="278968" y="746302"/>
                  </a:lnTo>
                  <a:lnTo>
                    <a:pt x="282892" y="744905"/>
                  </a:lnTo>
                  <a:lnTo>
                    <a:pt x="283984" y="742924"/>
                  </a:lnTo>
                  <a:lnTo>
                    <a:pt x="284213" y="739673"/>
                  </a:lnTo>
                  <a:lnTo>
                    <a:pt x="284213" y="660742"/>
                  </a:lnTo>
                  <a:lnTo>
                    <a:pt x="284213" y="626516"/>
                  </a:lnTo>
                  <a:lnTo>
                    <a:pt x="284213" y="549325"/>
                  </a:lnTo>
                  <a:close/>
                </a:path>
                <a:path w="9003030" h="884554">
                  <a:moveTo>
                    <a:pt x="303225" y="857364"/>
                  </a:moveTo>
                  <a:lnTo>
                    <a:pt x="269214" y="836409"/>
                  </a:lnTo>
                  <a:lnTo>
                    <a:pt x="240817" y="801776"/>
                  </a:lnTo>
                  <a:lnTo>
                    <a:pt x="240715" y="801370"/>
                  </a:lnTo>
                  <a:lnTo>
                    <a:pt x="238912" y="794613"/>
                  </a:lnTo>
                  <a:lnTo>
                    <a:pt x="238912" y="763765"/>
                  </a:lnTo>
                  <a:lnTo>
                    <a:pt x="199847" y="763765"/>
                  </a:lnTo>
                  <a:lnTo>
                    <a:pt x="199847" y="792759"/>
                  </a:lnTo>
                  <a:lnTo>
                    <a:pt x="198691" y="798690"/>
                  </a:lnTo>
                  <a:lnTo>
                    <a:pt x="170688" y="837222"/>
                  </a:lnTo>
                  <a:lnTo>
                    <a:pt x="161124" y="843749"/>
                  </a:lnTo>
                  <a:lnTo>
                    <a:pt x="153593" y="838555"/>
                  </a:lnTo>
                  <a:lnTo>
                    <a:pt x="150126" y="835710"/>
                  </a:lnTo>
                  <a:lnTo>
                    <a:pt x="146558" y="832789"/>
                  </a:lnTo>
                  <a:lnTo>
                    <a:pt x="123126" y="795667"/>
                  </a:lnTo>
                  <a:lnTo>
                    <a:pt x="122402" y="786815"/>
                  </a:lnTo>
                  <a:lnTo>
                    <a:pt x="122402" y="763765"/>
                  </a:lnTo>
                  <a:lnTo>
                    <a:pt x="83324" y="763765"/>
                  </a:lnTo>
                  <a:lnTo>
                    <a:pt x="73812" y="814870"/>
                  </a:lnTo>
                  <a:lnTo>
                    <a:pt x="41656" y="844677"/>
                  </a:lnTo>
                  <a:lnTo>
                    <a:pt x="17627" y="859459"/>
                  </a:lnTo>
                  <a:lnTo>
                    <a:pt x="46329" y="883208"/>
                  </a:lnTo>
                  <a:lnTo>
                    <a:pt x="80441" y="858418"/>
                  </a:lnTo>
                  <a:lnTo>
                    <a:pt x="102349" y="835710"/>
                  </a:lnTo>
                  <a:lnTo>
                    <a:pt x="107632" y="842886"/>
                  </a:lnTo>
                  <a:lnTo>
                    <a:pt x="142405" y="873912"/>
                  </a:lnTo>
                  <a:lnTo>
                    <a:pt x="160782" y="884262"/>
                  </a:lnTo>
                  <a:lnTo>
                    <a:pt x="170256" y="879106"/>
                  </a:lnTo>
                  <a:lnTo>
                    <a:pt x="207149" y="850290"/>
                  </a:lnTo>
                  <a:lnTo>
                    <a:pt x="218859" y="836409"/>
                  </a:lnTo>
                  <a:lnTo>
                    <a:pt x="224294" y="842886"/>
                  </a:lnTo>
                  <a:lnTo>
                    <a:pt x="253034" y="868273"/>
                  </a:lnTo>
                  <a:lnTo>
                    <a:pt x="276948" y="883907"/>
                  </a:lnTo>
                  <a:lnTo>
                    <a:pt x="303225" y="857364"/>
                  </a:lnTo>
                  <a:close/>
                </a:path>
                <a:path w="9003030" h="884554">
                  <a:moveTo>
                    <a:pt x="561162" y="756780"/>
                  </a:moveTo>
                  <a:lnTo>
                    <a:pt x="521398" y="756780"/>
                  </a:lnTo>
                  <a:lnTo>
                    <a:pt x="521398" y="786815"/>
                  </a:lnTo>
                  <a:lnTo>
                    <a:pt x="521398" y="818946"/>
                  </a:lnTo>
                  <a:lnTo>
                    <a:pt x="521398" y="849566"/>
                  </a:lnTo>
                  <a:lnTo>
                    <a:pt x="520255" y="850734"/>
                  </a:lnTo>
                  <a:lnTo>
                    <a:pt x="375602" y="850734"/>
                  </a:lnTo>
                  <a:lnTo>
                    <a:pt x="374459" y="849566"/>
                  </a:lnTo>
                  <a:lnTo>
                    <a:pt x="374459" y="818946"/>
                  </a:lnTo>
                  <a:lnTo>
                    <a:pt x="521398" y="818946"/>
                  </a:lnTo>
                  <a:lnTo>
                    <a:pt x="521398" y="786815"/>
                  </a:lnTo>
                  <a:lnTo>
                    <a:pt x="374459" y="786815"/>
                  </a:lnTo>
                  <a:lnTo>
                    <a:pt x="374459" y="756780"/>
                  </a:lnTo>
                  <a:lnTo>
                    <a:pt x="335381" y="756780"/>
                  </a:lnTo>
                  <a:lnTo>
                    <a:pt x="335381" y="867956"/>
                  </a:lnTo>
                  <a:lnTo>
                    <a:pt x="337400" y="872959"/>
                  </a:lnTo>
                  <a:lnTo>
                    <a:pt x="345465" y="880884"/>
                  </a:lnTo>
                  <a:lnTo>
                    <a:pt x="350481" y="882865"/>
                  </a:lnTo>
                  <a:lnTo>
                    <a:pt x="546061" y="882865"/>
                  </a:lnTo>
                  <a:lnTo>
                    <a:pt x="551078" y="880884"/>
                  </a:lnTo>
                  <a:lnTo>
                    <a:pt x="559142" y="872959"/>
                  </a:lnTo>
                  <a:lnTo>
                    <a:pt x="561162" y="867956"/>
                  </a:lnTo>
                  <a:lnTo>
                    <a:pt x="561162" y="850734"/>
                  </a:lnTo>
                  <a:lnTo>
                    <a:pt x="561162" y="818946"/>
                  </a:lnTo>
                  <a:lnTo>
                    <a:pt x="561162" y="786815"/>
                  </a:lnTo>
                  <a:lnTo>
                    <a:pt x="561162" y="756780"/>
                  </a:lnTo>
                  <a:close/>
                </a:path>
                <a:path w="9003030" h="884554">
                  <a:moveTo>
                    <a:pt x="579145" y="657250"/>
                  </a:moveTo>
                  <a:lnTo>
                    <a:pt x="540715" y="643001"/>
                  </a:lnTo>
                  <a:lnTo>
                    <a:pt x="504367" y="623392"/>
                  </a:lnTo>
                  <a:lnTo>
                    <a:pt x="470052" y="588327"/>
                  </a:lnTo>
                  <a:lnTo>
                    <a:pt x="468160" y="582155"/>
                  </a:lnTo>
                  <a:lnTo>
                    <a:pt x="468160" y="549325"/>
                  </a:lnTo>
                  <a:lnTo>
                    <a:pt x="428739" y="549325"/>
                  </a:lnTo>
                  <a:lnTo>
                    <a:pt x="428739" y="575868"/>
                  </a:lnTo>
                  <a:lnTo>
                    <a:pt x="428002" y="582637"/>
                  </a:lnTo>
                  <a:lnTo>
                    <a:pt x="403885" y="614807"/>
                  </a:lnTo>
                  <a:lnTo>
                    <a:pt x="370433" y="636333"/>
                  </a:lnTo>
                  <a:lnTo>
                    <a:pt x="333222" y="652487"/>
                  </a:lnTo>
                  <a:lnTo>
                    <a:pt x="316712" y="657948"/>
                  </a:lnTo>
                  <a:lnTo>
                    <a:pt x="339534" y="684834"/>
                  </a:lnTo>
                  <a:lnTo>
                    <a:pt x="377431" y="669886"/>
                  </a:lnTo>
                  <a:lnTo>
                    <a:pt x="413702" y="649516"/>
                  </a:lnTo>
                  <a:lnTo>
                    <a:pt x="443395" y="624141"/>
                  </a:lnTo>
                  <a:lnTo>
                    <a:pt x="448106" y="618477"/>
                  </a:lnTo>
                  <a:lnTo>
                    <a:pt x="452869" y="623709"/>
                  </a:lnTo>
                  <a:lnTo>
                    <a:pt x="484098" y="649211"/>
                  </a:lnTo>
                  <a:lnTo>
                    <a:pt x="521081" y="670547"/>
                  </a:lnTo>
                  <a:lnTo>
                    <a:pt x="557009" y="684136"/>
                  </a:lnTo>
                  <a:lnTo>
                    <a:pt x="579145" y="657250"/>
                  </a:lnTo>
                  <a:close/>
                </a:path>
                <a:path w="9003030" h="884554">
                  <a:moveTo>
                    <a:pt x="603351" y="702652"/>
                  </a:moveTo>
                  <a:lnTo>
                    <a:pt x="291820" y="702652"/>
                  </a:lnTo>
                  <a:lnTo>
                    <a:pt x="291820" y="735482"/>
                  </a:lnTo>
                  <a:lnTo>
                    <a:pt x="598271" y="735482"/>
                  </a:lnTo>
                  <a:lnTo>
                    <a:pt x="599884" y="734783"/>
                  </a:lnTo>
                  <a:lnTo>
                    <a:pt x="602653" y="731989"/>
                  </a:lnTo>
                  <a:lnTo>
                    <a:pt x="603351" y="730351"/>
                  </a:lnTo>
                  <a:lnTo>
                    <a:pt x="603351" y="702652"/>
                  </a:lnTo>
                  <a:close/>
                </a:path>
                <a:path w="9003030" h="884554">
                  <a:moveTo>
                    <a:pt x="814260" y="755383"/>
                  </a:moveTo>
                  <a:lnTo>
                    <a:pt x="773379" y="760704"/>
                  </a:lnTo>
                  <a:lnTo>
                    <a:pt x="733691" y="764120"/>
                  </a:lnTo>
                  <a:lnTo>
                    <a:pt x="716699" y="765048"/>
                  </a:lnTo>
                  <a:lnTo>
                    <a:pt x="717626" y="765048"/>
                  </a:lnTo>
                  <a:lnTo>
                    <a:pt x="696264" y="765860"/>
                  </a:lnTo>
                  <a:lnTo>
                    <a:pt x="678789" y="766216"/>
                  </a:lnTo>
                  <a:lnTo>
                    <a:pt x="659815" y="766216"/>
                  </a:lnTo>
                  <a:lnTo>
                    <a:pt x="658672" y="765048"/>
                  </a:lnTo>
                  <a:lnTo>
                    <a:pt x="658672" y="560158"/>
                  </a:lnTo>
                  <a:lnTo>
                    <a:pt x="619252" y="560158"/>
                  </a:lnTo>
                  <a:lnTo>
                    <a:pt x="619252" y="784948"/>
                  </a:lnTo>
                  <a:lnTo>
                    <a:pt x="621271" y="789838"/>
                  </a:lnTo>
                  <a:lnTo>
                    <a:pt x="629335" y="797763"/>
                  </a:lnTo>
                  <a:lnTo>
                    <a:pt x="634326" y="799846"/>
                  </a:lnTo>
                  <a:lnTo>
                    <a:pt x="634161" y="799846"/>
                  </a:lnTo>
                  <a:lnTo>
                    <a:pt x="640346" y="800087"/>
                  </a:lnTo>
                  <a:lnTo>
                    <a:pt x="645642" y="800214"/>
                  </a:lnTo>
                  <a:lnTo>
                    <a:pt x="660082" y="800214"/>
                  </a:lnTo>
                  <a:lnTo>
                    <a:pt x="701332" y="798969"/>
                  </a:lnTo>
                  <a:lnTo>
                    <a:pt x="777341" y="793737"/>
                  </a:lnTo>
                  <a:lnTo>
                    <a:pt x="814260" y="789609"/>
                  </a:lnTo>
                  <a:lnTo>
                    <a:pt x="814260" y="766216"/>
                  </a:lnTo>
                  <a:lnTo>
                    <a:pt x="814260" y="755383"/>
                  </a:lnTo>
                  <a:close/>
                </a:path>
                <a:path w="9003030" h="884554">
                  <a:moveTo>
                    <a:pt x="871994" y="549325"/>
                  </a:moveTo>
                  <a:lnTo>
                    <a:pt x="832586" y="549325"/>
                  </a:lnTo>
                  <a:lnTo>
                    <a:pt x="832586" y="881811"/>
                  </a:lnTo>
                  <a:lnTo>
                    <a:pt x="866927" y="881811"/>
                  </a:lnTo>
                  <a:lnTo>
                    <a:pt x="868540" y="881113"/>
                  </a:lnTo>
                  <a:lnTo>
                    <a:pt x="871308" y="878319"/>
                  </a:lnTo>
                  <a:lnTo>
                    <a:pt x="871994" y="876693"/>
                  </a:lnTo>
                  <a:lnTo>
                    <a:pt x="871994" y="549325"/>
                  </a:lnTo>
                  <a:close/>
                </a:path>
                <a:path w="9003030" h="884554">
                  <a:moveTo>
                    <a:pt x="1095362" y="759929"/>
                  </a:moveTo>
                  <a:lnTo>
                    <a:pt x="1053655" y="764070"/>
                  </a:lnTo>
                  <a:lnTo>
                    <a:pt x="1014285" y="766737"/>
                  </a:lnTo>
                  <a:lnTo>
                    <a:pt x="979258" y="767956"/>
                  </a:lnTo>
                  <a:lnTo>
                    <a:pt x="982878" y="767956"/>
                  </a:lnTo>
                  <a:lnTo>
                    <a:pt x="960374" y="768146"/>
                  </a:lnTo>
                  <a:lnTo>
                    <a:pt x="943914" y="767956"/>
                  </a:lnTo>
                  <a:lnTo>
                    <a:pt x="941616" y="767956"/>
                  </a:lnTo>
                  <a:lnTo>
                    <a:pt x="941197" y="767537"/>
                  </a:lnTo>
                  <a:lnTo>
                    <a:pt x="940460" y="766737"/>
                  </a:lnTo>
                  <a:lnTo>
                    <a:pt x="940460" y="600087"/>
                  </a:lnTo>
                  <a:lnTo>
                    <a:pt x="941616" y="598919"/>
                  </a:lnTo>
                  <a:lnTo>
                    <a:pt x="1060780" y="598919"/>
                  </a:lnTo>
                  <a:lnTo>
                    <a:pt x="1060780" y="566089"/>
                  </a:lnTo>
                  <a:lnTo>
                    <a:pt x="916838" y="566089"/>
                  </a:lnTo>
                  <a:lnTo>
                    <a:pt x="911821" y="568071"/>
                  </a:lnTo>
                  <a:lnTo>
                    <a:pt x="903757" y="575983"/>
                  </a:lnTo>
                  <a:lnTo>
                    <a:pt x="901738" y="580986"/>
                  </a:lnTo>
                  <a:lnTo>
                    <a:pt x="901738" y="785190"/>
                  </a:lnTo>
                  <a:lnTo>
                    <a:pt x="903871" y="790194"/>
                  </a:lnTo>
                  <a:lnTo>
                    <a:pt x="912291" y="798017"/>
                  </a:lnTo>
                  <a:lnTo>
                    <a:pt x="912164" y="798017"/>
                  </a:lnTo>
                  <a:lnTo>
                    <a:pt x="917295" y="800087"/>
                  </a:lnTo>
                  <a:lnTo>
                    <a:pt x="967206" y="800087"/>
                  </a:lnTo>
                  <a:lnTo>
                    <a:pt x="1005293" y="799045"/>
                  </a:lnTo>
                  <a:lnTo>
                    <a:pt x="1049680" y="796683"/>
                  </a:lnTo>
                  <a:lnTo>
                    <a:pt x="1095362" y="793102"/>
                  </a:lnTo>
                  <a:lnTo>
                    <a:pt x="1095362" y="768146"/>
                  </a:lnTo>
                  <a:lnTo>
                    <a:pt x="1095362" y="759929"/>
                  </a:lnTo>
                  <a:close/>
                </a:path>
                <a:path w="9003030" h="884554">
                  <a:moveTo>
                    <a:pt x="1200124" y="658647"/>
                  </a:moveTo>
                  <a:lnTo>
                    <a:pt x="1150340" y="658647"/>
                  </a:lnTo>
                  <a:lnTo>
                    <a:pt x="1150340" y="548982"/>
                  </a:lnTo>
                  <a:lnTo>
                    <a:pt x="1111262" y="548982"/>
                  </a:lnTo>
                  <a:lnTo>
                    <a:pt x="1111262" y="881811"/>
                  </a:lnTo>
                  <a:lnTo>
                    <a:pt x="1145260" y="881811"/>
                  </a:lnTo>
                  <a:lnTo>
                    <a:pt x="1146873" y="881113"/>
                  </a:lnTo>
                  <a:lnTo>
                    <a:pt x="1149642" y="878319"/>
                  </a:lnTo>
                  <a:lnTo>
                    <a:pt x="1150340" y="876693"/>
                  </a:lnTo>
                  <a:lnTo>
                    <a:pt x="1150340" y="691819"/>
                  </a:lnTo>
                  <a:lnTo>
                    <a:pt x="1200124" y="691819"/>
                  </a:lnTo>
                  <a:lnTo>
                    <a:pt x="1200124" y="658647"/>
                  </a:lnTo>
                  <a:close/>
                </a:path>
                <a:path w="9003030" h="884554">
                  <a:moveTo>
                    <a:pt x="1249565" y="812317"/>
                  </a:moveTo>
                  <a:lnTo>
                    <a:pt x="1210157" y="812317"/>
                  </a:lnTo>
                  <a:lnTo>
                    <a:pt x="1210157" y="851077"/>
                  </a:lnTo>
                  <a:lnTo>
                    <a:pt x="1249565" y="851077"/>
                  </a:lnTo>
                  <a:lnTo>
                    <a:pt x="1249565" y="812317"/>
                  </a:lnTo>
                  <a:close/>
                </a:path>
                <a:path w="9003030" h="884554">
                  <a:moveTo>
                    <a:pt x="7012610" y="103035"/>
                  </a:moveTo>
                  <a:lnTo>
                    <a:pt x="6826351" y="103035"/>
                  </a:lnTo>
                  <a:lnTo>
                    <a:pt x="6825208" y="101866"/>
                  </a:lnTo>
                  <a:lnTo>
                    <a:pt x="6825208" y="47625"/>
                  </a:lnTo>
                  <a:lnTo>
                    <a:pt x="6826351" y="46456"/>
                  </a:lnTo>
                  <a:lnTo>
                    <a:pt x="7009143" y="46456"/>
                  </a:lnTo>
                  <a:lnTo>
                    <a:pt x="7009143" y="14325"/>
                  </a:lnTo>
                  <a:lnTo>
                    <a:pt x="6800545" y="14325"/>
                  </a:lnTo>
                  <a:lnTo>
                    <a:pt x="6795529" y="16306"/>
                  </a:lnTo>
                  <a:lnTo>
                    <a:pt x="6787464" y="24218"/>
                  </a:lnTo>
                  <a:lnTo>
                    <a:pt x="6785445" y="29222"/>
                  </a:lnTo>
                  <a:lnTo>
                    <a:pt x="6785445" y="120967"/>
                  </a:lnTo>
                  <a:lnTo>
                    <a:pt x="6787578" y="125971"/>
                  </a:lnTo>
                  <a:lnTo>
                    <a:pt x="6796100" y="133883"/>
                  </a:lnTo>
                  <a:lnTo>
                    <a:pt x="6801002" y="135864"/>
                  </a:lnTo>
                  <a:lnTo>
                    <a:pt x="7012610" y="135864"/>
                  </a:lnTo>
                  <a:lnTo>
                    <a:pt x="7012610" y="103035"/>
                  </a:lnTo>
                  <a:close/>
                </a:path>
                <a:path w="9003030" h="884554">
                  <a:moveTo>
                    <a:pt x="7015366" y="280797"/>
                  </a:moveTo>
                  <a:lnTo>
                    <a:pt x="7003847" y="248094"/>
                  </a:lnTo>
                  <a:lnTo>
                    <a:pt x="7002742" y="246659"/>
                  </a:lnTo>
                  <a:lnTo>
                    <a:pt x="6975259" y="228257"/>
                  </a:lnTo>
                  <a:lnTo>
                    <a:pt x="6975259" y="275678"/>
                  </a:lnTo>
                  <a:lnTo>
                    <a:pt x="6975259" y="287324"/>
                  </a:lnTo>
                  <a:lnTo>
                    <a:pt x="6944258" y="309791"/>
                  </a:lnTo>
                  <a:lnTo>
                    <a:pt x="6905726" y="314909"/>
                  </a:lnTo>
                  <a:lnTo>
                    <a:pt x="6891134" y="314909"/>
                  </a:lnTo>
                  <a:lnTo>
                    <a:pt x="6852463" y="309791"/>
                  </a:lnTo>
                  <a:lnTo>
                    <a:pt x="6822097" y="286854"/>
                  </a:lnTo>
                  <a:lnTo>
                    <a:pt x="6822097" y="274980"/>
                  </a:lnTo>
                  <a:lnTo>
                    <a:pt x="6859206" y="251180"/>
                  </a:lnTo>
                  <a:lnTo>
                    <a:pt x="6890537" y="248094"/>
                  </a:lnTo>
                  <a:lnTo>
                    <a:pt x="6906031" y="248094"/>
                  </a:lnTo>
                  <a:lnTo>
                    <a:pt x="6944957" y="253149"/>
                  </a:lnTo>
                  <a:lnTo>
                    <a:pt x="6975259" y="275678"/>
                  </a:lnTo>
                  <a:lnTo>
                    <a:pt x="6975259" y="228257"/>
                  </a:lnTo>
                  <a:lnTo>
                    <a:pt x="6935940" y="218452"/>
                  </a:lnTo>
                  <a:lnTo>
                    <a:pt x="6898500" y="216192"/>
                  </a:lnTo>
                  <a:lnTo>
                    <a:pt x="6885356" y="216446"/>
                  </a:lnTo>
                  <a:lnTo>
                    <a:pt x="6839534" y="222465"/>
                  </a:lnTo>
                  <a:lnTo>
                    <a:pt x="6799961" y="241338"/>
                  </a:lnTo>
                  <a:lnTo>
                    <a:pt x="6782397" y="274980"/>
                  </a:lnTo>
                  <a:lnTo>
                    <a:pt x="6782346" y="275678"/>
                  </a:lnTo>
                  <a:lnTo>
                    <a:pt x="6794601" y="315658"/>
                  </a:lnTo>
                  <a:lnTo>
                    <a:pt x="6829958" y="337731"/>
                  </a:lnTo>
                  <a:lnTo>
                    <a:pt x="6860464" y="344703"/>
                  </a:lnTo>
                  <a:lnTo>
                    <a:pt x="6860184" y="344703"/>
                  </a:lnTo>
                  <a:lnTo>
                    <a:pt x="6872478" y="346075"/>
                  </a:lnTo>
                  <a:lnTo>
                    <a:pt x="6872186" y="346075"/>
                  </a:lnTo>
                  <a:lnTo>
                    <a:pt x="6885178" y="346887"/>
                  </a:lnTo>
                  <a:lnTo>
                    <a:pt x="6884810" y="346887"/>
                  </a:lnTo>
                  <a:lnTo>
                    <a:pt x="6898500" y="347154"/>
                  </a:lnTo>
                  <a:lnTo>
                    <a:pt x="6911657" y="346887"/>
                  </a:lnTo>
                  <a:lnTo>
                    <a:pt x="6957492" y="340360"/>
                  </a:lnTo>
                  <a:lnTo>
                    <a:pt x="6997344" y="320662"/>
                  </a:lnTo>
                  <a:lnTo>
                    <a:pt x="7002970" y="314909"/>
                  </a:lnTo>
                  <a:lnTo>
                    <a:pt x="7007250" y="309270"/>
                  </a:lnTo>
                  <a:lnTo>
                    <a:pt x="7010806" y="302844"/>
                  </a:lnTo>
                  <a:lnTo>
                    <a:pt x="7013346" y="295948"/>
                  </a:lnTo>
                  <a:lnTo>
                    <a:pt x="7014858" y="288607"/>
                  </a:lnTo>
                  <a:lnTo>
                    <a:pt x="7014972" y="286854"/>
                  </a:lnTo>
                  <a:lnTo>
                    <a:pt x="7015366" y="280797"/>
                  </a:lnTo>
                  <a:close/>
                </a:path>
                <a:path w="9003030" h="884554">
                  <a:moveTo>
                    <a:pt x="7053059" y="162407"/>
                  </a:moveTo>
                  <a:lnTo>
                    <a:pt x="6741528" y="162407"/>
                  </a:lnTo>
                  <a:lnTo>
                    <a:pt x="6741528" y="194881"/>
                  </a:lnTo>
                  <a:lnTo>
                    <a:pt x="7047992" y="194881"/>
                  </a:lnTo>
                  <a:lnTo>
                    <a:pt x="7049605" y="194183"/>
                  </a:lnTo>
                  <a:lnTo>
                    <a:pt x="7052373" y="191389"/>
                  </a:lnTo>
                  <a:lnTo>
                    <a:pt x="7053059" y="189763"/>
                  </a:lnTo>
                  <a:lnTo>
                    <a:pt x="7053059" y="162407"/>
                  </a:lnTo>
                  <a:close/>
                </a:path>
                <a:path w="9003030" h="884554">
                  <a:moveTo>
                    <a:pt x="7247026" y="104432"/>
                  </a:moveTo>
                  <a:lnTo>
                    <a:pt x="7242861" y="75323"/>
                  </a:lnTo>
                  <a:lnTo>
                    <a:pt x="7239775" y="67056"/>
                  </a:lnTo>
                  <a:lnTo>
                    <a:pt x="7213562" y="33959"/>
                  </a:lnTo>
                  <a:lnTo>
                    <a:pt x="7210730" y="32105"/>
                  </a:lnTo>
                  <a:lnTo>
                    <a:pt x="7210730" y="96164"/>
                  </a:lnTo>
                  <a:lnTo>
                    <a:pt x="7210704" y="104432"/>
                  </a:lnTo>
                  <a:lnTo>
                    <a:pt x="7198398" y="142328"/>
                  </a:lnTo>
                  <a:lnTo>
                    <a:pt x="7168312" y="159143"/>
                  </a:lnTo>
                  <a:lnTo>
                    <a:pt x="7168502" y="159143"/>
                  </a:lnTo>
                  <a:lnTo>
                    <a:pt x="7161276" y="160312"/>
                  </a:lnTo>
                  <a:lnTo>
                    <a:pt x="7146760" y="160312"/>
                  </a:lnTo>
                  <a:lnTo>
                    <a:pt x="7109307" y="141389"/>
                  </a:lnTo>
                  <a:lnTo>
                    <a:pt x="7097319" y="113398"/>
                  </a:lnTo>
                  <a:lnTo>
                    <a:pt x="7097408" y="96164"/>
                  </a:lnTo>
                  <a:lnTo>
                    <a:pt x="7118921" y="60769"/>
                  </a:lnTo>
                  <a:lnTo>
                    <a:pt x="7139089" y="50939"/>
                  </a:lnTo>
                  <a:lnTo>
                    <a:pt x="7139406" y="50939"/>
                  </a:lnTo>
                  <a:lnTo>
                    <a:pt x="7146303" y="49593"/>
                  </a:lnTo>
                  <a:lnTo>
                    <a:pt x="7162203" y="49593"/>
                  </a:lnTo>
                  <a:lnTo>
                    <a:pt x="7169582" y="50939"/>
                  </a:lnTo>
                  <a:lnTo>
                    <a:pt x="7203516" y="75323"/>
                  </a:lnTo>
                  <a:lnTo>
                    <a:pt x="7210730" y="96164"/>
                  </a:lnTo>
                  <a:lnTo>
                    <a:pt x="7210730" y="32105"/>
                  </a:lnTo>
                  <a:lnTo>
                    <a:pt x="7173125" y="17551"/>
                  </a:lnTo>
                  <a:lnTo>
                    <a:pt x="7154367" y="16065"/>
                  </a:lnTo>
                  <a:lnTo>
                    <a:pt x="7145350" y="16446"/>
                  </a:lnTo>
                  <a:lnTo>
                    <a:pt x="7144994" y="16446"/>
                  </a:lnTo>
                  <a:lnTo>
                    <a:pt x="7136257" y="17551"/>
                  </a:lnTo>
                  <a:lnTo>
                    <a:pt x="7135965" y="17551"/>
                  </a:lnTo>
                  <a:lnTo>
                    <a:pt x="7126592" y="19608"/>
                  </a:lnTo>
                  <a:lnTo>
                    <a:pt x="7087984" y="40170"/>
                  </a:lnTo>
                  <a:lnTo>
                    <a:pt x="7064756" y="76530"/>
                  </a:lnTo>
                  <a:lnTo>
                    <a:pt x="7061035" y="96634"/>
                  </a:lnTo>
                  <a:lnTo>
                    <a:pt x="7060666" y="104432"/>
                  </a:lnTo>
                  <a:lnTo>
                    <a:pt x="7068274" y="142671"/>
                  </a:lnTo>
                  <a:lnTo>
                    <a:pt x="7095579" y="175704"/>
                  </a:lnTo>
                  <a:lnTo>
                    <a:pt x="7136130" y="192011"/>
                  </a:lnTo>
                  <a:lnTo>
                    <a:pt x="7154367" y="193484"/>
                  </a:lnTo>
                  <a:lnTo>
                    <a:pt x="7164337" y="193116"/>
                  </a:lnTo>
                  <a:lnTo>
                    <a:pt x="7163930" y="193116"/>
                  </a:lnTo>
                  <a:lnTo>
                    <a:pt x="7173620" y="192011"/>
                  </a:lnTo>
                  <a:lnTo>
                    <a:pt x="7173303" y="192011"/>
                  </a:lnTo>
                  <a:lnTo>
                    <a:pt x="7181723" y="190347"/>
                  </a:lnTo>
                  <a:lnTo>
                    <a:pt x="7190321" y="187896"/>
                  </a:lnTo>
                  <a:lnTo>
                    <a:pt x="7225868" y="165201"/>
                  </a:lnTo>
                  <a:lnTo>
                    <a:pt x="7243051" y="134061"/>
                  </a:lnTo>
                  <a:lnTo>
                    <a:pt x="7245210" y="125120"/>
                  </a:lnTo>
                  <a:lnTo>
                    <a:pt x="7245261" y="124815"/>
                  </a:lnTo>
                  <a:lnTo>
                    <a:pt x="7246582" y="115100"/>
                  </a:lnTo>
                  <a:lnTo>
                    <a:pt x="7246645" y="113398"/>
                  </a:lnTo>
                  <a:lnTo>
                    <a:pt x="7246747" y="111163"/>
                  </a:lnTo>
                  <a:lnTo>
                    <a:pt x="7247026" y="104432"/>
                  </a:lnTo>
                  <a:close/>
                </a:path>
                <a:path w="9003030" h="884554">
                  <a:moveTo>
                    <a:pt x="7276414" y="226314"/>
                  </a:moveTo>
                  <a:lnTo>
                    <a:pt x="7232459" y="233705"/>
                  </a:lnTo>
                  <a:lnTo>
                    <a:pt x="7191705" y="236969"/>
                  </a:lnTo>
                  <a:lnTo>
                    <a:pt x="7166165" y="237794"/>
                  </a:lnTo>
                  <a:lnTo>
                    <a:pt x="7050633" y="237794"/>
                  </a:lnTo>
                  <a:lnTo>
                    <a:pt x="7050633" y="270827"/>
                  </a:lnTo>
                  <a:lnTo>
                    <a:pt x="7172007" y="270827"/>
                  </a:lnTo>
                  <a:lnTo>
                    <a:pt x="7189660" y="270446"/>
                  </a:lnTo>
                  <a:lnTo>
                    <a:pt x="7231901" y="267703"/>
                  </a:lnTo>
                  <a:lnTo>
                    <a:pt x="7271575" y="260896"/>
                  </a:lnTo>
                  <a:lnTo>
                    <a:pt x="7276414" y="257632"/>
                  </a:lnTo>
                  <a:lnTo>
                    <a:pt x="7276414" y="226314"/>
                  </a:lnTo>
                  <a:close/>
                </a:path>
                <a:path w="9003030" h="884554">
                  <a:moveTo>
                    <a:pt x="7330351" y="8039"/>
                  </a:moveTo>
                  <a:lnTo>
                    <a:pt x="7290943" y="8039"/>
                  </a:lnTo>
                  <a:lnTo>
                    <a:pt x="7290943" y="340525"/>
                  </a:lnTo>
                  <a:lnTo>
                    <a:pt x="7325284" y="340525"/>
                  </a:lnTo>
                  <a:lnTo>
                    <a:pt x="7326897" y="339826"/>
                  </a:lnTo>
                  <a:lnTo>
                    <a:pt x="7329665" y="337032"/>
                  </a:lnTo>
                  <a:lnTo>
                    <a:pt x="7330351" y="335407"/>
                  </a:lnTo>
                  <a:lnTo>
                    <a:pt x="7330351" y="8039"/>
                  </a:lnTo>
                  <a:close/>
                </a:path>
                <a:path w="9003030" h="884554">
                  <a:moveTo>
                    <a:pt x="7581570" y="145288"/>
                  </a:moveTo>
                  <a:lnTo>
                    <a:pt x="7572819" y="112115"/>
                  </a:lnTo>
                  <a:lnTo>
                    <a:pt x="7572489" y="111506"/>
                  </a:lnTo>
                  <a:lnTo>
                    <a:pt x="7543889" y="87871"/>
                  </a:lnTo>
                  <a:lnTo>
                    <a:pt x="7543889" y="145288"/>
                  </a:lnTo>
                  <a:lnTo>
                    <a:pt x="7543889" y="150876"/>
                  </a:lnTo>
                  <a:lnTo>
                    <a:pt x="7516889" y="177419"/>
                  </a:lnTo>
                  <a:lnTo>
                    <a:pt x="7517104" y="177419"/>
                  </a:lnTo>
                  <a:lnTo>
                    <a:pt x="7512075" y="178117"/>
                  </a:lnTo>
                  <a:lnTo>
                    <a:pt x="7502398" y="178117"/>
                  </a:lnTo>
                  <a:lnTo>
                    <a:pt x="7471283" y="150876"/>
                  </a:lnTo>
                  <a:lnTo>
                    <a:pt x="7471283" y="139700"/>
                  </a:lnTo>
                  <a:lnTo>
                    <a:pt x="7502398" y="112115"/>
                  </a:lnTo>
                  <a:lnTo>
                    <a:pt x="7507237" y="112115"/>
                  </a:lnTo>
                  <a:lnTo>
                    <a:pt x="7541120" y="130670"/>
                  </a:lnTo>
                  <a:lnTo>
                    <a:pt x="7543889" y="145288"/>
                  </a:lnTo>
                  <a:lnTo>
                    <a:pt x="7543889" y="87871"/>
                  </a:lnTo>
                  <a:lnTo>
                    <a:pt x="7507237" y="80683"/>
                  </a:lnTo>
                  <a:lnTo>
                    <a:pt x="7499744" y="80949"/>
                  </a:lnTo>
                  <a:lnTo>
                    <a:pt x="7460755" y="93319"/>
                  </a:lnTo>
                  <a:lnTo>
                    <a:pt x="7436942" y="123685"/>
                  </a:lnTo>
                  <a:lnTo>
                    <a:pt x="7433589" y="145288"/>
                  </a:lnTo>
                  <a:lnTo>
                    <a:pt x="7433958" y="152908"/>
                  </a:lnTo>
                  <a:lnTo>
                    <a:pt x="7450607" y="188620"/>
                  </a:lnTo>
                  <a:lnTo>
                    <a:pt x="7485481" y="207200"/>
                  </a:lnTo>
                  <a:lnTo>
                    <a:pt x="7507237" y="209550"/>
                  </a:lnTo>
                  <a:lnTo>
                    <a:pt x="7514590" y="209296"/>
                  </a:lnTo>
                  <a:lnTo>
                    <a:pt x="7554201" y="196824"/>
                  </a:lnTo>
                  <a:lnTo>
                    <a:pt x="7578166" y="166471"/>
                  </a:lnTo>
                  <a:lnTo>
                    <a:pt x="7581290" y="150876"/>
                  </a:lnTo>
                  <a:lnTo>
                    <a:pt x="7581570" y="145288"/>
                  </a:lnTo>
                  <a:close/>
                </a:path>
                <a:path w="9003030" h="884554">
                  <a:moveTo>
                    <a:pt x="7588148" y="39116"/>
                  </a:moveTo>
                  <a:lnTo>
                    <a:pt x="7526248" y="39116"/>
                  </a:lnTo>
                  <a:lnTo>
                    <a:pt x="7526248" y="0"/>
                  </a:lnTo>
                  <a:lnTo>
                    <a:pt x="7486840" y="0"/>
                  </a:lnTo>
                  <a:lnTo>
                    <a:pt x="7486840" y="39116"/>
                  </a:lnTo>
                  <a:lnTo>
                    <a:pt x="7424255" y="39116"/>
                  </a:lnTo>
                  <a:lnTo>
                    <a:pt x="7424255" y="70548"/>
                  </a:lnTo>
                  <a:lnTo>
                    <a:pt x="7588148" y="70548"/>
                  </a:lnTo>
                  <a:lnTo>
                    <a:pt x="7588148" y="39116"/>
                  </a:lnTo>
                  <a:close/>
                </a:path>
                <a:path w="9003030" h="884554">
                  <a:moveTo>
                    <a:pt x="7708811" y="283248"/>
                  </a:moveTo>
                  <a:lnTo>
                    <a:pt x="7693152" y="245491"/>
                  </a:lnTo>
                  <a:lnTo>
                    <a:pt x="7668361" y="229768"/>
                  </a:lnTo>
                  <a:lnTo>
                    <a:pt x="7668361" y="279057"/>
                  </a:lnTo>
                  <a:lnTo>
                    <a:pt x="7668361" y="287439"/>
                  </a:lnTo>
                  <a:lnTo>
                    <a:pt x="7630668" y="312407"/>
                  </a:lnTo>
                  <a:lnTo>
                    <a:pt x="7595057" y="315023"/>
                  </a:lnTo>
                  <a:lnTo>
                    <a:pt x="7584808" y="314871"/>
                  </a:lnTo>
                  <a:lnTo>
                    <a:pt x="7542847" y="308279"/>
                  </a:lnTo>
                  <a:lnTo>
                    <a:pt x="7522108" y="287439"/>
                  </a:lnTo>
                  <a:lnTo>
                    <a:pt x="7522108" y="279057"/>
                  </a:lnTo>
                  <a:lnTo>
                    <a:pt x="7559624" y="254088"/>
                  </a:lnTo>
                  <a:lnTo>
                    <a:pt x="7595057" y="251460"/>
                  </a:lnTo>
                  <a:lnTo>
                    <a:pt x="7605319" y="251625"/>
                  </a:lnTo>
                  <a:lnTo>
                    <a:pt x="7647432" y="258165"/>
                  </a:lnTo>
                  <a:lnTo>
                    <a:pt x="7668361" y="279057"/>
                  </a:lnTo>
                  <a:lnTo>
                    <a:pt x="7668361" y="229768"/>
                  </a:lnTo>
                  <a:lnTo>
                    <a:pt x="7665174" y="228206"/>
                  </a:lnTo>
                  <a:lnTo>
                    <a:pt x="7645578" y="222694"/>
                  </a:lnTo>
                  <a:lnTo>
                    <a:pt x="7622210" y="219392"/>
                  </a:lnTo>
                  <a:lnTo>
                    <a:pt x="7595057" y="218287"/>
                  </a:lnTo>
                  <a:lnTo>
                    <a:pt x="7568057" y="219392"/>
                  </a:lnTo>
                  <a:lnTo>
                    <a:pt x="7525271" y="228206"/>
                  </a:lnTo>
                  <a:lnTo>
                    <a:pt x="7488606" y="256578"/>
                  </a:lnTo>
                  <a:lnTo>
                    <a:pt x="7481646" y="283248"/>
                  </a:lnTo>
                  <a:lnTo>
                    <a:pt x="7483386" y="297192"/>
                  </a:lnTo>
                  <a:lnTo>
                    <a:pt x="7483449" y="297332"/>
                  </a:lnTo>
                  <a:lnTo>
                    <a:pt x="7488606" y="309702"/>
                  </a:lnTo>
                  <a:lnTo>
                    <a:pt x="7525271" y="338188"/>
                  </a:lnTo>
                  <a:lnTo>
                    <a:pt x="7568057" y="347091"/>
                  </a:lnTo>
                  <a:lnTo>
                    <a:pt x="7595057" y="348208"/>
                  </a:lnTo>
                  <a:lnTo>
                    <a:pt x="7622476" y="347091"/>
                  </a:lnTo>
                  <a:lnTo>
                    <a:pt x="7622286" y="347091"/>
                  </a:lnTo>
                  <a:lnTo>
                    <a:pt x="7645895" y="343750"/>
                  </a:lnTo>
                  <a:lnTo>
                    <a:pt x="7645743" y="343750"/>
                  </a:lnTo>
                  <a:lnTo>
                    <a:pt x="7665517" y="338188"/>
                  </a:lnTo>
                  <a:lnTo>
                    <a:pt x="7665377" y="338188"/>
                  </a:lnTo>
                  <a:lnTo>
                    <a:pt x="7697851" y="315023"/>
                  </a:lnTo>
                  <a:lnTo>
                    <a:pt x="7701940" y="309702"/>
                  </a:lnTo>
                  <a:lnTo>
                    <a:pt x="7707071" y="297332"/>
                  </a:lnTo>
                  <a:lnTo>
                    <a:pt x="7707096" y="297192"/>
                  </a:lnTo>
                  <a:lnTo>
                    <a:pt x="7708811" y="283248"/>
                  </a:lnTo>
                  <a:close/>
                </a:path>
                <a:path w="9003030" h="884554">
                  <a:moveTo>
                    <a:pt x="7708811" y="8039"/>
                  </a:moveTo>
                  <a:lnTo>
                    <a:pt x="7670089" y="8039"/>
                  </a:lnTo>
                  <a:lnTo>
                    <a:pt x="7670089" y="89408"/>
                  </a:lnTo>
                  <a:lnTo>
                    <a:pt x="7640358" y="89408"/>
                  </a:lnTo>
                  <a:lnTo>
                    <a:pt x="7640358" y="8039"/>
                  </a:lnTo>
                  <a:lnTo>
                    <a:pt x="7601623" y="8039"/>
                  </a:lnTo>
                  <a:lnTo>
                    <a:pt x="7601623" y="201168"/>
                  </a:lnTo>
                  <a:lnTo>
                    <a:pt x="7634135" y="201168"/>
                  </a:lnTo>
                  <a:lnTo>
                    <a:pt x="7635392" y="200825"/>
                  </a:lnTo>
                  <a:lnTo>
                    <a:pt x="7639088" y="199428"/>
                  </a:lnTo>
                  <a:lnTo>
                    <a:pt x="7640129" y="197446"/>
                  </a:lnTo>
                  <a:lnTo>
                    <a:pt x="7640358" y="194183"/>
                  </a:lnTo>
                  <a:lnTo>
                    <a:pt x="7640358" y="123634"/>
                  </a:lnTo>
                  <a:lnTo>
                    <a:pt x="7670089" y="123634"/>
                  </a:lnTo>
                  <a:lnTo>
                    <a:pt x="7670089" y="212344"/>
                  </a:lnTo>
                  <a:lnTo>
                    <a:pt x="7702359" y="212344"/>
                  </a:lnTo>
                  <a:lnTo>
                    <a:pt x="7703566" y="212001"/>
                  </a:lnTo>
                  <a:lnTo>
                    <a:pt x="7707490" y="210604"/>
                  </a:lnTo>
                  <a:lnTo>
                    <a:pt x="7708582" y="208622"/>
                  </a:lnTo>
                  <a:lnTo>
                    <a:pt x="7708811" y="205359"/>
                  </a:lnTo>
                  <a:lnTo>
                    <a:pt x="7708811" y="123634"/>
                  </a:lnTo>
                  <a:lnTo>
                    <a:pt x="7708811" y="89408"/>
                  </a:lnTo>
                  <a:lnTo>
                    <a:pt x="7708811" y="8039"/>
                  </a:lnTo>
                  <a:close/>
                </a:path>
                <a:path w="9003030" h="884554">
                  <a:moveTo>
                    <a:pt x="7988871" y="281495"/>
                  </a:moveTo>
                  <a:lnTo>
                    <a:pt x="7970596" y="242036"/>
                  </a:lnTo>
                  <a:lnTo>
                    <a:pt x="7948765" y="228981"/>
                  </a:lnTo>
                  <a:lnTo>
                    <a:pt x="7948765" y="276377"/>
                  </a:lnTo>
                  <a:lnTo>
                    <a:pt x="7948765" y="288023"/>
                  </a:lnTo>
                  <a:lnTo>
                    <a:pt x="7909407" y="311772"/>
                  </a:lnTo>
                  <a:lnTo>
                    <a:pt x="7894752" y="313601"/>
                  </a:lnTo>
                  <a:lnTo>
                    <a:pt x="7895082" y="313601"/>
                  </a:lnTo>
                  <a:lnTo>
                    <a:pt x="7887792" y="314198"/>
                  </a:lnTo>
                  <a:lnTo>
                    <a:pt x="7888148" y="314198"/>
                  </a:lnTo>
                  <a:lnTo>
                    <a:pt x="7880883" y="314566"/>
                  </a:lnTo>
                  <a:lnTo>
                    <a:pt x="7867358" y="314566"/>
                  </a:lnTo>
                  <a:lnTo>
                    <a:pt x="7860639" y="314198"/>
                  </a:lnTo>
                  <a:lnTo>
                    <a:pt x="7816113" y="304431"/>
                  </a:lnTo>
                  <a:lnTo>
                    <a:pt x="7799057" y="287553"/>
                  </a:lnTo>
                  <a:lnTo>
                    <a:pt x="7799057" y="275678"/>
                  </a:lnTo>
                  <a:lnTo>
                    <a:pt x="7836802" y="252222"/>
                  </a:lnTo>
                  <a:lnTo>
                    <a:pt x="7866875" y="249135"/>
                  </a:lnTo>
                  <a:lnTo>
                    <a:pt x="7881125" y="249135"/>
                  </a:lnTo>
                  <a:lnTo>
                    <a:pt x="7932521" y="259270"/>
                  </a:lnTo>
                  <a:lnTo>
                    <a:pt x="7948765" y="276377"/>
                  </a:lnTo>
                  <a:lnTo>
                    <a:pt x="7948765" y="228981"/>
                  </a:lnTo>
                  <a:lnTo>
                    <a:pt x="7910030" y="219151"/>
                  </a:lnTo>
                  <a:lnTo>
                    <a:pt x="7874089" y="216890"/>
                  </a:lnTo>
                  <a:lnTo>
                    <a:pt x="7861427" y="217144"/>
                  </a:lnTo>
                  <a:lnTo>
                    <a:pt x="7816888" y="223164"/>
                  </a:lnTo>
                  <a:lnTo>
                    <a:pt x="7777277" y="242036"/>
                  </a:lnTo>
                  <a:lnTo>
                    <a:pt x="7759370" y="275678"/>
                  </a:lnTo>
                  <a:lnTo>
                    <a:pt x="7759319" y="276377"/>
                  </a:lnTo>
                  <a:lnTo>
                    <a:pt x="7771828" y="316103"/>
                  </a:lnTo>
                  <a:lnTo>
                    <a:pt x="7807439" y="337731"/>
                  </a:lnTo>
                  <a:lnTo>
                    <a:pt x="7837310" y="344449"/>
                  </a:lnTo>
                  <a:lnTo>
                    <a:pt x="7837017" y="344449"/>
                  </a:lnTo>
                  <a:lnTo>
                    <a:pt x="7848968" y="345757"/>
                  </a:lnTo>
                  <a:lnTo>
                    <a:pt x="7848663" y="345757"/>
                  </a:lnTo>
                  <a:lnTo>
                    <a:pt x="7861249" y="346544"/>
                  </a:lnTo>
                  <a:lnTo>
                    <a:pt x="7860868" y="346544"/>
                  </a:lnTo>
                  <a:lnTo>
                    <a:pt x="7874089" y="346811"/>
                  </a:lnTo>
                  <a:lnTo>
                    <a:pt x="7886611" y="346544"/>
                  </a:lnTo>
                  <a:lnTo>
                    <a:pt x="7931175" y="340271"/>
                  </a:lnTo>
                  <a:lnTo>
                    <a:pt x="7970596" y="321005"/>
                  </a:lnTo>
                  <a:lnTo>
                    <a:pt x="7988478" y="287553"/>
                  </a:lnTo>
                  <a:lnTo>
                    <a:pt x="7988871" y="281495"/>
                  </a:lnTo>
                  <a:close/>
                </a:path>
                <a:path w="9003030" h="884554">
                  <a:moveTo>
                    <a:pt x="8288655" y="70904"/>
                  </a:moveTo>
                  <a:lnTo>
                    <a:pt x="8276082" y="38188"/>
                  </a:lnTo>
                  <a:lnTo>
                    <a:pt x="8271167" y="33439"/>
                  </a:lnTo>
                  <a:lnTo>
                    <a:pt x="8264360" y="28244"/>
                  </a:lnTo>
                  <a:lnTo>
                    <a:pt x="8256816" y="23749"/>
                  </a:lnTo>
                  <a:lnTo>
                    <a:pt x="8248891" y="20078"/>
                  </a:lnTo>
                  <a:lnTo>
                    <a:pt x="8248891" y="64846"/>
                  </a:lnTo>
                  <a:lnTo>
                    <a:pt x="8248891" y="76962"/>
                  </a:lnTo>
                  <a:lnTo>
                    <a:pt x="8217255" y="98958"/>
                  </a:lnTo>
                  <a:lnTo>
                    <a:pt x="8179714" y="103289"/>
                  </a:lnTo>
                  <a:lnTo>
                    <a:pt x="8165922" y="103289"/>
                  </a:lnTo>
                  <a:lnTo>
                    <a:pt x="8113865" y="93840"/>
                  </a:lnTo>
                  <a:lnTo>
                    <a:pt x="8096758" y="76962"/>
                  </a:lnTo>
                  <a:lnTo>
                    <a:pt x="8096758" y="64846"/>
                  </a:lnTo>
                  <a:lnTo>
                    <a:pt x="8128394" y="42849"/>
                  </a:lnTo>
                  <a:lnTo>
                    <a:pt x="8165922" y="38188"/>
                  </a:lnTo>
                  <a:lnTo>
                    <a:pt x="8179714" y="38188"/>
                  </a:lnTo>
                  <a:lnTo>
                    <a:pt x="8231772" y="47967"/>
                  </a:lnTo>
                  <a:lnTo>
                    <a:pt x="8248891" y="64846"/>
                  </a:lnTo>
                  <a:lnTo>
                    <a:pt x="8248891" y="20078"/>
                  </a:lnTo>
                  <a:lnTo>
                    <a:pt x="8210855" y="10312"/>
                  </a:lnTo>
                  <a:lnTo>
                    <a:pt x="8172818" y="7683"/>
                  </a:lnTo>
                  <a:lnTo>
                    <a:pt x="8163827" y="7848"/>
                  </a:lnTo>
                  <a:lnTo>
                    <a:pt x="8124850" y="11887"/>
                  </a:lnTo>
                  <a:lnTo>
                    <a:pt x="8081277" y="28511"/>
                  </a:lnTo>
                  <a:lnTo>
                    <a:pt x="8057705" y="61722"/>
                  </a:lnTo>
                  <a:lnTo>
                    <a:pt x="8056994" y="70904"/>
                  </a:lnTo>
                  <a:lnTo>
                    <a:pt x="8057705" y="80073"/>
                  </a:lnTo>
                  <a:lnTo>
                    <a:pt x="8081277" y="113245"/>
                  </a:lnTo>
                  <a:lnTo>
                    <a:pt x="8124787" y="129565"/>
                  </a:lnTo>
                  <a:lnTo>
                    <a:pt x="8163827" y="133604"/>
                  </a:lnTo>
                  <a:lnTo>
                    <a:pt x="8172818" y="133769"/>
                  </a:lnTo>
                  <a:lnTo>
                    <a:pt x="8181810" y="133604"/>
                  </a:lnTo>
                  <a:lnTo>
                    <a:pt x="8220913" y="129565"/>
                  </a:lnTo>
                  <a:lnTo>
                    <a:pt x="8264360" y="113550"/>
                  </a:lnTo>
                  <a:lnTo>
                    <a:pt x="8285861" y="88366"/>
                  </a:lnTo>
                  <a:lnTo>
                    <a:pt x="8287931" y="80225"/>
                  </a:lnTo>
                  <a:lnTo>
                    <a:pt x="8287944" y="80073"/>
                  </a:lnTo>
                  <a:lnTo>
                    <a:pt x="8288655" y="70904"/>
                  </a:lnTo>
                  <a:close/>
                </a:path>
                <a:path w="9003030" h="884554">
                  <a:moveTo>
                    <a:pt x="8292109" y="311188"/>
                  </a:moveTo>
                  <a:lnTo>
                    <a:pt x="8102397" y="311188"/>
                  </a:lnTo>
                  <a:lnTo>
                    <a:pt x="8101254" y="310019"/>
                  </a:lnTo>
                  <a:lnTo>
                    <a:pt x="8101254" y="290576"/>
                  </a:lnTo>
                  <a:lnTo>
                    <a:pt x="8270100" y="290576"/>
                  </a:lnTo>
                  <a:lnTo>
                    <a:pt x="8275104" y="288721"/>
                  </a:lnTo>
                  <a:lnTo>
                    <a:pt x="8283181" y="281266"/>
                  </a:lnTo>
                  <a:lnTo>
                    <a:pt x="8285188" y="276148"/>
                  </a:lnTo>
                  <a:lnTo>
                    <a:pt x="8285188" y="206756"/>
                  </a:lnTo>
                  <a:lnTo>
                    <a:pt x="8062519" y="206756"/>
                  </a:lnTo>
                  <a:lnTo>
                    <a:pt x="8062519" y="239242"/>
                  </a:lnTo>
                  <a:lnTo>
                    <a:pt x="8245780" y="239242"/>
                  </a:lnTo>
                  <a:lnTo>
                    <a:pt x="8245780" y="257987"/>
                  </a:lnTo>
                  <a:lnTo>
                    <a:pt x="8244624" y="259143"/>
                  </a:lnTo>
                  <a:lnTo>
                    <a:pt x="8062519" y="259143"/>
                  </a:lnTo>
                  <a:lnTo>
                    <a:pt x="8062519" y="322364"/>
                  </a:lnTo>
                  <a:lnTo>
                    <a:pt x="8063839" y="331533"/>
                  </a:lnTo>
                  <a:lnTo>
                    <a:pt x="8067802" y="338074"/>
                  </a:lnTo>
                  <a:lnTo>
                    <a:pt x="8074393" y="342011"/>
                  </a:lnTo>
                  <a:lnTo>
                    <a:pt x="8083613" y="343319"/>
                  </a:lnTo>
                  <a:lnTo>
                    <a:pt x="8287042" y="343319"/>
                  </a:lnTo>
                  <a:lnTo>
                    <a:pt x="8288655" y="342620"/>
                  </a:lnTo>
                  <a:lnTo>
                    <a:pt x="8291411" y="339826"/>
                  </a:lnTo>
                  <a:lnTo>
                    <a:pt x="8292109" y="338074"/>
                  </a:lnTo>
                  <a:lnTo>
                    <a:pt x="8292109" y="311188"/>
                  </a:lnTo>
                  <a:close/>
                </a:path>
                <a:path w="9003030" h="884554">
                  <a:moveTo>
                    <a:pt x="8328761" y="151574"/>
                  </a:moveTo>
                  <a:lnTo>
                    <a:pt x="8017230" y="151574"/>
                  </a:lnTo>
                  <a:lnTo>
                    <a:pt x="8017230" y="169392"/>
                  </a:lnTo>
                  <a:lnTo>
                    <a:pt x="7892758" y="169392"/>
                  </a:lnTo>
                  <a:lnTo>
                    <a:pt x="7892758" y="134467"/>
                  </a:lnTo>
                  <a:lnTo>
                    <a:pt x="7987500" y="134467"/>
                  </a:lnTo>
                  <a:lnTo>
                    <a:pt x="7987500" y="101282"/>
                  </a:lnTo>
                  <a:lnTo>
                    <a:pt x="7801242" y="101282"/>
                  </a:lnTo>
                  <a:lnTo>
                    <a:pt x="7800099" y="100126"/>
                  </a:lnTo>
                  <a:lnTo>
                    <a:pt x="7800099" y="48323"/>
                  </a:lnTo>
                  <a:lnTo>
                    <a:pt x="7801242" y="47155"/>
                  </a:lnTo>
                  <a:lnTo>
                    <a:pt x="7984033" y="47155"/>
                  </a:lnTo>
                  <a:lnTo>
                    <a:pt x="7984033" y="15024"/>
                  </a:lnTo>
                  <a:lnTo>
                    <a:pt x="7775435" y="15024"/>
                  </a:lnTo>
                  <a:lnTo>
                    <a:pt x="7770419" y="17005"/>
                  </a:lnTo>
                  <a:lnTo>
                    <a:pt x="7762354" y="24917"/>
                  </a:lnTo>
                  <a:lnTo>
                    <a:pt x="7760335" y="29921"/>
                  </a:lnTo>
                  <a:lnTo>
                    <a:pt x="7760335" y="119570"/>
                  </a:lnTo>
                  <a:lnTo>
                    <a:pt x="7762468" y="124574"/>
                  </a:lnTo>
                  <a:lnTo>
                    <a:pt x="7770990" y="132486"/>
                  </a:lnTo>
                  <a:lnTo>
                    <a:pt x="7775892" y="134467"/>
                  </a:lnTo>
                  <a:lnTo>
                    <a:pt x="7853337" y="134467"/>
                  </a:lnTo>
                  <a:lnTo>
                    <a:pt x="7853337" y="169392"/>
                  </a:lnTo>
                  <a:lnTo>
                    <a:pt x="7716418" y="169392"/>
                  </a:lnTo>
                  <a:lnTo>
                    <a:pt x="7716418" y="202222"/>
                  </a:lnTo>
                  <a:lnTo>
                    <a:pt x="8022882" y="202222"/>
                  </a:lnTo>
                  <a:lnTo>
                    <a:pt x="8024495" y="201523"/>
                  </a:lnTo>
                  <a:lnTo>
                    <a:pt x="8027251" y="198729"/>
                  </a:lnTo>
                  <a:lnTo>
                    <a:pt x="8027949" y="197104"/>
                  </a:lnTo>
                  <a:lnTo>
                    <a:pt x="8027949" y="184404"/>
                  </a:lnTo>
                  <a:lnTo>
                    <a:pt x="8323681" y="184404"/>
                  </a:lnTo>
                  <a:lnTo>
                    <a:pt x="8325294" y="183705"/>
                  </a:lnTo>
                  <a:lnTo>
                    <a:pt x="8328063" y="180911"/>
                  </a:lnTo>
                  <a:lnTo>
                    <a:pt x="8328761" y="179285"/>
                  </a:lnTo>
                  <a:lnTo>
                    <a:pt x="8328761" y="151574"/>
                  </a:lnTo>
                  <a:close/>
                </a:path>
                <a:path w="9003030" h="884554">
                  <a:moveTo>
                    <a:pt x="8561070" y="16065"/>
                  </a:moveTo>
                  <a:lnTo>
                    <a:pt x="8523376" y="16065"/>
                  </a:lnTo>
                  <a:lnTo>
                    <a:pt x="8523376" y="77533"/>
                  </a:lnTo>
                  <a:lnTo>
                    <a:pt x="8523376" y="110020"/>
                  </a:lnTo>
                  <a:lnTo>
                    <a:pt x="8523376" y="171018"/>
                  </a:lnTo>
                  <a:lnTo>
                    <a:pt x="8522233" y="172186"/>
                  </a:lnTo>
                  <a:lnTo>
                    <a:pt x="8436712" y="172186"/>
                  </a:lnTo>
                  <a:lnTo>
                    <a:pt x="8435556" y="171018"/>
                  </a:lnTo>
                  <a:lnTo>
                    <a:pt x="8435556" y="110020"/>
                  </a:lnTo>
                  <a:lnTo>
                    <a:pt x="8523376" y="110020"/>
                  </a:lnTo>
                  <a:lnTo>
                    <a:pt x="8523376" y="77533"/>
                  </a:lnTo>
                  <a:lnTo>
                    <a:pt x="8435556" y="77533"/>
                  </a:lnTo>
                  <a:lnTo>
                    <a:pt x="8435556" y="16065"/>
                  </a:lnTo>
                  <a:lnTo>
                    <a:pt x="8397519" y="16065"/>
                  </a:lnTo>
                  <a:lnTo>
                    <a:pt x="8397621" y="189763"/>
                  </a:lnTo>
                  <a:lnTo>
                    <a:pt x="8399488" y="194475"/>
                  </a:lnTo>
                  <a:lnTo>
                    <a:pt x="8407324" y="202628"/>
                  </a:lnTo>
                  <a:lnTo>
                    <a:pt x="8412391" y="204660"/>
                  </a:lnTo>
                  <a:lnTo>
                    <a:pt x="8545741" y="204660"/>
                  </a:lnTo>
                  <a:lnTo>
                    <a:pt x="8550758" y="202628"/>
                  </a:lnTo>
                  <a:lnTo>
                    <a:pt x="8559000" y="194767"/>
                  </a:lnTo>
                  <a:lnTo>
                    <a:pt x="8559114" y="194475"/>
                  </a:lnTo>
                  <a:lnTo>
                    <a:pt x="8561070" y="189763"/>
                  </a:lnTo>
                  <a:lnTo>
                    <a:pt x="8561070" y="172186"/>
                  </a:lnTo>
                  <a:lnTo>
                    <a:pt x="8561070" y="110020"/>
                  </a:lnTo>
                  <a:lnTo>
                    <a:pt x="8561070" y="77533"/>
                  </a:lnTo>
                  <a:lnTo>
                    <a:pt x="8561070" y="16065"/>
                  </a:lnTo>
                  <a:close/>
                </a:path>
                <a:path w="9003030" h="884554">
                  <a:moveTo>
                    <a:pt x="8662721" y="307340"/>
                  </a:moveTo>
                  <a:lnTo>
                    <a:pt x="8484311" y="307340"/>
                  </a:lnTo>
                  <a:lnTo>
                    <a:pt x="8483613" y="307060"/>
                  </a:lnTo>
                  <a:lnTo>
                    <a:pt x="8482241" y="305892"/>
                  </a:lnTo>
                  <a:lnTo>
                    <a:pt x="8481885" y="305015"/>
                  </a:lnTo>
                  <a:lnTo>
                    <a:pt x="8481885" y="236093"/>
                  </a:lnTo>
                  <a:lnTo>
                    <a:pt x="8441779" y="236093"/>
                  </a:lnTo>
                  <a:lnTo>
                    <a:pt x="8441779" y="325628"/>
                  </a:lnTo>
                  <a:lnTo>
                    <a:pt x="8443912" y="330682"/>
                  </a:lnTo>
                  <a:lnTo>
                    <a:pt x="8452447" y="338836"/>
                  </a:lnTo>
                  <a:lnTo>
                    <a:pt x="8457336" y="340868"/>
                  </a:lnTo>
                  <a:lnTo>
                    <a:pt x="8657653" y="340868"/>
                  </a:lnTo>
                  <a:lnTo>
                    <a:pt x="8659266" y="340169"/>
                  </a:lnTo>
                  <a:lnTo>
                    <a:pt x="8662035" y="337375"/>
                  </a:lnTo>
                  <a:lnTo>
                    <a:pt x="8662721" y="335749"/>
                  </a:lnTo>
                  <a:lnTo>
                    <a:pt x="8662721" y="307340"/>
                  </a:lnTo>
                  <a:close/>
                </a:path>
                <a:path w="9003030" h="884554">
                  <a:moveTo>
                    <a:pt x="8701443" y="92557"/>
                  </a:moveTo>
                  <a:lnTo>
                    <a:pt x="8654428" y="92557"/>
                  </a:lnTo>
                  <a:lnTo>
                    <a:pt x="8654428" y="8039"/>
                  </a:lnTo>
                  <a:lnTo>
                    <a:pt x="8615693" y="8039"/>
                  </a:lnTo>
                  <a:lnTo>
                    <a:pt x="8615693" y="249021"/>
                  </a:lnTo>
                  <a:lnTo>
                    <a:pt x="8649348" y="249021"/>
                  </a:lnTo>
                  <a:lnTo>
                    <a:pt x="8650961" y="248323"/>
                  </a:lnTo>
                  <a:lnTo>
                    <a:pt x="8653729" y="245529"/>
                  </a:lnTo>
                  <a:lnTo>
                    <a:pt x="8654428" y="243903"/>
                  </a:lnTo>
                  <a:lnTo>
                    <a:pt x="8654428" y="125730"/>
                  </a:lnTo>
                  <a:lnTo>
                    <a:pt x="8701443" y="125730"/>
                  </a:lnTo>
                  <a:lnTo>
                    <a:pt x="8701443" y="92557"/>
                  </a:lnTo>
                  <a:close/>
                </a:path>
                <a:path w="9003030" h="884554">
                  <a:moveTo>
                    <a:pt x="8960421" y="240868"/>
                  </a:moveTo>
                  <a:lnTo>
                    <a:pt x="8958339" y="235864"/>
                  </a:lnTo>
                  <a:lnTo>
                    <a:pt x="8950046" y="227952"/>
                  </a:lnTo>
                  <a:lnTo>
                    <a:pt x="8945093" y="225971"/>
                  </a:lnTo>
                  <a:lnTo>
                    <a:pt x="8732914" y="225971"/>
                  </a:lnTo>
                  <a:lnTo>
                    <a:pt x="8732914" y="258800"/>
                  </a:lnTo>
                  <a:lnTo>
                    <a:pt x="8920201" y="258800"/>
                  </a:lnTo>
                  <a:lnTo>
                    <a:pt x="8921344" y="259969"/>
                  </a:lnTo>
                  <a:lnTo>
                    <a:pt x="8921344" y="340525"/>
                  </a:lnTo>
                  <a:lnTo>
                    <a:pt x="8955341" y="340525"/>
                  </a:lnTo>
                  <a:lnTo>
                    <a:pt x="8956967" y="339826"/>
                  </a:lnTo>
                  <a:lnTo>
                    <a:pt x="8959723" y="337032"/>
                  </a:lnTo>
                  <a:lnTo>
                    <a:pt x="8960421" y="335407"/>
                  </a:lnTo>
                  <a:lnTo>
                    <a:pt x="8960421" y="240868"/>
                  </a:lnTo>
                  <a:close/>
                </a:path>
                <a:path w="9003030" h="884554">
                  <a:moveTo>
                    <a:pt x="9002598" y="170434"/>
                  </a:moveTo>
                  <a:lnTo>
                    <a:pt x="8867407" y="170434"/>
                  </a:lnTo>
                  <a:lnTo>
                    <a:pt x="8867407" y="141097"/>
                  </a:lnTo>
                  <a:lnTo>
                    <a:pt x="8944750" y="141097"/>
                  </a:lnTo>
                  <a:lnTo>
                    <a:pt x="8949766" y="139065"/>
                  </a:lnTo>
                  <a:lnTo>
                    <a:pt x="8957996" y="131203"/>
                  </a:lnTo>
                  <a:lnTo>
                    <a:pt x="8958123" y="130911"/>
                  </a:lnTo>
                  <a:lnTo>
                    <a:pt x="8960079" y="126199"/>
                  </a:lnTo>
                  <a:lnTo>
                    <a:pt x="8960079" y="110020"/>
                  </a:lnTo>
                  <a:lnTo>
                    <a:pt x="8960079" y="76492"/>
                  </a:lnTo>
                  <a:lnTo>
                    <a:pt x="8960079" y="44704"/>
                  </a:lnTo>
                  <a:lnTo>
                    <a:pt x="8960079" y="4889"/>
                  </a:lnTo>
                  <a:lnTo>
                    <a:pt x="8921001" y="4889"/>
                  </a:lnTo>
                  <a:lnTo>
                    <a:pt x="8921001" y="44704"/>
                  </a:lnTo>
                  <a:lnTo>
                    <a:pt x="8921001" y="76492"/>
                  </a:lnTo>
                  <a:lnTo>
                    <a:pt x="8921001" y="108851"/>
                  </a:lnTo>
                  <a:lnTo>
                    <a:pt x="8919845" y="110020"/>
                  </a:lnTo>
                  <a:lnTo>
                    <a:pt x="8775205" y="110020"/>
                  </a:lnTo>
                  <a:lnTo>
                    <a:pt x="8774062" y="108851"/>
                  </a:lnTo>
                  <a:lnTo>
                    <a:pt x="8774062" y="76492"/>
                  </a:lnTo>
                  <a:lnTo>
                    <a:pt x="8921001" y="76492"/>
                  </a:lnTo>
                  <a:lnTo>
                    <a:pt x="8921001" y="44704"/>
                  </a:lnTo>
                  <a:lnTo>
                    <a:pt x="8774062" y="44704"/>
                  </a:lnTo>
                  <a:lnTo>
                    <a:pt x="8774062" y="4889"/>
                  </a:lnTo>
                  <a:lnTo>
                    <a:pt x="8736025" y="4889"/>
                  </a:lnTo>
                  <a:lnTo>
                    <a:pt x="8736114" y="126199"/>
                  </a:lnTo>
                  <a:lnTo>
                    <a:pt x="8737981" y="130911"/>
                  </a:lnTo>
                  <a:lnTo>
                    <a:pt x="8745817" y="139065"/>
                  </a:lnTo>
                  <a:lnTo>
                    <a:pt x="8750884" y="141097"/>
                  </a:lnTo>
                  <a:lnTo>
                    <a:pt x="8827999" y="141097"/>
                  </a:lnTo>
                  <a:lnTo>
                    <a:pt x="8827999" y="170434"/>
                  </a:lnTo>
                  <a:lnTo>
                    <a:pt x="8691080" y="170434"/>
                  </a:lnTo>
                  <a:lnTo>
                    <a:pt x="8691080" y="203263"/>
                  </a:lnTo>
                  <a:lnTo>
                    <a:pt x="8997531" y="203263"/>
                  </a:lnTo>
                  <a:lnTo>
                    <a:pt x="8999144" y="202565"/>
                  </a:lnTo>
                  <a:lnTo>
                    <a:pt x="9001912" y="199771"/>
                  </a:lnTo>
                  <a:lnTo>
                    <a:pt x="9002598" y="198145"/>
                  </a:lnTo>
                  <a:lnTo>
                    <a:pt x="9002598" y="170434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77295" y="7104319"/>
              <a:ext cx="4114780" cy="280604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5767220" y="6202103"/>
              <a:ext cx="2582545" cy="4084954"/>
            </a:xfrm>
            <a:custGeom>
              <a:avLst/>
              <a:gdLst/>
              <a:ahLst/>
              <a:cxnLst/>
              <a:rect l="l" t="t" r="r" b="b"/>
              <a:pathLst>
                <a:path w="2582545" h="4084954">
                  <a:moveTo>
                    <a:pt x="2582370" y="4084895"/>
                  </a:moveTo>
                  <a:lnTo>
                    <a:pt x="0" y="4084895"/>
                  </a:lnTo>
                  <a:lnTo>
                    <a:pt x="0" y="0"/>
                  </a:lnTo>
                  <a:lnTo>
                    <a:pt x="2582370" y="0"/>
                  </a:lnTo>
                  <a:lnTo>
                    <a:pt x="2582370" y="4084895"/>
                  </a:lnTo>
                  <a:close/>
                </a:path>
              </a:pathLst>
            </a:custGeom>
            <a:solidFill>
              <a:srgbClr val="C9C9C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802281" y="6263485"/>
              <a:ext cx="2509520" cy="4023995"/>
            </a:xfrm>
            <a:custGeom>
              <a:avLst/>
              <a:gdLst/>
              <a:ahLst/>
              <a:cxnLst/>
              <a:rect l="l" t="t" r="r" b="b"/>
              <a:pathLst>
                <a:path w="2509520" h="4023995">
                  <a:moveTo>
                    <a:pt x="2509269" y="4023515"/>
                  </a:moveTo>
                  <a:lnTo>
                    <a:pt x="0" y="4023515"/>
                  </a:lnTo>
                  <a:lnTo>
                    <a:pt x="0" y="0"/>
                  </a:lnTo>
                  <a:lnTo>
                    <a:pt x="2509269" y="0"/>
                  </a:lnTo>
                  <a:lnTo>
                    <a:pt x="2509269" y="4023515"/>
                  </a:lnTo>
                  <a:close/>
                </a:path>
              </a:pathLst>
            </a:custGeom>
            <a:solidFill>
              <a:srgbClr val="5959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7720783" y="7924644"/>
              <a:ext cx="374650" cy="813435"/>
            </a:xfrm>
            <a:custGeom>
              <a:avLst/>
              <a:gdLst/>
              <a:ahLst/>
              <a:cxnLst/>
              <a:rect l="l" t="t" r="r" b="b"/>
              <a:pathLst>
                <a:path w="374650" h="813434">
                  <a:moveTo>
                    <a:pt x="346534" y="813049"/>
                  </a:moveTo>
                  <a:lnTo>
                    <a:pt x="30690" y="813049"/>
                  </a:lnTo>
                  <a:lnTo>
                    <a:pt x="19107" y="810733"/>
                  </a:lnTo>
                  <a:lnTo>
                    <a:pt x="9311" y="804433"/>
                  </a:lnTo>
                  <a:lnTo>
                    <a:pt x="2532" y="795115"/>
                  </a:lnTo>
                  <a:lnTo>
                    <a:pt x="0" y="783749"/>
                  </a:lnTo>
                  <a:lnTo>
                    <a:pt x="0" y="29697"/>
                  </a:lnTo>
                  <a:lnTo>
                    <a:pt x="2532" y="18269"/>
                  </a:lnTo>
                  <a:lnTo>
                    <a:pt x="9311" y="8814"/>
                  </a:lnTo>
                  <a:lnTo>
                    <a:pt x="19107" y="2377"/>
                  </a:lnTo>
                  <a:lnTo>
                    <a:pt x="30690" y="0"/>
                  </a:lnTo>
                  <a:lnTo>
                    <a:pt x="346534" y="0"/>
                  </a:lnTo>
                  <a:lnTo>
                    <a:pt x="357667" y="2377"/>
                  </a:lnTo>
                  <a:lnTo>
                    <a:pt x="366473" y="8814"/>
                  </a:lnTo>
                  <a:lnTo>
                    <a:pt x="372261" y="18269"/>
                  </a:lnTo>
                  <a:lnTo>
                    <a:pt x="374344" y="29697"/>
                  </a:lnTo>
                  <a:lnTo>
                    <a:pt x="374344" y="783749"/>
                  </a:lnTo>
                  <a:lnTo>
                    <a:pt x="372261" y="795115"/>
                  </a:lnTo>
                  <a:lnTo>
                    <a:pt x="366473" y="804433"/>
                  </a:lnTo>
                  <a:lnTo>
                    <a:pt x="357667" y="810733"/>
                  </a:lnTo>
                  <a:lnTo>
                    <a:pt x="346534" y="813049"/>
                  </a:lnTo>
                  <a:close/>
                </a:path>
              </a:pathLst>
            </a:custGeom>
            <a:solidFill>
              <a:srgbClr val="F8F7F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7769054" y="8410328"/>
              <a:ext cx="281305" cy="280670"/>
            </a:xfrm>
            <a:custGeom>
              <a:avLst/>
              <a:gdLst/>
              <a:ahLst/>
              <a:cxnLst/>
              <a:rect l="l" t="t" r="r" b="b"/>
              <a:pathLst>
                <a:path w="281304" h="280670">
                  <a:moveTo>
                    <a:pt x="140341" y="280485"/>
                  </a:moveTo>
                  <a:lnTo>
                    <a:pt x="70170" y="261696"/>
                  </a:lnTo>
                  <a:lnTo>
                    <a:pt x="18802" y="210363"/>
                  </a:lnTo>
                  <a:lnTo>
                    <a:pt x="0" y="140242"/>
                  </a:lnTo>
                  <a:lnTo>
                    <a:pt x="4858" y="103650"/>
                  </a:lnTo>
                  <a:lnTo>
                    <a:pt x="40888" y="41288"/>
                  </a:lnTo>
                  <a:lnTo>
                    <a:pt x="104311" y="4697"/>
                  </a:lnTo>
                  <a:lnTo>
                    <a:pt x="140341" y="0"/>
                  </a:lnTo>
                  <a:lnTo>
                    <a:pt x="176372" y="4697"/>
                  </a:lnTo>
                  <a:lnTo>
                    <a:pt x="239795" y="41288"/>
                  </a:lnTo>
                  <a:lnTo>
                    <a:pt x="275825" y="103650"/>
                  </a:lnTo>
                  <a:lnTo>
                    <a:pt x="280683" y="140242"/>
                  </a:lnTo>
                  <a:lnTo>
                    <a:pt x="275825" y="176834"/>
                  </a:lnTo>
                  <a:lnTo>
                    <a:pt x="239795" y="239196"/>
                  </a:lnTo>
                  <a:lnTo>
                    <a:pt x="176372" y="275787"/>
                  </a:lnTo>
                  <a:lnTo>
                    <a:pt x="140341" y="280485"/>
                  </a:lnTo>
                  <a:close/>
                </a:path>
              </a:pathLst>
            </a:custGeom>
            <a:solidFill>
              <a:srgbClr val="9EA0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795374" y="8436549"/>
              <a:ext cx="228043" cy="22804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7872845" y="8524151"/>
              <a:ext cx="377825" cy="52705"/>
            </a:xfrm>
            <a:custGeom>
              <a:avLst/>
              <a:gdLst/>
              <a:ahLst/>
              <a:cxnLst/>
              <a:rect l="l" t="t" r="r" b="b"/>
              <a:pathLst>
                <a:path w="377825" h="52704">
                  <a:moveTo>
                    <a:pt x="377224" y="52640"/>
                  </a:moveTo>
                  <a:lnTo>
                    <a:pt x="0" y="52640"/>
                  </a:lnTo>
                  <a:lnTo>
                    <a:pt x="0" y="0"/>
                  </a:lnTo>
                  <a:lnTo>
                    <a:pt x="377224" y="0"/>
                  </a:lnTo>
                  <a:lnTo>
                    <a:pt x="377224" y="52640"/>
                  </a:lnTo>
                  <a:close/>
                </a:path>
              </a:pathLst>
            </a:custGeom>
            <a:solidFill>
              <a:srgbClr val="8D8F8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026225" y="7471636"/>
              <a:ext cx="64360" cy="6436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6836819" y="6850477"/>
              <a:ext cx="443230" cy="179070"/>
            </a:xfrm>
            <a:custGeom>
              <a:avLst/>
              <a:gdLst/>
              <a:ahLst/>
              <a:cxnLst/>
              <a:rect l="l" t="t" r="r" b="b"/>
              <a:pathLst>
                <a:path w="443229" h="179070">
                  <a:moveTo>
                    <a:pt x="221587" y="178580"/>
                  </a:moveTo>
                  <a:lnTo>
                    <a:pt x="164698" y="175590"/>
                  </a:lnTo>
                  <a:lnTo>
                    <a:pt x="110793" y="166618"/>
                  </a:lnTo>
                  <a:lnTo>
                    <a:pt x="64558" y="152292"/>
                  </a:lnTo>
                  <a:lnTo>
                    <a:pt x="29687" y="133935"/>
                  </a:lnTo>
                  <a:lnTo>
                    <a:pt x="0" y="89290"/>
                  </a:lnTo>
                  <a:lnTo>
                    <a:pt x="7670" y="65992"/>
                  </a:lnTo>
                  <a:lnTo>
                    <a:pt x="64558" y="26288"/>
                  </a:lnTo>
                  <a:lnTo>
                    <a:pt x="110793" y="11962"/>
                  </a:lnTo>
                  <a:lnTo>
                    <a:pt x="164698" y="2990"/>
                  </a:lnTo>
                  <a:lnTo>
                    <a:pt x="221587" y="0"/>
                  </a:lnTo>
                  <a:lnTo>
                    <a:pt x="278475" y="2990"/>
                  </a:lnTo>
                  <a:lnTo>
                    <a:pt x="332380" y="11962"/>
                  </a:lnTo>
                  <a:lnTo>
                    <a:pt x="378615" y="26288"/>
                  </a:lnTo>
                  <a:lnTo>
                    <a:pt x="413487" y="44645"/>
                  </a:lnTo>
                  <a:lnTo>
                    <a:pt x="443174" y="89290"/>
                  </a:lnTo>
                  <a:lnTo>
                    <a:pt x="435504" y="112587"/>
                  </a:lnTo>
                  <a:lnTo>
                    <a:pt x="378615" y="152292"/>
                  </a:lnTo>
                  <a:lnTo>
                    <a:pt x="332380" y="166618"/>
                  </a:lnTo>
                  <a:lnTo>
                    <a:pt x="278475" y="175590"/>
                  </a:lnTo>
                  <a:lnTo>
                    <a:pt x="221587" y="178580"/>
                  </a:lnTo>
                  <a:close/>
                </a:path>
              </a:pathLst>
            </a:custGeom>
            <a:solidFill>
              <a:srgbClr val="4D4D4D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287000" cy="10287000"/>
            <a:chOff x="0" y="0"/>
            <a:chExt cx="10287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286263" cy="620210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042628"/>
              <a:ext cx="10287000" cy="824437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92014" y="743197"/>
              <a:ext cx="6457950" cy="12668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32541" y="998301"/>
              <a:ext cx="1909453" cy="8971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67424" y="989157"/>
              <a:ext cx="1992691" cy="9062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49346" y="998301"/>
              <a:ext cx="2028891" cy="89710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22863" y="7268893"/>
              <a:ext cx="1318260" cy="1022350"/>
            </a:xfrm>
            <a:custGeom>
              <a:avLst/>
              <a:gdLst/>
              <a:ahLst/>
              <a:cxnLst/>
              <a:rect l="l" t="t" r="r" b="b"/>
              <a:pathLst>
                <a:path w="1318260" h="1022350">
                  <a:moveTo>
                    <a:pt x="1317809" y="1022058"/>
                  </a:moveTo>
                  <a:lnTo>
                    <a:pt x="0" y="1022058"/>
                  </a:lnTo>
                  <a:lnTo>
                    <a:pt x="0" y="930125"/>
                  </a:lnTo>
                  <a:lnTo>
                    <a:pt x="1210" y="882263"/>
                  </a:lnTo>
                  <a:lnTo>
                    <a:pt x="4802" y="835029"/>
                  </a:lnTo>
                  <a:lnTo>
                    <a:pt x="10717" y="788481"/>
                  </a:lnTo>
                  <a:lnTo>
                    <a:pt x="18897" y="742679"/>
                  </a:lnTo>
                  <a:lnTo>
                    <a:pt x="29284" y="697680"/>
                  </a:lnTo>
                  <a:lnTo>
                    <a:pt x="41818" y="653543"/>
                  </a:lnTo>
                  <a:lnTo>
                    <a:pt x="56442" y="610326"/>
                  </a:lnTo>
                  <a:lnTo>
                    <a:pt x="73097" y="568088"/>
                  </a:lnTo>
                  <a:lnTo>
                    <a:pt x="91724" y="526887"/>
                  </a:lnTo>
                  <a:lnTo>
                    <a:pt x="112265" y="486782"/>
                  </a:lnTo>
                  <a:lnTo>
                    <a:pt x="134662" y="447831"/>
                  </a:lnTo>
                  <a:lnTo>
                    <a:pt x="158856" y="410093"/>
                  </a:lnTo>
                  <a:lnTo>
                    <a:pt x="184789" y="373626"/>
                  </a:lnTo>
                  <a:lnTo>
                    <a:pt x="212402" y="338488"/>
                  </a:lnTo>
                  <a:lnTo>
                    <a:pt x="241637" y="304739"/>
                  </a:lnTo>
                  <a:lnTo>
                    <a:pt x="272435" y="272435"/>
                  </a:lnTo>
                  <a:lnTo>
                    <a:pt x="304739" y="241637"/>
                  </a:lnTo>
                  <a:lnTo>
                    <a:pt x="338488" y="212402"/>
                  </a:lnTo>
                  <a:lnTo>
                    <a:pt x="373626" y="184789"/>
                  </a:lnTo>
                  <a:lnTo>
                    <a:pt x="410093" y="158856"/>
                  </a:lnTo>
                  <a:lnTo>
                    <a:pt x="447831" y="134662"/>
                  </a:lnTo>
                  <a:lnTo>
                    <a:pt x="486782" y="112265"/>
                  </a:lnTo>
                  <a:lnTo>
                    <a:pt x="526887" y="91724"/>
                  </a:lnTo>
                  <a:lnTo>
                    <a:pt x="568088" y="73097"/>
                  </a:lnTo>
                  <a:lnTo>
                    <a:pt x="610326" y="56442"/>
                  </a:lnTo>
                  <a:lnTo>
                    <a:pt x="653543" y="41818"/>
                  </a:lnTo>
                  <a:lnTo>
                    <a:pt x="697680" y="29284"/>
                  </a:lnTo>
                  <a:lnTo>
                    <a:pt x="742679" y="18897"/>
                  </a:lnTo>
                  <a:lnTo>
                    <a:pt x="788481" y="10717"/>
                  </a:lnTo>
                  <a:lnTo>
                    <a:pt x="835029" y="4802"/>
                  </a:lnTo>
                  <a:lnTo>
                    <a:pt x="882263" y="1210"/>
                  </a:lnTo>
                  <a:lnTo>
                    <a:pt x="930125" y="0"/>
                  </a:lnTo>
                  <a:lnTo>
                    <a:pt x="1317809" y="0"/>
                  </a:lnTo>
                  <a:lnTo>
                    <a:pt x="1317809" y="102205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377645" y="7223675"/>
              <a:ext cx="1363345" cy="1067435"/>
            </a:xfrm>
            <a:custGeom>
              <a:avLst/>
              <a:gdLst/>
              <a:ahLst/>
              <a:cxnLst/>
              <a:rect l="l" t="t" r="r" b="b"/>
              <a:pathLst>
                <a:path w="1363345" h="1067434">
                  <a:moveTo>
                    <a:pt x="90435" y="1067276"/>
                  </a:moveTo>
                  <a:lnTo>
                    <a:pt x="0" y="1067276"/>
                  </a:lnTo>
                  <a:lnTo>
                    <a:pt x="0" y="975343"/>
                  </a:lnTo>
                  <a:lnTo>
                    <a:pt x="1195" y="926732"/>
                  </a:lnTo>
                  <a:lnTo>
                    <a:pt x="4745" y="878731"/>
                  </a:lnTo>
                  <a:lnTo>
                    <a:pt x="10593" y="831395"/>
                  </a:lnTo>
                  <a:lnTo>
                    <a:pt x="18682" y="784781"/>
                  </a:lnTo>
                  <a:lnTo>
                    <a:pt x="28956" y="738945"/>
                  </a:lnTo>
                  <a:lnTo>
                    <a:pt x="41360" y="693944"/>
                  </a:lnTo>
                  <a:lnTo>
                    <a:pt x="55836" y="649834"/>
                  </a:lnTo>
                  <a:lnTo>
                    <a:pt x="72328" y="606671"/>
                  </a:lnTo>
                  <a:lnTo>
                    <a:pt x="90781" y="564511"/>
                  </a:lnTo>
                  <a:lnTo>
                    <a:pt x="111137" y="523410"/>
                  </a:lnTo>
                  <a:lnTo>
                    <a:pt x="133341" y="483426"/>
                  </a:lnTo>
                  <a:lnTo>
                    <a:pt x="157336" y="444613"/>
                  </a:lnTo>
                  <a:lnTo>
                    <a:pt x="183066" y="407029"/>
                  </a:lnTo>
                  <a:lnTo>
                    <a:pt x="210475" y="370730"/>
                  </a:lnTo>
                  <a:lnTo>
                    <a:pt x="239507" y="335772"/>
                  </a:lnTo>
                  <a:lnTo>
                    <a:pt x="270104" y="302211"/>
                  </a:lnTo>
                  <a:lnTo>
                    <a:pt x="302211" y="270104"/>
                  </a:lnTo>
                  <a:lnTo>
                    <a:pt x="335772" y="239507"/>
                  </a:lnTo>
                  <a:lnTo>
                    <a:pt x="370730" y="210475"/>
                  </a:lnTo>
                  <a:lnTo>
                    <a:pt x="407029" y="183066"/>
                  </a:lnTo>
                  <a:lnTo>
                    <a:pt x="444613" y="157336"/>
                  </a:lnTo>
                  <a:lnTo>
                    <a:pt x="483426" y="133341"/>
                  </a:lnTo>
                  <a:lnTo>
                    <a:pt x="523410" y="111137"/>
                  </a:lnTo>
                  <a:lnTo>
                    <a:pt x="564511" y="90781"/>
                  </a:lnTo>
                  <a:lnTo>
                    <a:pt x="606671" y="72328"/>
                  </a:lnTo>
                  <a:lnTo>
                    <a:pt x="649834" y="55836"/>
                  </a:lnTo>
                  <a:lnTo>
                    <a:pt x="693944" y="41360"/>
                  </a:lnTo>
                  <a:lnTo>
                    <a:pt x="738945" y="28956"/>
                  </a:lnTo>
                  <a:lnTo>
                    <a:pt x="784781" y="18682"/>
                  </a:lnTo>
                  <a:lnTo>
                    <a:pt x="831395" y="10593"/>
                  </a:lnTo>
                  <a:lnTo>
                    <a:pt x="878731" y="4745"/>
                  </a:lnTo>
                  <a:lnTo>
                    <a:pt x="926732" y="1195"/>
                  </a:lnTo>
                  <a:lnTo>
                    <a:pt x="975343" y="0"/>
                  </a:lnTo>
                  <a:lnTo>
                    <a:pt x="1363027" y="0"/>
                  </a:lnTo>
                  <a:lnTo>
                    <a:pt x="1363027" y="90435"/>
                  </a:lnTo>
                  <a:lnTo>
                    <a:pt x="975343" y="90435"/>
                  </a:lnTo>
                  <a:lnTo>
                    <a:pt x="926867" y="91747"/>
                  </a:lnTo>
                  <a:lnTo>
                    <a:pt x="879066" y="95637"/>
                  </a:lnTo>
                  <a:lnTo>
                    <a:pt x="832006" y="102039"/>
                  </a:lnTo>
                  <a:lnTo>
                    <a:pt x="785757" y="110883"/>
                  </a:lnTo>
                  <a:lnTo>
                    <a:pt x="740385" y="122102"/>
                  </a:lnTo>
                  <a:lnTo>
                    <a:pt x="695960" y="135627"/>
                  </a:lnTo>
                  <a:lnTo>
                    <a:pt x="652548" y="151391"/>
                  </a:lnTo>
                  <a:lnTo>
                    <a:pt x="610219" y="169325"/>
                  </a:lnTo>
                  <a:lnTo>
                    <a:pt x="569040" y="189362"/>
                  </a:lnTo>
                  <a:lnTo>
                    <a:pt x="529079" y="211434"/>
                  </a:lnTo>
                  <a:lnTo>
                    <a:pt x="490404" y="235471"/>
                  </a:lnTo>
                  <a:lnTo>
                    <a:pt x="453083" y="261408"/>
                  </a:lnTo>
                  <a:lnTo>
                    <a:pt x="417185" y="289175"/>
                  </a:lnTo>
                  <a:lnTo>
                    <a:pt x="382777" y="318704"/>
                  </a:lnTo>
                  <a:lnTo>
                    <a:pt x="349927" y="349927"/>
                  </a:lnTo>
                  <a:lnTo>
                    <a:pt x="318704" y="382777"/>
                  </a:lnTo>
                  <a:lnTo>
                    <a:pt x="289175" y="417185"/>
                  </a:lnTo>
                  <a:lnTo>
                    <a:pt x="261408" y="453083"/>
                  </a:lnTo>
                  <a:lnTo>
                    <a:pt x="235471" y="490404"/>
                  </a:lnTo>
                  <a:lnTo>
                    <a:pt x="211434" y="529079"/>
                  </a:lnTo>
                  <a:lnTo>
                    <a:pt x="189362" y="569040"/>
                  </a:lnTo>
                  <a:lnTo>
                    <a:pt x="169325" y="610219"/>
                  </a:lnTo>
                  <a:lnTo>
                    <a:pt x="151391" y="652548"/>
                  </a:lnTo>
                  <a:lnTo>
                    <a:pt x="135627" y="695960"/>
                  </a:lnTo>
                  <a:lnTo>
                    <a:pt x="122102" y="740385"/>
                  </a:lnTo>
                  <a:lnTo>
                    <a:pt x="110883" y="785757"/>
                  </a:lnTo>
                  <a:lnTo>
                    <a:pt x="102039" y="832006"/>
                  </a:lnTo>
                  <a:lnTo>
                    <a:pt x="95637" y="879066"/>
                  </a:lnTo>
                  <a:lnTo>
                    <a:pt x="91747" y="926867"/>
                  </a:lnTo>
                  <a:lnTo>
                    <a:pt x="90435" y="975343"/>
                  </a:lnTo>
                  <a:lnTo>
                    <a:pt x="90435" y="1067276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729030" y="7314110"/>
              <a:ext cx="6816090" cy="977265"/>
            </a:xfrm>
            <a:custGeom>
              <a:avLst/>
              <a:gdLst/>
              <a:ahLst/>
              <a:cxnLst/>
              <a:rect l="l" t="t" r="r" b="b"/>
              <a:pathLst>
                <a:path w="6816090" h="977265">
                  <a:moveTo>
                    <a:pt x="0" y="976841"/>
                  </a:moveTo>
                  <a:lnTo>
                    <a:pt x="6816078" y="976841"/>
                  </a:lnTo>
                  <a:lnTo>
                    <a:pt x="6816078" y="0"/>
                  </a:lnTo>
                  <a:lnTo>
                    <a:pt x="0" y="0"/>
                  </a:lnTo>
                  <a:lnTo>
                    <a:pt x="0" y="9768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729030" y="7223675"/>
              <a:ext cx="6816090" cy="90805"/>
            </a:xfrm>
            <a:custGeom>
              <a:avLst/>
              <a:gdLst/>
              <a:ahLst/>
              <a:cxnLst/>
              <a:rect l="l" t="t" r="r" b="b"/>
              <a:pathLst>
                <a:path w="6816090" h="90804">
                  <a:moveTo>
                    <a:pt x="6816078" y="90435"/>
                  </a:moveTo>
                  <a:lnTo>
                    <a:pt x="0" y="90435"/>
                  </a:lnTo>
                  <a:lnTo>
                    <a:pt x="0" y="0"/>
                  </a:lnTo>
                  <a:lnTo>
                    <a:pt x="6816078" y="0"/>
                  </a:lnTo>
                  <a:lnTo>
                    <a:pt x="6816078" y="90435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8533468" y="7268893"/>
              <a:ext cx="1330960" cy="1022350"/>
            </a:xfrm>
            <a:custGeom>
              <a:avLst/>
              <a:gdLst/>
              <a:ahLst/>
              <a:cxnLst/>
              <a:rect l="l" t="t" r="r" b="b"/>
              <a:pathLst>
                <a:path w="1330959" h="1022350">
                  <a:moveTo>
                    <a:pt x="1330668" y="1022058"/>
                  </a:moveTo>
                  <a:lnTo>
                    <a:pt x="0" y="1022058"/>
                  </a:lnTo>
                  <a:lnTo>
                    <a:pt x="0" y="0"/>
                  </a:lnTo>
                  <a:lnTo>
                    <a:pt x="400543" y="0"/>
                  </a:lnTo>
                  <a:lnTo>
                    <a:pt x="448405" y="1210"/>
                  </a:lnTo>
                  <a:lnTo>
                    <a:pt x="495639" y="4802"/>
                  </a:lnTo>
                  <a:lnTo>
                    <a:pt x="542186" y="10717"/>
                  </a:lnTo>
                  <a:lnTo>
                    <a:pt x="587989" y="18897"/>
                  </a:lnTo>
                  <a:lnTo>
                    <a:pt x="632988" y="29284"/>
                  </a:lnTo>
                  <a:lnTo>
                    <a:pt x="677125" y="41818"/>
                  </a:lnTo>
                  <a:lnTo>
                    <a:pt x="720342" y="56442"/>
                  </a:lnTo>
                  <a:lnTo>
                    <a:pt x="762580" y="73097"/>
                  </a:lnTo>
                  <a:lnTo>
                    <a:pt x="803781" y="91724"/>
                  </a:lnTo>
                  <a:lnTo>
                    <a:pt x="843886" y="112265"/>
                  </a:lnTo>
                  <a:lnTo>
                    <a:pt x="882837" y="134662"/>
                  </a:lnTo>
                  <a:lnTo>
                    <a:pt x="920575" y="158856"/>
                  </a:lnTo>
                  <a:lnTo>
                    <a:pt x="957042" y="184789"/>
                  </a:lnTo>
                  <a:lnTo>
                    <a:pt x="992180" y="212402"/>
                  </a:lnTo>
                  <a:lnTo>
                    <a:pt x="1025929" y="241637"/>
                  </a:lnTo>
                  <a:lnTo>
                    <a:pt x="1058232" y="272435"/>
                  </a:lnTo>
                  <a:lnTo>
                    <a:pt x="1089031" y="304739"/>
                  </a:lnTo>
                  <a:lnTo>
                    <a:pt x="1118265" y="338488"/>
                  </a:lnTo>
                  <a:lnTo>
                    <a:pt x="1145879" y="373626"/>
                  </a:lnTo>
                  <a:lnTo>
                    <a:pt x="1171811" y="410093"/>
                  </a:lnTo>
                  <a:lnTo>
                    <a:pt x="1196006" y="447831"/>
                  </a:lnTo>
                  <a:lnTo>
                    <a:pt x="1218403" y="486782"/>
                  </a:lnTo>
                  <a:lnTo>
                    <a:pt x="1238944" y="526887"/>
                  </a:lnTo>
                  <a:lnTo>
                    <a:pt x="1257571" y="568088"/>
                  </a:lnTo>
                  <a:lnTo>
                    <a:pt x="1274226" y="610326"/>
                  </a:lnTo>
                  <a:lnTo>
                    <a:pt x="1288850" y="653543"/>
                  </a:lnTo>
                  <a:lnTo>
                    <a:pt x="1301384" y="697680"/>
                  </a:lnTo>
                  <a:lnTo>
                    <a:pt x="1311770" y="742679"/>
                  </a:lnTo>
                  <a:lnTo>
                    <a:pt x="1319951" y="788481"/>
                  </a:lnTo>
                  <a:lnTo>
                    <a:pt x="1325866" y="835029"/>
                  </a:lnTo>
                  <a:lnTo>
                    <a:pt x="1329458" y="882263"/>
                  </a:lnTo>
                  <a:lnTo>
                    <a:pt x="1330668" y="930125"/>
                  </a:lnTo>
                  <a:lnTo>
                    <a:pt x="1330668" y="102205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8533468" y="7223675"/>
              <a:ext cx="1376045" cy="1067435"/>
            </a:xfrm>
            <a:custGeom>
              <a:avLst/>
              <a:gdLst/>
              <a:ahLst/>
              <a:cxnLst/>
              <a:rect l="l" t="t" r="r" b="b"/>
              <a:pathLst>
                <a:path w="1376045" h="1067434">
                  <a:moveTo>
                    <a:pt x="1375886" y="1067276"/>
                  </a:moveTo>
                  <a:lnTo>
                    <a:pt x="1285451" y="1067276"/>
                  </a:lnTo>
                  <a:lnTo>
                    <a:pt x="1285451" y="975343"/>
                  </a:lnTo>
                  <a:lnTo>
                    <a:pt x="1284139" y="926867"/>
                  </a:lnTo>
                  <a:lnTo>
                    <a:pt x="1280248" y="879066"/>
                  </a:lnTo>
                  <a:lnTo>
                    <a:pt x="1273847" y="832006"/>
                  </a:lnTo>
                  <a:lnTo>
                    <a:pt x="1265002" y="785757"/>
                  </a:lnTo>
                  <a:lnTo>
                    <a:pt x="1253784" y="740385"/>
                  </a:lnTo>
                  <a:lnTo>
                    <a:pt x="1240258" y="695960"/>
                  </a:lnTo>
                  <a:lnTo>
                    <a:pt x="1224495" y="652548"/>
                  </a:lnTo>
                  <a:lnTo>
                    <a:pt x="1206560" y="610219"/>
                  </a:lnTo>
                  <a:lnTo>
                    <a:pt x="1186523" y="569040"/>
                  </a:lnTo>
                  <a:lnTo>
                    <a:pt x="1164452" y="529079"/>
                  </a:lnTo>
                  <a:lnTo>
                    <a:pt x="1140414" y="490404"/>
                  </a:lnTo>
                  <a:lnTo>
                    <a:pt x="1114478" y="453083"/>
                  </a:lnTo>
                  <a:lnTo>
                    <a:pt x="1086711" y="417185"/>
                  </a:lnTo>
                  <a:lnTo>
                    <a:pt x="1057182" y="382777"/>
                  </a:lnTo>
                  <a:lnTo>
                    <a:pt x="1025958" y="349927"/>
                  </a:lnTo>
                  <a:lnTo>
                    <a:pt x="993109" y="318704"/>
                  </a:lnTo>
                  <a:lnTo>
                    <a:pt x="958700" y="289175"/>
                  </a:lnTo>
                  <a:lnTo>
                    <a:pt x="922802" y="261408"/>
                  </a:lnTo>
                  <a:lnTo>
                    <a:pt x="885481" y="235471"/>
                  </a:lnTo>
                  <a:lnTo>
                    <a:pt x="846807" y="211434"/>
                  </a:lnTo>
                  <a:lnTo>
                    <a:pt x="806846" y="189362"/>
                  </a:lnTo>
                  <a:lnTo>
                    <a:pt x="765666" y="169325"/>
                  </a:lnTo>
                  <a:lnTo>
                    <a:pt x="723337" y="151391"/>
                  </a:lnTo>
                  <a:lnTo>
                    <a:pt x="679926" y="135627"/>
                  </a:lnTo>
                  <a:lnTo>
                    <a:pt x="635500" y="122102"/>
                  </a:lnTo>
                  <a:lnTo>
                    <a:pt x="590129" y="110883"/>
                  </a:lnTo>
                  <a:lnTo>
                    <a:pt x="543879" y="102039"/>
                  </a:lnTo>
                  <a:lnTo>
                    <a:pt x="496819" y="95637"/>
                  </a:lnTo>
                  <a:lnTo>
                    <a:pt x="449018" y="91747"/>
                  </a:lnTo>
                  <a:lnTo>
                    <a:pt x="400542" y="90435"/>
                  </a:lnTo>
                  <a:lnTo>
                    <a:pt x="0" y="90435"/>
                  </a:lnTo>
                  <a:lnTo>
                    <a:pt x="0" y="0"/>
                  </a:lnTo>
                  <a:lnTo>
                    <a:pt x="400542" y="0"/>
                  </a:lnTo>
                  <a:lnTo>
                    <a:pt x="449153" y="1195"/>
                  </a:lnTo>
                  <a:lnTo>
                    <a:pt x="497155" y="4745"/>
                  </a:lnTo>
                  <a:lnTo>
                    <a:pt x="544490" y="10593"/>
                  </a:lnTo>
                  <a:lnTo>
                    <a:pt x="591104" y="18682"/>
                  </a:lnTo>
                  <a:lnTo>
                    <a:pt x="636940" y="28956"/>
                  </a:lnTo>
                  <a:lnTo>
                    <a:pt x="681941" y="41360"/>
                  </a:lnTo>
                  <a:lnTo>
                    <a:pt x="726051" y="55836"/>
                  </a:lnTo>
                  <a:lnTo>
                    <a:pt x="769215" y="72328"/>
                  </a:lnTo>
                  <a:lnTo>
                    <a:pt x="811375" y="90781"/>
                  </a:lnTo>
                  <a:lnTo>
                    <a:pt x="852475" y="111137"/>
                  </a:lnTo>
                  <a:lnTo>
                    <a:pt x="892460" y="133341"/>
                  </a:lnTo>
                  <a:lnTo>
                    <a:pt x="931272" y="157336"/>
                  </a:lnTo>
                  <a:lnTo>
                    <a:pt x="968856" y="183066"/>
                  </a:lnTo>
                  <a:lnTo>
                    <a:pt x="1005155" y="210475"/>
                  </a:lnTo>
                  <a:lnTo>
                    <a:pt x="1040113" y="239507"/>
                  </a:lnTo>
                  <a:lnTo>
                    <a:pt x="1073674" y="270104"/>
                  </a:lnTo>
                  <a:lnTo>
                    <a:pt x="1105781" y="302211"/>
                  </a:lnTo>
                  <a:lnTo>
                    <a:pt x="1136379" y="335772"/>
                  </a:lnTo>
                  <a:lnTo>
                    <a:pt x="1165410" y="370730"/>
                  </a:lnTo>
                  <a:lnTo>
                    <a:pt x="1192819" y="407029"/>
                  </a:lnTo>
                  <a:lnTo>
                    <a:pt x="1218549" y="444613"/>
                  </a:lnTo>
                  <a:lnTo>
                    <a:pt x="1242544" y="483426"/>
                  </a:lnTo>
                  <a:lnTo>
                    <a:pt x="1264748" y="523410"/>
                  </a:lnTo>
                  <a:lnTo>
                    <a:pt x="1285104" y="564511"/>
                  </a:lnTo>
                  <a:lnTo>
                    <a:pt x="1303557" y="606671"/>
                  </a:lnTo>
                  <a:lnTo>
                    <a:pt x="1320049" y="649834"/>
                  </a:lnTo>
                  <a:lnTo>
                    <a:pt x="1334525" y="693944"/>
                  </a:lnTo>
                  <a:lnTo>
                    <a:pt x="1346929" y="738945"/>
                  </a:lnTo>
                  <a:lnTo>
                    <a:pt x="1357203" y="784781"/>
                  </a:lnTo>
                  <a:lnTo>
                    <a:pt x="1365292" y="831395"/>
                  </a:lnTo>
                  <a:lnTo>
                    <a:pt x="1371140" y="878731"/>
                  </a:lnTo>
                  <a:lnTo>
                    <a:pt x="1374690" y="926732"/>
                  </a:lnTo>
                  <a:lnTo>
                    <a:pt x="1375886" y="975343"/>
                  </a:lnTo>
                  <a:lnTo>
                    <a:pt x="1375886" y="1067276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468080" y="8280789"/>
              <a:ext cx="1273175" cy="419734"/>
            </a:xfrm>
            <a:custGeom>
              <a:avLst/>
              <a:gdLst/>
              <a:ahLst/>
              <a:cxnLst/>
              <a:rect l="l" t="t" r="r" b="b"/>
              <a:pathLst>
                <a:path w="1273175" h="419734">
                  <a:moveTo>
                    <a:pt x="0" y="419637"/>
                  </a:moveTo>
                  <a:lnTo>
                    <a:pt x="1272592" y="419637"/>
                  </a:lnTo>
                  <a:lnTo>
                    <a:pt x="1272592" y="0"/>
                  </a:lnTo>
                  <a:lnTo>
                    <a:pt x="0" y="0"/>
                  </a:lnTo>
                  <a:lnTo>
                    <a:pt x="0" y="41963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77645" y="8280789"/>
              <a:ext cx="90805" cy="419734"/>
            </a:xfrm>
            <a:custGeom>
              <a:avLst/>
              <a:gdLst/>
              <a:ahLst/>
              <a:cxnLst/>
              <a:rect l="l" t="t" r="r" b="b"/>
              <a:pathLst>
                <a:path w="90804" h="419734">
                  <a:moveTo>
                    <a:pt x="90435" y="419637"/>
                  </a:moveTo>
                  <a:lnTo>
                    <a:pt x="0" y="419637"/>
                  </a:lnTo>
                  <a:lnTo>
                    <a:pt x="0" y="0"/>
                  </a:lnTo>
                  <a:lnTo>
                    <a:pt x="90435" y="0"/>
                  </a:lnTo>
                  <a:lnTo>
                    <a:pt x="90435" y="419637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1729028" y="8280793"/>
              <a:ext cx="8089900" cy="419734"/>
            </a:xfrm>
            <a:custGeom>
              <a:avLst/>
              <a:gdLst/>
              <a:ahLst/>
              <a:cxnLst/>
              <a:rect l="l" t="t" r="r" b="b"/>
              <a:pathLst>
                <a:path w="8089900" h="419734">
                  <a:moveTo>
                    <a:pt x="8089887" y="0"/>
                  </a:moveTo>
                  <a:lnTo>
                    <a:pt x="6816077" y="0"/>
                  </a:lnTo>
                  <a:lnTo>
                    <a:pt x="6804431" y="0"/>
                  </a:lnTo>
                  <a:lnTo>
                    <a:pt x="0" y="0"/>
                  </a:lnTo>
                  <a:lnTo>
                    <a:pt x="0" y="419633"/>
                  </a:lnTo>
                  <a:lnTo>
                    <a:pt x="6804431" y="419633"/>
                  </a:lnTo>
                  <a:lnTo>
                    <a:pt x="6816077" y="419633"/>
                  </a:lnTo>
                  <a:lnTo>
                    <a:pt x="8089887" y="419633"/>
                  </a:lnTo>
                  <a:lnTo>
                    <a:pt x="80898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9818919" y="8280789"/>
              <a:ext cx="90805" cy="419734"/>
            </a:xfrm>
            <a:custGeom>
              <a:avLst/>
              <a:gdLst/>
              <a:ahLst/>
              <a:cxnLst/>
              <a:rect l="l" t="t" r="r" b="b"/>
              <a:pathLst>
                <a:path w="90804" h="419734">
                  <a:moveTo>
                    <a:pt x="90435" y="419637"/>
                  </a:moveTo>
                  <a:lnTo>
                    <a:pt x="0" y="419637"/>
                  </a:lnTo>
                  <a:lnTo>
                    <a:pt x="0" y="0"/>
                  </a:lnTo>
                  <a:lnTo>
                    <a:pt x="90435" y="0"/>
                  </a:lnTo>
                  <a:lnTo>
                    <a:pt x="90435" y="419637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422863" y="8690263"/>
              <a:ext cx="1318260" cy="1040765"/>
            </a:xfrm>
            <a:custGeom>
              <a:avLst/>
              <a:gdLst/>
              <a:ahLst/>
              <a:cxnLst/>
              <a:rect l="l" t="t" r="r" b="b"/>
              <a:pathLst>
                <a:path w="1318260" h="1040765">
                  <a:moveTo>
                    <a:pt x="1317809" y="1040428"/>
                  </a:moveTo>
                  <a:lnTo>
                    <a:pt x="930125" y="1040428"/>
                  </a:lnTo>
                  <a:lnTo>
                    <a:pt x="882263" y="1039218"/>
                  </a:lnTo>
                  <a:lnTo>
                    <a:pt x="835029" y="1035625"/>
                  </a:lnTo>
                  <a:lnTo>
                    <a:pt x="788481" y="1029710"/>
                  </a:lnTo>
                  <a:lnTo>
                    <a:pt x="742679" y="1021530"/>
                  </a:lnTo>
                  <a:lnTo>
                    <a:pt x="697680" y="1011144"/>
                  </a:lnTo>
                  <a:lnTo>
                    <a:pt x="653543" y="998609"/>
                  </a:lnTo>
                  <a:lnTo>
                    <a:pt x="610326" y="983986"/>
                  </a:lnTo>
                  <a:lnTo>
                    <a:pt x="568088" y="967331"/>
                  </a:lnTo>
                  <a:lnTo>
                    <a:pt x="526887" y="948704"/>
                  </a:lnTo>
                  <a:lnTo>
                    <a:pt x="486782" y="928162"/>
                  </a:lnTo>
                  <a:lnTo>
                    <a:pt x="447831" y="905765"/>
                  </a:lnTo>
                  <a:lnTo>
                    <a:pt x="410093" y="881571"/>
                  </a:lnTo>
                  <a:lnTo>
                    <a:pt x="373626" y="855638"/>
                  </a:lnTo>
                  <a:lnTo>
                    <a:pt x="338488" y="828025"/>
                  </a:lnTo>
                  <a:lnTo>
                    <a:pt x="304739" y="798790"/>
                  </a:lnTo>
                  <a:lnTo>
                    <a:pt x="272435" y="767992"/>
                  </a:lnTo>
                  <a:lnTo>
                    <a:pt x="241637" y="735689"/>
                  </a:lnTo>
                  <a:lnTo>
                    <a:pt x="212402" y="701939"/>
                  </a:lnTo>
                  <a:lnTo>
                    <a:pt x="184789" y="666802"/>
                  </a:lnTo>
                  <a:lnTo>
                    <a:pt x="158856" y="630334"/>
                  </a:lnTo>
                  <a:lnTo>
                    <a:pt x="134662" y="592596"/>
                  </a:lnTo>
                  <a:lnTo>
                    <a:pt x="112265" y="553645"/>
                  </a:lnTo>
                  <a:lnTo>
                    <a:pt x="91724" y="513540"/>
                  </a:lnTo>
                  <a:lnTo>
                    <a:pt x="73097" y="472340"/>
                  </a:lnTo>
                  <a:lnTo>
                    <a:pt x="56442" y="430102"/>
                  </a:lnTo>
                  <a:lnTo>
                    <a:pt x="41818" y="386885"/>
                  </a:lnTo>
                  <a:lnTo>
                    <a:pt x="29284" y="342748"/>
                  </a:lnTo>
                  <a:lnTo>
                    <a:pt x="18897" y="297748"/>
                  </a:lnTo>
                  <a:lnTo>
                    <a:pt x="10717" y="251946"/>
                  </a:lnTo>
                  <a:lnTo>
                    <a:pt x="4802" y="205398"/>
                  </a:lnTo>
                  <a:lnTo>
                    <a:pt x="1210" y="158164"/>
                  </a:lnTo>
                  <a:lnTo>
                    <a:pt x="0" y="110302"/>
                  </a:lnTo>
                  <a:lnTo>
                    <a:pt x="0" y="0"/>
                  </a:lnTo>
                  <a:lnTo>
                    <a:pt x="1317809" y="0"/>
                  </a:lnTo>
                  <a:lnTo>
                    <a:pt x="1317809" y="104042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77645" y="8690263"/>
              <a:ext cx="1363345" cy="1085850"/>
            </a:xfrm>
            <a:custGeom>
              <a:avLst/>
              <a:gdLst/>
              <a:ahLst/>
              <a:cxnLst/>
              <a:rect l="l" t="t" r="r" b="b"/>
              <a:pathLst>
                <a:path w="1363345" h="1085850">
                  <a:moveTo>
                    <a:pt x="1363027" y="1085645"/>
                  </a:moveTo>
                  <a:lnTo>
                    <a:pt x="975343" y="1085645"/>
                  </a:lnTo>
                  <a:lnTo>
                    <a:pt x="926732" y="1084450"/>
                  </a:lnTo>
                  <a:lnTo>
                    <a:pt x="878731" y="1080900"/>
                  </a:lnTo>
                  <a:lnTo>
                    <a:pt x="831395" y="1075052"/>
                  </a:lnTo>
                  <a:lnTo>
                    <a:pt x="784781" y="1066963"/>
                  </a:lnTo>
                  <a:lnTo>
                    <a:pt x="738945" y="1056688"/>
                  </a:lnTo>
                  <a:lnTo>
                    <a:pt x="693944" y="1044285"/>
                  </a:lnTo>
                  <a:lnTo>
                    <a:pt x="649834" y="1029809"/>
                  </a:lnTo>
                  <a:lnTo>
                    <a:pt x="606671" y="1013317"/>
                  </a:lnTo>
                  <a:lnTo>
                    <a:pt x="564511" y="994864"/>
                  </a:lnTo>
                  <a:lnTo>
                    <a:pt x="523410" y="974508"/>
                  </a:lnTo>
                  <a:lnTo>
                    <a:pt x="483426" y="952304"/>
                  </a:lnTo>
                  <a:lnTo>
                    <a:pt x="444613" y="928309"/>
                  </a:lnTo>
                  <a:lnTo>
                    <a:pt x="407029" y="902578"/>
                  </a:lnTo>
                  <a:lnTo>
                    <a:pt x="370730" y="875170"/>
                  </a:lnTo>
                  <a:lnTo>
                    <a:pt x="335772" y="846138"/>
                  </a:lnTo>
                  <a:lnTo>
                    <a:pt x="302211" y="815541"/>
                  </a:lnTo>
                  <a:lnTo>
                    <a:pt x="270104" y="783434"/>
                  </a:lnTo>
                  <a:lnTo>
                    <a:pt x="239507" y="749873"/>
                  </a:lnTo>
                  <a:lnTo>
                    <a:pt x="210475" y="714915"/>
                  </a:lnTo>
                  <a:lnTo>
                    <a:pt x="183066" y="678615"/>
                  </a:lnTo>
                  <a:lnTo>
                    <a:pt x="157336" y="641032"/>
                  </a:lnTo>
                  <a:lnTo>
                    <a:pt x="133341" y="602219"/>
                  </a:lnTo>
                  <a:lnTo>
                    <a:pt x="111137" y="562235"/>
                  </a:lnTo>
                  <a:lnTo>
                    <a:pt x="90781" y="521134"/>
                  </a:lnTo>
                  <a:lnTo>
                    <a:pt x="72328" y="478974"/>
                  </a:lnTo>
                  <a:lnTo>
                    <a:pt x="55836" y="435811"/>
                  </a:lnTo>
                  <a:lnTo>
                    <a:pt x="41360" y="391701"/>
                  </a:lnTo>
                  <a:lnTo>
                    <a:pt x="28956" y="346699"/>
                  </a:lnTo>
                  <a:lnTo>
                    <a:pt x="18682" y="300864"/>
                  </a:lnTo>
                  <a:lnTo>
                    <a:pt x="10593" y="254250"/>
                  </a:lnTo>
                  <a:lnTo>
                    <a:pt x="4745" y="206914"/>
                  </a:lnTo>
                  <a:lnTo>
                    <a:pt x="1195" y="158913"/>
                  </a:lnTo>
                  <a:lnTo>
                    <a:pt x="0" y="110302"/>
                  </a:lnTo>
                  <a:lnTo>
                    <a:pt x="0" y="0"/>
                  </a:lnTo>
                  <a:lnTo>
                    <a:pt x="90435" y="0"/>
                  </a:lnTo>
                  <a:lnTo>
                    <a:pt x="90435" y="110302"/>
                  </a:lnTo>
                  <a:lnTo>
                    <a:pt x="91747" y="158778"/>
                  </a:lnTo>
                  <a:lnTo>
                    <a:pt x="95637" y="206579"/>
                  </a:lnTo>
                  <a:lnTo>
                    <a:pt x="102039" y="253639"/>
                  </a:lnTo>
                  <a:lnTo>
                    <a:pt x="110883" y="299888"/>
                  </a:lnTo>
                  <a:lnTo>
                    <a:pt x="122102" y="345260"/>
                  </a:lnTo>
                  <a:lnTo>
                    <a:pt x="135627" y="389685"/>
                  </a:lnTo>
                  <a:lnTo>
                    <a:pt x="151391" y="433097"/>
                  </a:lnTo>
                  <a:lnTo>
                    <a:pt x="169325" y="475426"/>
                  </a:lnTo>
                  <a:lnTo>
                    <a:pt x="189362" y="516605"/>
                  </a:lnTo>
                  <a:lnTo>
                    <a:pt x="211434" y="556566"/>
                  </a:lnTo>
                  <a:lnTo>
                    <a:pt x="235471" y="595241"/>
                  </a:lnTo>
                  <a:lnTo>
                    <a:pt x="261408" y="632562"/>
                  </a:lnTo>
                  <a:lnTo>
                    <a:pt x="289175" y="668460"/>
                  </a:lnTo>
                  <a:lnTo>
                    <a:pt x="318704" y="702868"/>
                  </a:lnTo>
                  <a:lnTo>
                    <a:pt x="349927" y="735718"/>
                  </a:lnTo>
                  <a:lnTo>
                    <a:pt x="382777" y="766941"/>
                  </a:lnTo>
                  <a:lnTo>
                    <a:pt x="417185" y="796470"/>
                  </a:lnTo>
                  <a:lnTo>
                    <a:pt x="453083" y="824237"/>
                  </a:lnTo>
                  <a:lnTo>
                    <a:pt x="490404" y="850173"/>
                  </a:lnTo>
                  <a:lnTo>
                    <a:pt x="529079" y="874211"/>
                  </a:lnTo>
                  <a:lnTo>
                    <a:pt x="569040" y="896283"/>
                  </a:lnTo>
                  <a:lnTo>
                    <a:pt x="610219" y="916320"/>
                  </a:lnTo>
                  <a:lnTo>
                    <a:pt x="652548" y="934254"/>
                  </a:lnTo>
                  <a:lnTo>
                    <a:pt x="695960" y="950018"/>
                  </a:lnTo>
                  <a:lnTo>
                    <a:pt x="740385" y="963543"/>
                  </a:lnTo>
                  <a:lnTo>
                    <a:pt x="785757" y="974762"/>
                  </a:lnTo>
                  <a:lnTo>
                    <a:pt x="832006" y="983606"/>
                  </a:lnTo>
                  <a:lnTo>
                    <a:pt x="879066" y="990007"/>
                  </a:lnTo>
                  <a:lnTo>
                    <a:pt x="926867" y="993898"/>
                  </a:lnTo>
                  <a:lnTo>
                    <a:pt x="975343" y="995210"/>
                  </a:lnTo>
                  <a:lnTo>
                    <a:pt x="1363027" y="995210"/>
                  </a:lnTo>
                  <a:lnTo>
                    <a:pt x="1363027" y="1085645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1729030" y="8690263"/>
              <a:ext cx="6816090" cy="995680"/>
            </a:xfrm>
            <a:custGeom>
              <a:avLst/>
              <a:gdLst/>
              <a:ahLst/>
              <a:cxnLst/>
              <a:rect l="l" t="t" r="r" b="b"/>
              <a:pathLst>
                <a:path w="6816090" h="995679">
                  <a:moveTo>
                    <a:pt x="0" y="995210"/>
                  </a:moveTo>
                  <a:lnTo>
                    <a:pt x="6816078" y="995210"/>
                  </a:lnTo>
                  <a:lnTo>
                    <a:pt x="6816078" y="0"/>
                  </a:lnTo>
                  <a:lnTo>
                    <a:pt x="0" y="0"/>
                  </a:lnTo>
                  <a:lnTo>
                    <a:pt x="0" y="99521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1729030" y="9685473"/>
              <a:ext cx="6816090" cy="90805"/>
            </a:xfrm>
            <a:custGeom>
              <a:avLst/>
              <a:gdLst/>
              <a:ahLst/>
              <a:cxnLst/>
              <a:rect l="l" t="t" r="r" b="b"/>
              <a:pathLst>
                <a:path w="6816090" h="90804">
                  <a:moveTo>
                    <a:pt x="6816078" y="90435"/>
                  </a:moveTo>
                  <a:lnTo>
                    <a:pt x="0" y="90435"/>
                  </a:lnTo>
                  <a:lnTo>
                    <a:pt x="0" y="0"/>
                  </a:lnTo>
                  <a:lnTo>
                    <a:pt x="6816078" y="0"/>
                  </a:lnTo>
                  <a:lnTo>
                    <a:pt x="6816078" y="90435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8533468" y="8690263"/>
              <a:ext cx="1330960" cy="1040765"/>
            </a:xfrm>
            <a:custGeom>
              <a:avLst/>
              <a:gdLst/>
              <a:ahLst/>
              <a:cxnLst/>
              <a:rect l="l" t="t" r="r" b="b"/>
              <a:pathLst>
                <a:path w="1330959" h="1040765">
                  <a:moveTo>
                    <a:pt x="400543" y="1040428"/>
                  </a:moveTo>
                  <a:lnTo>
                    <a:pt x="0" y="1040428"/>
                  </a:lnTo>
                  <a:lnTo>
                    <a:pt x="0" y="0"/>
                  </a:lnTo>
                  <a:lnTo>
                    <a:pt x="1330668" y="0"/>
                  </a:lnTo>
                  <a:lnTo>
                    <a:pt x="1330668" y="110302"/>
                  </a:lnTo>
                  <a:lnTo>
                    <a:pt x="1329458" y="158164"/>
                  </a:lnTo>
                  <a:lnTo>
                    <a:pt x="1325866" y="205398"/>
                  </a:lnTo>
                  <a:lnTo>
                    <a:pt x="1319951" y="251946"/>
                  </a:lnTo>
                  <a:lnTo>
                    <a:pt x="1311770" y="297748"/>
                  </a:lnTo>
                  <a:lnTo>
                    <a:pt x="1301384" y="342748"/>
                  </a:lnTo>
                  <a:lnTo>
                    <a:pt x="1288850" y="386885"/>
                  </a:lnTo>
                  <a:lnTo>
                    <a:pt x="1274226" y="430102"/>
                  </a:lnTo>
                  <a:lnTo>
                    <a:pt x="1257571" y="472340"/>
                  </a:lnTo>
                  <a:lnTo>
                    <a:pt x="1238944" y="513540"/>
                  </a:lnTo>
                  <a:lnTo>
                    <a:pt x="1218403" y="553645"/>
                  </a:lnTo>
                  <a:lnTo>
                    <a:pt x="1196006" y="592596"/>
                  </a:lnTo>
                  <a:lnTo>
                    <a:pt x="1171811" y="630334"/>
                  </a:lnTo>
                  <a:lnTo>
                    <a:pt x="1145879" y="666802"/>
                  </a:lnTo>
                  <a:lnTo>
                    <a:pt x="1118265" y="701939"/>
                  </a:lnTo>
                  <a:lnTo>
                    <a:pt x="1089031" y="735689"/>
                  </a:lnTo>
                  <a:lnTo>
                    <a:pt x="1058232" y="767992"/>
                  </a:lnTo>
                  <a:lnTo>
                    <a:pt x="1025929" y="798790"/>
                  </a:lnTo>
                  <a:lnTo>
                    <a:pt x="992180" y="828025"/>
                  </a:lnTo>
                  <a:lnTo>
                    <a:pt x="957042" y="855638"/>
                  </a:lnTo>
                  <a:lnTo>
                    <a:pt x="920575" y="881571"/>
                  </a:lnTo>
                  <a:lnTo>
                    <a:pt x="882837" y="905765"/>
                  </a:lnTo>
                  <a:lnTo>
                    <a:pt x="843886" y="928162"/>
                  </a:lnTo>
                  <a:lnTo>
                    <a:pt x="803781" y="948704"/>
                  </a:lnTo>
                  <a:lnTo>
                    <a:pt x="762580" y="967331"/>
                  </a:lnTo>
                  <a:lnTo>
                    <a:pt x="720342" y="983986"/>
                  </a:lnTo>
                  <a:lnTo>
                    <a:pt x="677125" y="998609"/>
                  </a:lnTo>
                  <a:lnTo>
                    <a:pt x="632988" y="1011144"/>
                  </a:lnTo>
                  <a:lnTo>
                    <a:pt x="587989" y="1021530"/>
                  </a:lnTo>
                  <a:lnTo>
                    <a:pt x="542186" y="1029710"/>
                  </a:lnTo>
                  <a:lnTo>
                    <a:pt x="495639" y="1035625"/>
                  </a:lnTo>
                  <a:lnTo>
                    <a:pt x="448405" y="1039218"/>
                  </a:lnTo>
                  <a:lnTo>
                    <a:pt x="400543" y="104042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8533468" y="8690263"/>
              <a:ext cx="1376045" cy="1085850"/>
            </a:xfrm>
            <a:custGeom>
              <a:avLst/>
              <a:gdLst/>
              <a:ahLst/>
              <a:cxnLst/>
              <a:rect l="l" t="t" r="r" b="b"/>
              <a:pathLst>
                <a:path w="1376045" h="1085850">
                  <a:moveTo>
                    <a:pt x="400542" y="1085645"/>
                  </a:moveTo>
                  <a:lnTo>
                    <a:pt x="0" y="1085645"/>
                  </a:lnTo>
                  <a:lnTo>
                    <a:pt x="0" y="995210"/>
                  </a:lnTo>
                  <a:lnTo>
                    <a:pt x="400542" y="995210"/>
                  </a:lnTo>
                  <a:lnTo>
                    <a:pt x="449018" y="993898"/>
                  </a:lnTo>
                  <a:lnTo>
                    <a:pt x="496819" y="990007"/>
                  </a:lnTo>
                  <a:lnTo>
                    <a:pt x="543879" y="983606"/>
                  </a:lnTo>
                  <a:lnTo>
                    <a:pt x="590129" y="974762"/>
                  </a:lnTo>
                  <a:lnTo>
                    <a:pt x="635500" y="963543"/>
                  </a:lnTo>
                  <a:lnTo>
                    <a:pt x="679926" y="950018"/>
                  </a:lnTo>
                  <a:lnTo>
                    <a:pt x="723337" y="934254"/>
                  </a:lnTo>
                  <a:lnTo>
                    <a:pt x="765666" y="916320"/>
                  </a:lnTo>
                  <a:lnTo>
                    <a:pt x="806846" y="896283"/>
                  </a:lnTo>
                  <a:lnTo>
                    <a:pt x="846807" y="874211"/>
                  </a:lnTo>
                  <a:lnTo>
                    <a:pt x="885481" y="850173"/>
                  </a:lnTo>
                  <a:lnTo>
                    <a:pt x="922802" y="824237"/>
                  </a:lnTo>
                  <a:lnTo>
                    <a:pt x="958700" y="796470"/>
                  </a:lnTo>
                  <a:lnTo>
                    <a:pt x="993109" y="766941"/>
                  </a:lnTo>
                  <a:lnTo>
                    <a:pt x="1025958" y="735718"/>
                  </a:lnTo>
                  <a:lnTo>
                    <a:pt x="1057182" y="702868"/>
                  </a:lnTo>
                  <a:lnTo>
                    <a:pt x="1086711" y="668460"/>
                  </a:lnTo>
                  <a:lnTo>
                    <a:pt x="1114478" y="632562"/>
                  </a:lnTo>
                  <a:lnTo>
                    <a:pt x="1140414" y="595241"/>
                  </a:lnTo>
                  <a:lnTo>
                    <a:pt x="1164452" y="556566"/>
                  </a:lnTo>
                  <a:lnTo>
                    <a:pt x="1186523" y="516605"/>
                  </a:lnTo>
                  <a:lnTo>
                    <a:pt x="1206560" y="475426"/>
                  </a:lnTo>
                  <a:lnTo>
                    <a:pt x="1224495" y="433097"/>
                  </a:lnTo>
                  <a:lnTo>
                    <a:pt x="1240258" y="389685"/>
                  </a:lnTo>
                  <a:lnTo>
                    <a:pt x="1253784" y="345260"/>
                  </a:lnTo>
                  <a:lnTo>
                    <a:pt x="1265002" y="299888"/>
                  </a:lnTo>
                  <a:lnTo>
                    <a:pt x="1273847" y="253639"/>
                  </a:lnTo>
                  <a:lnTo>
                    <a:pt x="1280248" y="206579"/>
                  </a:lnTo>
                  <a:lnTo>
                    <a:pt x="1284139" y="158778"/>
                  </a:lnTo>
                  <a:lnTo>
                    <a:pt x="1285451" y="110302"/>
                  </a:lnTo>
                  <a:lnTo>
                    <a:pt x="1285451" y="0"/>
                  </a:lnTo>
                  <a:lnTo>
                    <a:pt x="1375886" y="0"/>
                  </a:lnTo>
                  <a:lnTo>
                    <a:pt x="1375886" y="110302"/>
                  </a:lnTo>
                  <a:lnTo>
                    <a:pt x="1374690" y="158913"/>
                  </a:lnTo>
                  <a:lnTo>
                    <a:pt x="1371140" y="206914"/>
                  </a:lnTo>
                  <a:lnTo>
                    <a:pt x="1365292" y="254250"/>
                  </a:lnTo>
                  <a:lnTo>
                    <a:pt x="1357203" y="300864"/>
                  </a:lnTo>
                  <a:lnTo>
                    <a:pt x="1346929" y="346699"/>
                  </a:lnTo>
                  <a:lnTo>
                    <a:pt x="1334525" y="391701"/>
                  </a:lnTo>
                  <a:lnTo>
                    <a:pt x="1320049" y="435811"/>
                  </a:lnTo>
                  <a:lnTo>
                    <a:pt x="1303557" y="478974"/>
                  </a:lnTo>
                  <a:lnTo>
                    <a:pt x="1285104" y="521134"/>
                  </a:lnTo>
                  <a:lnTo>
                    <a:pt x="1264748" y="562235"/>
                  </a:lnTo>
                  <a:lnTo>
                    <a:pt x="1242544" y="602219"/>
                  </a:lnTo>
                  <a:lnTo>
                    <a:pt x="1218549" y="641032"/>
                  </a:lnTo>
                  <a:lnTo>
                    <a:pt x="1192819" y="678615"/>
                  </a:lnTo>
                  <a:lnTo>
                    <a:pt x="1165410" y="714915"/>
                  </a:lnTo>
                  <a:lnTo>
                    <a:pt x="1136379" y="749873"/>
                  </a:lnTo>
                  <a:lnTo>
                    <a:pt x="1105781" y="783434"/>
                  </a:lnTo>
                  <a:lnTo>
                    <a:pt x="1073674" y="815541"/>
                  </a:lnTo>
                  <a:lnTo>
                    <a:pt x="1040113" y="846138"/>
                  </a:lnTo>
                  <a:lnTo>
                    <a:pt x="1005155" y="875170"/>
                  </a:lnTo>
                  <a:lnTo>
                    <a:pt x="968856" y="902578"/>
                  </a:lnTo>
                  <a:lnTo>
                    <a:pt x="931272" y="928309"/>
                  </a:lnTo>
                  <a:lnTo>
                    <a:pt x="892460" y="952304"/>
                  </a:lnTo>
                  <a:lnTo>
                    <a:pt x="852475" y="974508"/>
                  </a:lnTo>
                  <a:lnTo>
                    <a:pt x="811375" y="994864"/>
                  </a:lnTo>
                  <a:lnTo>
                    <a:pt x="769215" y="1013317"/>
                  </a:lnTo>
                  <a:lnTo>
                    <a:pt x="726051" y="1029809"/>
                  </a:lnTo>
                  <a:lnTo>
                    <a:pt x="681941" y="1044285"/>
                  </a:lnTo>
                  <a:lnTo>
                    <a:pt x="636940" y="1056688"/>
                  </a:lnTo>
                  <a:lnTo>
                    <a:pt x="591104" y="1066963"/>
                  </a:lnTo>
                  <a:lnTo>
                    <a:pt x="544490" y="1075052"/>
                  </a:lnTo>
                  <a:lnTo>
                    <a:pt x="497155" y="1080900"/>
                  </a:lnTo>
                  <a:lnTo>
                    <a:pt x="449153" y="1084450"/>
                  </a:lnTo>
                  <a:lnTo>
                    <a:pt x="400542" y="1085645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781354" y="7632141"/>
              <a:ext cx="8839200" cy="1270635"/>
            </a:xfrm>
            <a:custGeom>
              <a:avLst/>
              <a:gdLst/>
              <a:ahLst/>
              <a:cxnLst/>
              <a:rect l="l" t="t" r="r" b="b"/>
              <a:pathLst>
                <a:path w="8839200" h="1270634">
                  <a:moveTo>
                    <a:pt x="185127" y="626732"/>
                  </a:moveTo>
                  <a:lnTo>
                    <a:pt x="149517" y="607288"/>
                  </a:lnTo>
                  <a:lnTo>
                    <a:pt x="119824" y="578967"/>
                  </a:lnTo>
                  <a:lnTo>
                    <a:pt x="112433" y="564184"/>
                  </a:lnTo>
                  <a:lnTo>
                    <a:pt x="112433" y="523113"/>
                  </a:lnTo>
                  <a:lnTo>
                    <a:pt x="171272" y="523113"/>
                  </a:lnTo>
                  <a:lnTo>
                    <a:pt x="171272" y="494487"/>
                  </a:lnTo>
                  <a:lnTo>
                    <a:pt x="19405" y="494487"/>
                  </a:lnTo>
                  <a:lnTo>
                    <a:pt x="19405" y="523113"/>
                  </a:lnTo>
                  <a:lnTo>
                    <a:pt x="76708" y="523113"/>
                  </a:lnTo>
                  <a:lnTo>
                    <a:pt x="76708" y="562635"/>
                  </a:lnTo>
                  <a:lnTo>
                    <a:pt x="54991" y="598411"/>
                  </a:lnTo>
                  <a:lnTo>
                    <a:pt x="23482" y="622858"/>
                  </a:lnTo>
                  <a:lnTo>
                    <a:pt x="0" y="634822"/>
                  </a:lnTo>
                  <a:lnTo>
                    <a:pt x="21869" y="657529"/>
                  </a:lnTo>
                  <a:lnTo>
                    <a:pt x="55041" y="638505"/>
                  </a:lnTo>
                  <a:lnTo>
                    <a:pt x="86093" y="611530"/>
                  </a:lnTo>
                  <a:lnTo>
                    <a:pt x="95491" y="600595"/>
                  </a:lnTo>
                  <a:lnTo>
                    <a:pt x="99390" y="605574"/>
                  </a:lnTo>
                  <a:lnTo>
                    <a:pt x="132511" y="633260"/>
                  </a:lnTo>
                  <a:lnTo>
                    <a:pt x="163576" y="650062"/>
                  </a:lnTo>
                  <a:lnTo>
                    <a:pt x="185127" y="626732"/>
                  </a:lnTo>
                  <a:close/>
                </a:path>
                <a:path w="8839200" h="1270634">
                  <a:moveTo>
                    <a:pt x="251980" y="687298"/>
                  </a:moveTo>
                  <a:lnTo>
                    <a:pt x="250126" y="682840"/>
                  </a:lnTo>
                  <a:lnTo>
                    <a:pt x="242735" y="675792"/>
                  </a:lnTo>
                  <a:lnTo>
                    <a:pt x="238315" y="674027"/>
                  </a:lnTo>
                  <a:lnTo>
                    <a:pt x="53289" y="674027"/>
                  </a:lnTo>
                  <a:lnTo>
                    <a:pt x="53289" y="702957"/>
                  </a:lnTo>
                  <a:lnTo>
                    <a:pt x="216141" y="702957"/>
                  </a:lnTo>
                  <a:lnTo>
                    <a:pt x="217170" y="703999"/>
                  </a:lnTo>
                  <a:lnTo>
                    <a:pt x="217170" y="781685"/>
                  </a:lnTo>
                  <a:lnTo>
                    <a:pt x="247459" y="781685"/>
                  </a:lnTo>
                  <a:lnTo>
                    <a:pt x="248894" y="781062"/>
                  </a:lnTo>
                  <a:lnTo>
                    <a:pt x="251358" y="778573"/>
                  </a:lnTo>
                  <a:lnTo>
                    <a:pt x="251980" y="777125"/>
                  </a:lnTo>
                  <a:lnTo>
                    <a:pt x="251980" y="687298"/>
                  </a:lnTo>
                  <a:close/>
                </a:path>
                <a:path w="8839200" h="1270634">
                  <a:moveTo>
                    <a:pt x="252907" y="485470"/>
                  </a:moveTo>
                  <a:lnTo>
                    <a:pt x="218097" y="485470"/>
                  </a:lnTo>
                  <a:lnTo>
                    <a:pt x="218097" y="658152"/>
                  </a:lnTo>
                  <a:lnTo>
                    <a:pt x="248386" y="658152"/>
                  </a:lnTo>
                  <a:lnTo>
                    <a:pt x="249821" y="657529"/>
                  </a:lnTo>
                  <a:lnTo>
                    <a:pt x="252285" y="655040"/>
                  </a:lnTo>
                  <a:lnTo>
                    <a:pt x="252907" y="653592"/>
                  </a:lnTo>
                  <a:lnTo>
                    <a:pt x="252907" y="485470"/>
                  </a:lnTo>
                  <a:close/>
                </a:path>
                <a:path w="8839200" h="1270634">
                  <a:moveTo>
                    <a:pt x="449122" y="621753"/>
                  </a:moveTo>
                  <a:lnTo>
                    <a:pt x="413232" y="602576"/>
                  </a:lnTo>
                  <a:lnTo>
                    <a:pt x="404215" y="595922"/>
                  </a:lnTo>
                  <a:lnTo>
                    <a:pt x="401840" y="594055"/>
                  </a:lnTo>
                  <a:lnTo>
                    <a:pt x="376123" y="559206"/>
                  </a:lnTo>
                  <a:lnTo>
                    <a:pt x="376123" y="523113"/>
                  </a:lnTo>
                  <a:lnTo>
                    <a:pt x="434949" y="523113"/>
                  </a:lnTo>
                  <a:lnTo>
                    <a:pt x="434949" y="494487"/>
                  </a:lnTo>
                  <a:lnTo>
                    <a:pt x="282778" y="494487"/>
                  </a:lnTo>
                  <a:lnTo>
                    <a:pt x="282778" y="523113"/>
                  </a:lnTo>
                  <a:lnTo>
                    <a:pt x="340385" y="523113"/>
                  </a:lnTo>
                  <a:lnTo>
                    <a:pt x="340385" y="557961"/>
                  </a:lnTo>
                  <a:lnTo>
                    <a:pt x="318820" y="593598"/>
                  </a:lnTo>
                  <a:lnTo>
                    <a:pt x="287248" y="617880"/>
                  </a:lnTo>
                  <a:lnTo>
                    <a:pt x="263677" y="629843"/>
                  </a:lnTo>
                  <a:lnTo>
                    <a:pt x="285864" y="652551"/>
                  </a:lnTo>
                  <a:lnTo>
                    <a:pt x="332117" y="623671"/>
                  </a:lnTo>
                  <a:lnTo>
                    <a:pt x="359486" y="595922"/>
                  </a:lnTo>
                  <a:lnTo>
                    <a:pt x="363385" y="600697"/>
                  </a:lnTo>
                  <a:lnTo>
                    <a:pt x="396240" y="628281"/>
                  </a:lnTo>
                  <a:lnTo>
                    <a:pt x="427253" y="645083"/>
                  </a:lnTo>
                  <a:lnTo>
                    <a:pt x="449122" y="621753"/>
                  </a:lnTo>
                  <a:close/>
                </a:path>
                <a:path w="8839200" h="1270634">
                  <a:moveTo>
                    <a:pt x="509803" y="716343"/>
                  </a:moveTo>
                  <a:lnTo>
                    <a:pt x="487159" y="680453"/>
                  </a:lnTo>
                  <a:lnTo>
                    <a:pt x="475919" y="674306"/>
                  </a:lnTo>
                  <a:lnTo>
                    <a:pt x="475919" y="718210"/>
                  </a:lnTo>
                  <a:lnTo>
                    <a:pt x="475919" y="731901"/>
                  </a:lnTo>
                  <a:lnTo>
                    <a:pt x="440029" y="756323"/>
                  </a:lnTo>
                  <a:lnTo>
                    <a:pt x="417398" y="758659"/>
                  </a:lnTo>
                  <a:lnTo>
                    <a:pt x="403631" y="758659"/>
                  </a:lnTo>
                  <a:lnTo>
                    <a:pt x="360870" y="749630"/>
                  </a:lnTo>
                  <a:lnTo>
                    <a:pt x="345008" y="731901"/>
                  </a:lnTo>
                  <a:lnTo>
                    <a:pt x="345008" y="718210"/>
                  </a:lnTo>
                  <a:lnTo>
                    <a:pt x="380885" y="693115"/>
                  </a:lnTo>
                  <a:lnTo>
                    <a:pt x="403631" y="690511"/>
                  </a:lnTo>
                  <a:lnTo>
                    <a:pt x="417398" y="690511"/>
                  </a:lnTo>
                  <a:lnTo>
                    <a:pt x="460057" y="700366"/>
                  </a:lnTo>
                  <a:lnTo>
                    <a:pt x="475919" y="718210"/>
                  </a:lnTo>
                  <a:lnTo>
                    <a:pt x="475919" y="674306"/>
                  </a:lnTo>
                  <a:lnTo>
                    <a:pt x="438035" y="663397"/>
                  </a:lnTo>
                  <a:lnTo>
                    <a:pt x="416471" y="661581"/>
                  </a:lnTo>
                  <a:lnTo>
                    <a:pt x="404152" y="661581"/>
                  </a:lnTo>
                  <a:lnTo>
                    <a:pt x="360718" y="668159"/>
                  </a:lnTo>
                  <a:lnTo>
                    <a:pt x="323392" y="690003"/>
                  </a:lnTo>
                  <a:lnTo>
                    <a:pt x="311124" y="716343"/>
                  </a:lnTo>
                  <a:lnTo>
                    <a:pt x="311124" y="733767"/>
                  </a:lnTo>
                  <a:lnTo>
                    <a:pt x="333756" y="769086"/>
                  </a:lnTo>
                  <a:lnTo>
                    <a:pt x="375500" y="784847"/>
                  </a:lnTo>
                  <a:lnTo>
                    <a:pt x="404152" y="787590"/>
                  </a:lnTo>
                  <a:lnTo>
                    <a:pt x="416471" y="787590"/>
                  </a:lnTo>
                  <a:lnTo>
                    <a:pt x="460209" y="781316"/>
                  </a:lnTo>
                  <a:lnTo>
                    <a:pt x="497636" y="760056"/>
                  </a:lnTo>
                  <a:lnTo>
                    <a:pt x="509803" y="733767"/>
                  </a:lnTo>
                  <a:lnTo>
                    <a:pt x="509803" y="716343"/>
                  </a:lnTo>
                  <a:close/>
                </a:path>
                <a:path w="8839200" h="1270634">
                  <a:moveTo>
                    <a:pt x="548005" y="548627"/>
                  </a:moveTo>
                  <a:lnTo>
                    <a:pt x="507034" y="548627"/>
                  </a:lnTo>
                  <a:lnTo>
                    <a:pt x="507034" y="485470"/>
                  </a:lnTo>
                  <a:lnTo>
                    <a:pt x="472224" y="485470"/>
                  </a:lnTo>
                  <a:lnTo>
                    <a:pt x="472224" y="656602"/>
                  </a:lnTo>
                  <a:lnTo>
                    <a:pt x="502513" y="656602"/>
                  </a:lnTo>
                  <a:lnTo>
                    <a:pt x="503948" y="655980"/>
                  </a:lnTo>
                  <a:lnTo>
                    <a:pt x="506412" y="653491"/>
                  </a:lnTo>
                  <a:lnTo>
                    <a:pt x="507034" y="652043"/>
                  </a:lnTo>
                  <a:lnTo>
                    <a:pt x="507034" y="577875"/>
                  </a:lnTo>
                  <a:lnTo>
                    <a:pt x="548005" y="577875"/>
                  </a:lnTo>
                  <a:lnTo>
                    <a:pt x="548005" y="548627"/>
                  </a:lnTo>
                  <a:close/>
                </a:path>
                <a:path w="8839200" h="1270634">
                  <a:moveTo>
                    <a:pt x="781189" y="729094"/>
                  </a:moveTo>
                  <a:lnTo>
                    <a:pt x="770877" y="700163"/>
                  </a:lnTo>
                  <a:lnTo>
                    <a:pt x="769721" y="698677"/>
                  </a:lnTo>
                  <a:lnTo>
                    <a:pt x="745451" y="682307"/>
                  </a:lnTo>
                  <a:lnTo>
                    <a:pt x="745451" y="724535"/>
                  </a:lnTo>
                  <a:lnTo>
                    <a:pt x="745451" y="734910"/>
                  </a:lnTo>
                  <a:lnTo>
                    <a:pt x="710387" y="756069"/>
                  </a:lnTo>
                  <a:lnTo>
                    <a:pt x="694969" y="758088"/>
                  </a:lnTo>
                  <a:lnTo>
                    <a:pt x="695363" y="758088"/>
                  </a:lnTo>
                  <a:lnTo>
                    <a:pt x="686727" y="758659"/>
                  </a:lnTo>
                  <a:lnTo>
                    <a:pt x="670915" y="758659"/>
                  </a:lnTo>
                  <a:lnTo>
                    <a:pt x="627265" y="749528"/>
                  </a:lnTo>
                  <a:lnTo>
                    <a:pt x="612076" y="734491"/>
                  </a:lnTo>
                  <a:lnTo>
                    <a:pt x="612076" y="723912"/>
                  </a:lnTo>
                  <a:lnTo>
                    <a:pt x="645706" y="703008"/>
                  </a:lnTo>
                  <a:lnTo>
                    <a:pt x="670293" y="700163"/>
                  </a:lnTo>
                  <a:lnTo>
                    <a:pt x="687336" y="700163"/>
                  </a:lnTo>
                  <a:lnTo>
                    <a:pt x="730973" y="709295"/>
                  </a:lnTo>
                  <a:lnTo>
                    <a:pt x="745451" y="724535"/>
                  </a:lnTo>
                  <a:lnTo>
                    <a:pt x="745451" y="682307"/>
                  </a:lnTo>
                  <a:lnTo>
                    <a:pt x="700747" y="672426"/>
                  </a:lnTo>
                  <a:lnTo>
                    <a:pt x="678916" y="671537"/>
                  </a:lnTo>
                  <a:lnTo>
                    <a:pt x="667639" y="671753"/>
                  </a:lnTo>
                  <a:lnTo>
                    <a:pt x="627964" y="677125"/>
                  </a:lnTo>
                  <a:lnTo>
                    <a:pt x="592670" y="693940"/>
                  </a:lnTo>
                  <a:lnTo>
                    <a:pt x="576719" y="723912"/>
                  </a:lnTo>
                  <a:lnTo>
                    <a:pt x="576668" y="724535"/>
                  </a:lnTo>
                  <a:lnTo>
                    <a:pt x="592670" y="764641"/>
                  </a:lnTo>
                  <a:lnTo>
                    <a:pt x="627964" y="781685"/>
                  </a:lnTo>
                  <a:lnTo>
                    <a:pt x="646150" y="785177"/>
                  </a:lnTo>
                  <a:lnTo>
                    <a:pt x="645896" y="785177"/>
                  </a:lnTo>
                  <a:lnTo>
                    <a:pt x="656539" y="786345"/>
                  </a:lnTo>
                  <a:lnTo>
                    <a:pt x="656272" y="786345"/>
                  </a:lnTo>
                  <a:lnTo>
                    <a:pt x="667486" y="787044"/>
                  </a:lnTo>
                  <a:lnTo>
                    <a:pt x="667143" y="787044"/>
                  </a:lnTo>
                  <a:lnTo>
                    <a:pt x="678916" y="787285"/>
                  </a:lnTo>
                  <a:lnTo>
                    <a:pt x="690079" y="787044"/>
                  </a:lnTo>
                  <a:lnTo>
                    <a:pt x="729780" y="781456"/>
                  </a:lnTo>
                  <a:lnTo>
                    <a:pt x="764895" y="764298"/>
                  </a:lnTo>
                  <a:lnTo>
                    <a:pt x="770394" y="758659"/>
                  </a:lnTo>
                  <a:lnTo>
                    <a:pt x="773798" y="754303"/>
                  </a:lnTo>
                  <a:lnTo>
                    <a:pt x="773912" y="754100"/>
                  </a:lnTo>
                  <a:lnTo>
                    <a:pt x="777024" y="748639"/>
                  </a:lnTo>
                  <a:lnTo>
                    <a:pt x="779335" y="742556"/>
                  </a:lnTo>
                  <a:lnTo>
                    <a:pt x="780719" y="736041"/>
                  </a:lnTo>
                  <a:lnTo>
                    <a:pt x="780834" y="734491"/>
                  </a:lnTo>
                  <a:lnTo>
                    <a:pt x="781189" y="729094"/>
                  </a:lnTo>
                  <a:close/>
                </a:path>
                <a:path w="8839200" h="1270634">
                  <a:moveTo>
                    <a:pt x="816000" y="629221"/>
                  </a:moveTo>
                  <a:lnTo>
                    <a:pt x="695553" y="629221"/>
                  </a:lnTo>
                  <a:lnTo>
                    <a:pt x="695553" y="598106"/>
                  </a:lnTo>
                  <a:lnTo>
                    <a:pt x="779957" y="598106"/>
                  </a:lnTo>
                  <a:lnTo>
                    <a:pt x="779957" y="568540"/>
                  </a:lnTo>
                  <a:lnTo>
                    <a:pt x="614019" y="568540"/>
                  </a:lnTo>
                  <a:lnTo>
                    <a:pt x="613003" y="567512"/>
                  </a:lnTo>
                  <a:lnTo>
                    <a:pt x="613003" y="521360"/>
                  </a:lnTo>
                  <a:lnTo>
                    <a:pt x="614019" y="520319"/>
                  </a:lnTo>
                  <a:lnTo>
                    <a:pt x="776871" y="520319"/>
                  </a:lnTo>
                  <a:lnTo>
                    <a:pt x="776871" y="491693"/>
                  </a:lnTo>
                  <a:lnTo>
                    <a:pt x="591019" y="491693"/>
                  </a:lnTo>
                  <a:lnTo>
                    <a:pt x="586562" y="493458"/>
                  </a:lnTo>
                  <a:lnTo>
                    <a:pt x="579374" y="500507"/>
                  </a:lnTo>
                  <a:lnTo>
                    <a:pt x="577570" y="504964"/>
                  </a:lnTo>
                  <a:lnTo>
                    <a:pt x="577570" y="584835"/>
                  </a:lnTo>
                  <a:lnTo>
                    <a:pt x="579475" y="589292"/>
                  </a:lnTo>
                  <a:lnTo>
                    <a:pt x="587070" y="596341"/>
                  </a:lnTo>
                  <a:lnTo>
                    <a:pt x="591439" y="598106"/>
                  </a:lnTo>
                  <a:lnTo>
                    <a:pt x="660438" y="598106"/>
                  </a:lnTo>
                  <a:lnTo>
                    <a:pt x="660438" y="629221"/>
                  </a:lnTo>
                  <a:lnTo>
                    <a:pt x="538454" y="629221"/>
                  </a:lnTo>
                  <a:lnTo>
                    <a:pt x="538454" y="658469"/>
                  </a:lnTo>
                  <a:lnTo>
                    <a:pt x="811479" y="658469"/>
                  </a:lnTo>
                  <a:lnTo>
                    <a:pt x="812914" y="657847"/>
                  </a:lnTo>
                  <a:lnTo>
                    <a:pt x="815378" y="655358"/>
                  </a:lnTo>
                  <a:lnTo>
                    <a:pt x="816000" y="653910"/>
                  </a:lnTo>
                  <a:lnTo>
                    <a:pt x="816000" y="629221"/>
                  </a:lnTo>
                  <a:close/>
                </a:path>
                <a:path w="8839200" h="1270634">
                  <a:moveTo>
                    <a:pt x="960628" y="1103795"/>
                  </a:moveTo>
                  <a:lnTo>
                    <a:pt x="924864" y="1084262"/>
                  </a:lnTo>
                  <a:lnTo>
                    <a:pt x="894130" y="1055331"/>
                  </a:lnTo>
                  <a:lnTo>
                    <a:pt x="884847" y="1035024"/>
                  </a:lnTo>
                  <a:lnTo>
                    <a:pt x="884847" y="971867"/>
                  </a:lnTo>
                  <a:lnTo>
                    <a:pt x="849426" y="971867"/>
                  </a:lnTo>
                  <a:lnTo>
                    <a:pt x="849401" y="1026934"/>
                  </a:lnTo>
                  <a:lnTo>
                    <a:pt x="834872" y="1064234"/>
                  </a:lnTo>
                  <a:lnTo>
                    <a:pt x="807097" y="1090853"/>
                  </a:lnTo>
                  <a:lnTo>
                    <a:pt x="772109" y="1111567"/>
                  </a:lnTo>
                  <a:lnTo>
                    <a:pt x="776363" y="1115517"/>
                  </a:lnTo>
                  <a:lnTo>
                    <a:pt x="785863" y="1124585"/>
                  </a:lnTo>
                  <a:lnTo>
                    <a:pt x="787768" y="1126451"/>
                  </a:lnTo>
                  <a:lnTo>
                    <a:pt x="791248" y="1129982"/>
                  </a:lnTo>
                  <a:lnTo>
                    <a:pt x="792695" y="1131379"/>
                  </a:lnTo>
                  <a:lnTo>
                    <a:pt x="829132" y="1112621"/>
                  </a:lnTo>
                  <a:lnTo>
                    <a:pt x="861910" y="1081151"/>
                  </a:lnTo>
                  <a:lnTo>
                    <a:pt x="867905" y="1073607"/>
                  </a:lnTo>
                  <a:lnTo>
                    <a:pt x="871804" y="1078801"/>
                  </a:lnTo>
                  <a:lnTo>
                    <a:pt x="907745" y="1108621"/>
                  </a:lnTo>
                  <a:lnTo>
                    <a:pt x="940904" y="1125575"/>
                  </a:lnTo>
                  <a:lnTo>
                    <a:pt x="960628" y="1103795"/>
                  </a:lnTo>
                  <a:close/>
                </a:path>
                <a:path w="8839200" h="1270634">
                  <a:moveTo>
                    <a:pt x="1022540" y="1198689"/>
                  </a:moveTo>
                  <a:lnTo>
                    <a:pt x="1020953" y="1191069"/>
                  </a:lnTo>
                  <a:lnTo>
                    <a:pt x="1014577" y="1178001"/>
                  </a:lnTo>
                  <a:lnTo>
                    <a:pt x="1010754" y="1172870"/>
                  </a:lnTo>
                  <a:lnTo>
                    <a:pt x="1010373" y="1172349"/>
                  </a:lnTo>
                  <a:lnTo>
                    <a:pt x="999896" y="1162812"/>
                  </a:lnTo>
                  <a:lnTo>
                    <a:pt x="993838" y="1158913"/>
                  </a:lnTo>
                  <a:lnTo>
                    <a:pt x="988656" y="1156652"/>
                  </a:lnTo>
                  <a:lnTo>
                    <a:pt x="988656" y="1200556"/>
                  </a:lnTo>
                  <a:lnTo>
                    <a:pt x="988656" y="1214247"/>
                  </a:lnTo>
                  <a:lnTo>
                    <a:pt x="952817" y="1238681"/>
                  </a:lnTo>
                  <a:lnTo>
                    <a:pt x="930440" y="1241005"/>
                  </a:lnTo>
                  <a:lnTo>
                    <a:pt x="916470" y="1241005"/>
                  </a:lnTo>
                  <a:lnTo>
                    <a:pt x="873607" y="1231988"/>
                  </a:lnTo>
                  <a:lnTo>
                    <a:pt x="857732" y="1214247"/>
                  </a:lnTo>
                  <a:lnTo>
                    <a:pt x="857732" y="1200556"/>
                  </a:lnTo>
                  <a:lnTo>
                    <a:pt x="893622" y="1175461"/>
                  </a:lnTo>
                  <a:lnTo>
                    <a:pt x="916470" y="1172870"/>
                  </a:lnTo>
                  <a:lnTo>
                    <a:pt x="930440" y="1172870"/>
                  </a:lnTo>
                  <a:lnTo>
                    <a:pt x="972794" y="1182725"/>
                  </a:lnTo>
                  <a:lnTo>
                    <a:pt x="988656" y="1200556"/>
                  </a:lnTo>
                  <a:lnTo>
                    <a:pt x="988656" y="1156652"/>
                  </a:lnTo>
                  <a:lnTo>
                    <a:pt x="950823" y="1145743"/>
                  </a:lnTo>
                  <a:lnTo>
                    <a:pt x="929513" y="1143927"/>
                  </a:lnTo>
                  <a:lnTo>
                    <a:pt x="923353" y="1143927"/>
                  </a:lnTo>
                  <a:lnTo>
                    <a:pt x="883526" y="1148168"/>
                  </a:lnTo>
                  <a:lnTo>
                    <a:pt x="845680" y="1164539"/>
                  </a:lnTo>
                  <a:lnTo>
                    <a:pt x="824496" y="1198067"/>
                  </a:lnTo>
                  <a:lnTo>
                    <a:pt x="824458" y="1198689"/>
                  </a:lnTo>
                  <a:lnTo>
                    <a:pt x="823849" y="1207401"/>
                  </a:lnTo>
                  <a:lnTo>
                    <a:pt x="839635" y="1245095"/>
                  </a:lnTo>
                  <a:lnTo>
                    <a:pt x="875220" y="1263916"/>
                  </a:lnTo>
                  <a:lnTo>
                    <a:pt x="916076" y="1269796"/>
                  </a:lnTo>
                  <a:lnTo>
                    <a:pt x="923353" y="1269949"/>
                  </a:lnTo>
                  <a:lnTo>
                    <a:pt x="929513" y="1269949"/>
                  </a:lnTo>
                  <a:lnTo>
                    <a:pt x="972947" y="1263675"/>
                  </a:lnTo>
                  <a:lnTo>
                    <a:pt x="1010373" y="1242415"/>
                  </a:lnTo>
                  <a:lnTo>
                    <a:pt x="1011428" y="1241005"/>
                  </a:lnTo>
                  <a:lnTo>
                    <a:pt x="1014577" y="1236814"/>
                  </a:lnTo>
                  <a:lnTo>
                    <a:pt x="1020953" y="1223746"/>
                  </a:lnTo>
                  <a:lnTo>
                    <a:pt x="1022540" y="1216113"/>
                  </a:lnTo>
                  <a:lnTo>
                    <a:pt x="1022540" y="1198689"/>
                  </a:lnTo>
                  <a:close/>
                </a:path>
                <a:path w="8839200" h="1270634">
                  <a:moveTo>
                    <a:pt x="1083995" y="711047"/>
                  </a:moveTo>
                  <a:lnTo>
                    <a:pt x="1014679" y="711047"/>
                  </a:lnTo>
                  <a:lnTo>
                    <a:pt x="1014679" y="663130"/>
                  </a:lnTo>
                  <a:lnTo>
                    <a:pt x="1050721" y="663130"/>
                  </a:lnTo>
                  <a:lnTo>
                    <a:pt x="1050721" y="633260"/>
                  </a:lnTo>
                  <a:lnTo>
                    <a:pt x="980490" y="633260"/>
                  </a:lnTo>
                  <a:lnTo>
                    <a:pt x="980490" y="663130"/>
                  </a:lnTo>
                  <a:lnTo>
                    <a:pt x="980490" y="711047"/>
                  </a:lnTo>
                  <a:lnTo>
                    <a:pt x="913028" y="711047"/>
                  </a:lnTo>
                  <a:lnTo>
                    <a:pt x="913028" y="663130"/>
                  </a:lnTo>
                  <a:lnTo>
                    <a:pt x="980490" y="663130"/>
                  </a:lnTo>
                  <a:lnTo>
                    <a:pt x="980490" y="633260"/>
                  </a:lnTo>
                  <a:lnTo>
                    <a:pt x="879246" y="633260"/>
                  </a:lnTo>
                  <a:lnTo>
                    <a:pt x="878217" y="632231"/>
                  </a:lnTo>
                  <a:lnTo>
                    <a:pt x="878217" y="596239"/>
                  </a:lnTo>
                  <a:lnTo>
                    <a:pt x="1032649" y="596239"/>
                  </a:lnTo>
                  <a:lnTo>
                    <a:pt x="1037120" y="594575"/>
                  </a:lnTo>
                  <a:lnTo>
                    <a:pt x="1044308" y="587946"/>
                  </a:lnTo>
                  <a:lnTo>
                    <a:pt x="1046099" y="583374"/>
                  </a:lnTo>
                  <a:lnTo>
                    <a:pt x="1046099" y="500710"/>
                  </a:lnTo>
                  <a:lnTo>
                    <a:pt x="842492" y="500710"/>
                  </a:lnTo>
                  <a:lnTo>
                    <a:pt x="842492" y="530580"/>
                  </a:lnTo>
                  <a:lnTo>
                    <a:pt x="1010056" y="530580"/>
                  </a:lnTo>
                  <a:lnTo>
                    <a:pt x="1010056" y="565950"/>
                  </a:lnTo>
                  <a:lnTo>
                    <a:pt x="1009040" y="566991"/>
                  </a:lnTo>
                  <a:lnTo>
                    <a:pt x="842492" y="566991"/>
                  </a:lnTo>
                  <a:lnTo>
                    <a:pt x="842492" y="649655"/>
                  </a:lnTo>
                  <a:lnTo>
                    <a:pt x="844283" y="654062"/>
                  </a:lnTo>
                  <a:lnTo>
                    <a:pt x="851471" y="661314"/>
                  </a:lnTo>
                  <a:lnTo>
                    <a:pt x="855941" y="663130"/>
                  </a:lnTo>
                  <a:lnTo>
                    <a:pt x="878840" y="663130"/>
                  </a:lnTo>
                  <a:lnTo>
                    <a:pt x="878840" y="711047"/>
                  </a:lnTo>
                  <a:lnTo>
                    <a:pt x="806754" y="711047"/>
                  </a:lnTo>
                  <a:lnTo>
                    <a:pt x="806754" y="741235"/>
                  </a:lnTo>
                  <a:lnTo>
                    <a:pt x="1079474" y="741235"/>
                  </a:lnTo>
                  <a:lnTo>
                    <a:pt x="1080909" y="740613"/>
                  </a:lnTo>
                  <a:lnTo>
                    <a:pt x="1083373" y="738124"/>
                  </a:lnTo>
                  <a:lnTo>
                    <a:pt x="1083995" y="736676"/>
                  </a:lnTo>
                  <a:lnTo>
                    <a:pt x="1083995" y="711047"/>
                  </a:lnTo>
                  <a:close/>
                </a:path>
                <a:path w="8839200" h="1270634">
                  <a:moveTo>
                    <a:pt x="1124343" y="719455"/>
                  </a:moveTo>
                  <a:lnTo>
                    <a:pt x="1089837" y="719455"/>
                  </a:lnTo>
                  <a:lnTo>
                    <a:pt x="1089837" y="796518"/>
                  </a:lnTo>
                  <a:lnTo>
                    <a:pt x="1091184" y="797864"/>
                  </a:lnTo>
                  <a:lnTo>
                    <a:pt x="1093851" y="797864"/>
                  </a:lnTo>
                  <a:lnTo>
                    <a:pt x="1101242" y="797864"/>
                  </a:lnTo>
                  <a:lnTo>
                    <a:pt x="1120952" y="764882"/>
                  </a:lnTo>
                  <a:lnTo>
                    <a:pt x="1124343" y="756170"/>
                  </a:lnTo>
                  <a:lnTo>
                    <a:pt x="1124343" y="719455"/>
                  </a:lnTo>
                  <a:close/>
                </a:path>
                <a:path w="8839200" h="1270634">
                  <a:moveTo>
                    <a:pt x="1197508" y="1155446"/>
                  </a:moveTo>
                  <a:lnTo>
                    <a:pt x="1157389" y="1160221"/>
                  </a:lnTo>
                  <a:lnTo>
                    <a:pt x="1124572" y="1162596"/>
                  </a:lnTo>
                  <a:lnTo>
                    <a:pt x="1095336" y="1162596"/>
                  </a:lnTo>
                  <a:lnTo>
                    <a:pt x="1094308" y="1161567"/>
                  </a:lnTo>
                  <a:lnTo>
                    <a:pt x="1094308" y="1012723"/>
                  </a:lnTo>
                  <a:lnTo>
                    <a:pt x="1095336" y="1011694"/>
                  </a:lnTo>
                  <a:lnTo>
                    <a:pt x="1178712" y="1011694"/>
                  </a:lnTo>
                  <a:lnTo>
                    <a:pt x="1178712" y="983068"/>
                  </a:lnTo>
                  <a:lnTo>
                    <a:pt x="1073264" y="983068"/>
                  </a:lnTo>
                  <a:lnTo>
                    <a:pt x="1068793" y="984834"/>
                  </a:lnTo>
                  <a:lnTo>
                    <a:pt x="1061605" y="991882"/>
                  </a:lnTo>
                  <a:lnTo>
                    <a:pt x="1059815" y="996340"/>
                  </a:lnTo>
                  <a:lnTo>
                    <a:pt x="1059815" y="1028801"/>
                  </a:lnTo>
                  <a:lnTo>
                    <a:pt x="1019454" y="1028801"/>
                  </a:lnTo>
                  <a:lnTo>
                    <a:pt x="1019454" y="967816"/>
                  </a:lnTo>
                  <a:lnTo>
                    <a:pt x="984034" y="967816"/>
                  </a:lnTo>
                  <a:lnTo>
                    <a:pt x="984034" y="1138948"/>
                  </a:lnTo>
                  <a:lnTo>
                    <a:pt x="1014945" y="1138948"/>
                  </a:lnTo>
                  <a:lnTo>
                    <a:pt x="1016381" y="1138326"/>
                  </a:lnTo>
                  <a:lnTo>
                    <a:pt x="1018844" y="1135837"/>
                  </a:lnTo>
                  <a:lnTo>
                    <a:pt x="1019454" y="1134389"/>
                  </a:lnTo>
                  <a:lnTo>
                    <a:pt x="1019454" y="1058049"/>
                  </a:lnTo>
                  <a:lnTo>
                    <a:pt x="1059815" y="1058049"/>
                  </a:lnTo>
                  <a:lnTo>
                    <a:pt x="1059815" y="1177226"/>
                  </a:lnTo>
                  <a:lnTo>
                    <a:pt x="1061605" y="1181633"/>
                  </a:lnTo>
                  <a:lnTo>
                    <a:pt x="1068793" y="1189304"/>
                  </a:lnTo>
                  <a:lnTo>
                    <a:pt x="1073264" y="1191120"/>
                  </a:lnTo>
                  <a:lnTo>
                    <a:pt x="1081608" y="1190802"/>
                  </a:lnTo>
                  <a:lnTo>
                    <a:pt x="1098892" y="1190802"/>
                  </a:lnTo>
                  <a:lnTo>
                    <a:pt x="1139799" y="1189482"/>
                  </a:lnTo>
                  <a:lnTo>
                    <a:pt x="1197508" y="1184376"/>
                  </a:lnTo>
                  <a:lnTo>
                    <a:pt x="1197508" y="1162596"/>
                  </a:lnTo>
                  <a:lnTo>
                    <a:pt x="1197508" y="1155446"/>
                  </a:lnTo>
                  <a:close/>
                </a:path>
                <a:path w="8839200" h="1270634">
                  <a:moveTo>
                    <a:pt x="1314246" y="967816"/>
                  </a:moveTo>
                  <a:lnTo>
                    <a:pt x="1279448" y="967816"/>
                  </a:lnTo>
                  <a:lnTo>
                    <a:pt x="1279448" y="1067079"/>
                  </a:lnTo>
                  <a:lnTo>
                    <a:pt x="1244638" y="1067079"/>
                  </a:lnTo>
                  <a:lnTo>
                    <a:pt x="1244638" y="967816"/>
                  </a:lnTo>
                  <a:lnTo>
                    <a:pt x="1209827" y="967816"/>
                  </a:lnTo>
                  <a:lnTo>
                    <a:pt x="1209827" y="1256880"/>
                  </a:lnTo>
                  <a:lnTo>
                    <a:pt x="1240116" y="1256880"/>
                  </a:lnTo>
                  <a:lnTo>
                    <a:pt x="1241552" y="1256258"/>
                  </a:lnTo>
                  <a:lnTo>
                    <a:pt x="1244015" y="1253769"/>
                  </a:lnTo>
                  <a:lnTo>
                    <a:pt x="1244638" y="1252308"/>
                  </a:lnTo>
                  <a:lnTo>
                    <a:pt x="1244638" y="1096632"/>
                  </a:lnTo>
                  <a:lnTo>
                    <a:pt x="1279448" y="1096632"/>
                  </a:lnTo>
                  <a:lnTo>
                    <a:pt x="1279448" y="1264031"/>
                  </a:lnTo>
                  <a:lnTo>
                    <a:pt x="1309738" y="1264031"/>
                  </a:lnTo>
                  <a:lnTo>
                    <a:pt x="1311173" y="1263408"/>
                  </a:lnTo>
                  <a:lnTo>
                    <a:pt x="1313637" y="1260919"/>
                  </a:lnTo>
                  <a:lnTo>
                    <a:pt x="1314246" y="1259471"/>
                  </a:lnTo>
                  <a:lnTo>
                    <a:pt x="1314246" y="1096632"/>
                  </a:lnTo>
                  <a:lnTo>
                    <a:pt x="1314246" y="1067079"/>
                  </a:lnTo>
                  <a:lnTo>
                    <a:pt x="1314246" y="967816"/>
                  </a:lnTo>
                  <a:close/>
                </a:path>
                <a:path w="8839200" h="1270634">
                  <a:moveTo>
                    <a:pt x="1374216" y="637311"/>
                  </a:moveTo>
                  <a:lnTo>
                    <a:pt x="1336027" y="614718"/>
                  </a:lnTo>
                  <a:lnTo>
                    <a:pt x="1324317" y="604634"/>
                  </a:lnTo>
                  <a:lnTo>
                    <a:pt x="1319720" y="599935"/>
                  </a:lnTo>
                  <a:lnTo>
                    <a:pt x="1301318" y="564083"/>
                  </a:lnTo>
                  <a:lnTo>
                    <a:pt x="1300911" y="542404"/>
                  </a:lnTo>
                  <a:lnTo>
                    <a:pt x="1362519" y="542404"/>
                  </a:lnTo>
                  <a:lnTo>
                    <a:pt x="1362519" y="514096"/>
                  </a:lnTo>
                  <a:lnTo>
                    <a:pt x="1300594" y="514096"/>
                  </a:lnTo>
                  <a:lnTo>
                    <a:pt x="1300594" y="479552"/>
                  </a:lnTo>
                  <a:lnTo>
                    <a:pt x="1264869" y="479552"/>
                  </a:lnTo>
                  <a:lnTo>
                    <a:pt x="1264869" y="514096"/>
                  </a:lnTo>
                  <a:lnTo>
                    <a:pt x="1203566" y="514096"/>
                  </a:lnTo>
                  <a:lnTo>
                    <a:pt x="1203566" y="542404"/>
                  </a:lnTo>
                  <a:lnTo>
                    <a:pt x="1264551" y="542404"/>
                  </a:lnTo>
                  <a:lnTo>
                    <a:pt x="1264551" y="557961"/>
                  </a:lnTo>
                  <a:lnTo>
                    <a:pt x="1248232" y="597954"/>
                  </a:lnTo>
                  <a:lnTo>
                    <a:pt x="1219454" y="625017"/>
                  </a:lnTo>
                  <a:lnTo>
                    <a:pt x="1187856" y="643534"/>
                  </a:lnTo>
                  <a:lnTo>
                    <a:pt x="1209725" y="666559"/>
                  </a:lnTo>
                  <a:lnTo>
                    <a:pt x="1244333" y="645299"/>
                  </a:lnTo>
                  <a:lnTo>
                    <a:pt x="1274102" y="617550"/>
                  </a:lnTo>
                  <a:lnTo>
                    <a:pt x="1283042" y="604634"/>
                  </a:lnTo>
                  <a:lnTo>
                    <a:pt x="1289342" y="613257"/>
                  </a:lnTo>
                  <a:lnTo>
                    <a:pt x="1323301" y="642721"/>
                  </a:lnTo>
                  <a:lnTo>
                    <a:pt x="1353883" y="660336"/>
                  </a:lnTo>
                  <a:lnTo>
                    <a:pt x="1374216" y="637311"/>
                  </a:lnTo>
                  <a:close/>
                </a:path>
                <a:path w="8839200" h="1270634">
                  <a:moveTo>
                    <a:pt x="1436446" y="485470"/>
                  </a:moveTo>
                  <a:lnTo>
                    <a:pt x="1401635" y="485470"/>
                  </a:lnTo>
                  <a:lnTo>
                    <a:pt x="1401635" y="703275"/>
                  </a:lnTo>
                  <a:lnTo>
                    <a:pt x="1431925" y="703275"/>
                  </a:lnTo>
                  <a:lnTo>
                    <a:pt x="1433360" y="702652"/>
                  </a:lnTo>
                  <a:lnTo>
                    <a:pt x="1435823" y="700163"/>
                  </a:lnTo>
                  <a:lnTo>
                    <a:pt x="1436446" y="698715"/>
                  </a:lnTo>
                  <a:lnTo>
                    <a:pt x="1436446" y="485470"/>
                  </a:lnTo>
                  <a:close/>
                </a:path>
                <a:path w="8839200" h="1270634">
                  <a:moveTo>
                    <a:pt x="1445069" y="752119"/>
                  </a:moveTo>
                  <a:lnTo>
                    <a:pt x="1279956" y="752119"/>
                  </a:lnTo>
                  <a:lnTo>
                    <a:pt x="1279347" y="751865"/>
                  </a:lnTo>
                  <a:lnTo>
                    <a:pt x="1278115" y="750824"/>
                  </a:lnTo>
                  <a:lnTo>
                    <a:pt x="1277797" y="750049"/>
                  </a:lnTo>
                  <a:lnTo>
                    <a:pt x="1277797" y="690829"/>
                  </a:lnTo>
                  <a:lnTo>
                    <a:pt x="1242682" y="690829"/>
                  </a:lnTo>
                  <a:lnTo>
                    <a:pt x="1242682" y="768096"/>
                  </a:lnTo>
                  <a:lnTo>
                    <a:pt x="1244587" y="772604"/>
                  </a:lnTo>
                  <a:lnTo>
                    <a:pt x="1252181" y="779868"/>
                  </a:lnTo>
                  <a:lnTo>
                    <a:pt x="1256550" y="781685"/>
                  </a:lnTo>
                  <a:lnTo>
                    <a:pt x="1440548" y="781685"/>
                  </a:lnTo>
                  <a:lnTo>
                    <a:pt x="1441983" y="781062"/>
                  </a:lnTo>
                  <a:lnTo>
                    <a:pt x="1444447" y="778573"/>
                  </a:lnTo>
                  <a:lnTo>
                    <a:pt x="1445069" y="777125"/>
                  </a:lnTo>
                  <a:lnTo>
                    <a:pt x="1445069" y="752119"/>
                  </a:lnTo>
                  <a:close/>
                </a:path>
                <a:path w="8839200" h="1270634">
                  <a:moveTo>
                    <a:pt x="1472272" y="971867"/>
                  </a:moveTo>
                  <a:lnTo>
                    <a:pt x="1438389" y="971867"/>
                  </a:lnTo>
                  <a:lnTo>
                    <a:pt x="1438389" y="1023200"/>
                  </a:lnTo>
                  <a:lnTo>
                    <a:pt x="1438389" y="1051826"/>
                  </a:lnTo>
                  <a:lnTo>
                    <a:pt x="1438389" y="1097153"/>
                  </a:lnTo>
                  <a:lnTo>
                    <a:pt x="1437360" y="1098194"/>
                  </a:lnTo>
                  <a:lnTo>
                    <a:pt x="1361173" y="1098194"/>
                  </a:lnTo>
                  <a:lnTo>
                    <a:pt x="1360144" y="1097153"/>
                  </a:lnTo>
                  <a:lnTo>
                    <a:pt x="1360144" y="1051826"/>
                  </a:lnTo>
                  <a:lnTo>
                    <a:pt x="1438389" y="1051826"/>
                  </a:lnTo>
                  <a:lnTo>
                    <a:pt x="1438389" y="1023200"/>
                  </a:lnTo>
                  <a:lnTo>
                    <a:pt x="1360144" y="1023200"/>
                  </a:lnTo>
                  <a:lnTo>
                    <a:pt x="1360144" y="971867"/>
                  </a:lnTo>
                  <a:lnTo>
                    <a:pt x="1326261" y="971867"/>
                  </a:lnTo>
                  <a:lnTo>
                    <a:pt x="1326349" y="1113853"/>
                  </a:lnTo>
                  <a:lnTo>
                    <a:pt x="1328013" y="1118057"/>
                  </a:lnTo>
                  <a:lnTo>
                    <a:pt x="1334998" y="1125308"/>
                  </a:lnTo>
                  <a:lnTo>
                    <a:pt x="1339507" y="1127125"/>
                  </a:lnTo>
                  <a:lnTo>
                    <a:pt x="1458620" y="1127125"/>
                  </a:lnTo>
                  <a:lnTo>
                    <a:pt x="1463090" y="1125308"/>
                  </a:lnTo>
                  <a:lnTo>
                    <a:pt x="1470431" y="1118311"/>
                  </a:lnTo>
                  <a:lnTo>
                    <a:pt x="1470533" y="1118057"/>
                  </a:lnTo>
                  <a:lnTo>
                    <a:pt x="1472272" y="1113853"/>
                  </a:lnTo>
                  <a:lnTo>
                    <a:pt x="1472272" y="1098194"/>
                  </a:lnTo>
                  <a:lnTo>
                    <a:pt x="1472272" y="1051826"/>
                  </a:lnTo>
                  <a:lnTo>
                    <a:pt x="1472272" y="1023200"/>
                  </a:lnTo>
                  <a:lnTo>
                    <a:pt x="1472272" y="971867"/>
                  </a:lnTo>
                  <a:close/>
                </a:path>
                <a:path w="8839200" h="1270634">
                  <a:moveTo>
                    <a:pt x="1554835" y="1198689"/>
                  </a:moveTo>
                  <a:lnTo>
                    <a:pt x="1553235" y="1191069"/>
                  </a:lnTo>
                  <a:lnTo>
                    <a:pt x="1546872" y="1178001"/>
                  </a:lnTo>
                  <a:lnTo>
                    <a:pt x="1543050" y="1172870"/>
                  </a:lnTo>
                  <a:lnTo>
                    <a:pt x="1542669" y="1172349"/>
                  </a:lnTo>
                  <a:lnTo>
                    <a:pt x="1532191" y="1162812"/>
                  </a:lnTo>
                  <a:lnTo>
                    <a:pt x="1526133" y="1158913"/>
                  </a:lnTo>
                  <a:lnTo>
                    <a:pt x="1520952" y="1156652"/>
                  </a:lnTo>
                  <a:lnTo>
                    <a:pt x="1520952" y="1200556"/>
                  </a:lnTo>
                  <a:lnTo>
                    <a:pt x="1520952" y="1214247"/>
                  </a:lnTo>
                  <a:lnTo>
                    <a:pt x="1485061" y="1238681"/>
                  </a:lnTo>
                  <a:lnTo>
                    <a:pt x="1462417" y="1241005"/>
                  </a:lnTo>
                  <a:lnTo>
                    <a:pt x="1448663" y="1241005"/>
                  </a:lnTo>
                  <a:lnTo>
                    <a:pt x="1405890" y="1231988"/>
                  </a:lnTo>
                  <a:lnTo>
                    <a:pt x="1390027" y="1214247"/>
                  </a:lnTo>
                  <a:lnTo>
                    <a:pt x="1390027" y="1200556"/>
                  </a:lnTo>
                  <a:lnTo>
                    <a:pt x="1425917" y="1175461"/>
                  </a:lnTo>
                  <a:lnTo>
                    <a:pt x="1448663" y="1172870"/>
                  </a:lnTo>
                  <a:lnTo>
                    <a:pt x="1462417" y="1172870"/>
                  </a:lnTo>
                  <a:lnTo>
                    <a:pt x="1505077" y="1182725"/>
                  </a:lnTo>
                  <a:lnTo>
                    <a:pt x="1520952" y="1200556"/>
                  </a:lnTo>
                  <a:lnTo>
                    <a:pt x="1520952" y="1156652"/>
                  </a:lnTo>
                  <a:lnTo>
                    <a:pt x="1483055" y="1145743"/>
                  </a:lnTo>
                  <a:lnTo>
                    <a:pt x="1461490" y="1143927"/>
                  </a:lnTo>
                  <a:lnTo>
                    <a:pt x="1449171" y="1143927"/>
                  </a:lnTo>
                  <a:lnTo>
                    <a:pt x="1405737" y="1150518"/>
                  </a:lnTo>
                  <a:lnTo>
                    <a:pt x="1368425" y="1172349"/>
                  </a:lnTo>
                  <a:lnTo>
                    <a:pt x="1356144" y="1198689"/>
                  </a:lnTo>
                  <a:lnTo>
                    <a:pt x="1356144" y="1216113"/>
                  </a:lnTo>
                  <a:lnTo>
                    <a:pt x="1378788" y="1251432"/>
                  </a:lnTo>
                  <a:lnTo>
                    <a:pt x="1420520" y="1267193"/>
                  </a:lnTo>
                  <a:lnTo>
                    <a:pt x="1449171" y="1269949"/>
                  </a:lnTo>
                  <a:lnTo>
                    <a:pt x="1461490" y="1269949"/>
                  </a:lnTo>
                  <a:lnTo>
                    <a:pt x="1505242" y="1263675"/>
                  </a:lnTo>
                  <a:lnTo>
                    <a:pt x="1542669" y="1242415"/>
                  </a:lnTo>
                  <a:lnTo>
                    <a:pt x="1543710" y="1241005"/>
                  </a:lnTo>
                  <a:lnTo>
                    <a:pt x="1546872" y="1236814"/>
                  </a:lnTo>
                  <a:lnTo>
                    <a:pt x="1546999" y="1236548"/>
                  </a:lnTo>
                  <a:lnTo>
                    <a:pt x="1553248" y="1223683"/>
                  </a:lnTo>
                  <a:lnTo>
                    <a:pt x="1554835" y="1216113"/>
                  </a:lnTo>
                  <a:lnTo>
                    <a:pt x="1554835" y="1198689"/>
                  </a:lnTo>
                  <a:close/>
                </a:path>
                <a:path w="8839200" h="1270634">
                  <a:moveTo>
                    <a:pt x="1556956" y="154952"/>
                  </a:moveTo>
                  <a:lnTo>
                    <a:pt x="1517980" y="138150"/>
                  </a:lnTo>
                  <a:lnTo>
                    <a:pt x="1482547" y="115468"/>
                  </a:lnTo>
                  <a:lnTo>
                    <a:pt x="1476629" y="110769"/>
                  </a:lnTo>
                  <a:lnTo>
                    <a:pt x="1471993" y="106832"/>
                  </a:lnTo>
                  <a:lnTo>
                    <a:pt x="1445133" y="71678"/>
                  </a:lnTo>
                  <a:lnTo>
                    <a:pt x="1444510" y="65659"/>
                  </a:lnTo>
                  <a:lnTo>
                    <a:pt x="1444510" y="15875"/>
                  </a:lnTo>
                  <a:lnTo>
                    <a:pt x="1409395" y="15875"/>
                  </a:lnTo>
                  <a:lnTo>
                    <a:pt x="1409395" y="69189"/>
                  </a:lnTo>
                  <a:lnTo>
                    <a:pt x="1407452" y="76288"/>
                  </a:lnTo>
                  <a:lnTo>
                    <a:pt x="1383207" y="108521"/>
                  </a:lnTo>
                  <a:lnTo>
                    <a:pt x="1347914" y="134480"/>
                  </a:lnTo>
                  <a:lnTo>
                    <a:pt x="1308976" y="154127"/>
                  </a:lnTo>
                  <a:lnTo>
                    <a:pt x="1295730" y="158686"/>
                  </a:lnTo>
                  <a:lnTo>
                    <a:pt x="1318831" y="183578"/>
                  </a:lnTo>
                  <a:lnTo>
                    <a:pt x="1355064" y="167500"/>
                  </a:lnTo>
                  <a:lnTo>
                    <a:pt x="1392301" y="143167"/>
                  </a:lnTo>
                  <a:lnTo>
                    <a:pt x="1422641" y="115951"/>
                  </a:lnTo>
                  <a:lnTo>
                    <a:pt x="1426959" y="110769"/>
                  </a:lnTo>
                  <a:lnTo>
                    <a:pt x="1431036" y="115951"/>
                  </a:lnTo>
                  <a:lnTo>
                    <a:pt x="1461693" y="142824"/>
                  </a:lnTo>
                  <a:lnTo>
                    <a:pt x="1499958" y="166230"/>
                  </a:lnTo>
                  <a:lnTo>
                    <a:pt x="1534769" y="180467"/>
                  </a:lnTo>
                  <a:lnTo>
                    <a:pt x="1556956" y="154952"/>
                  </a:lnTo>
                  <a:close/>
                </a:path>
                <a:path w="8839200" h="1270634">
                  <a:moveTo>
                    <a:pt x="1596415" y="1030363"/>
                  </a:moveTo>
                  <a:lnTo>
                    <a:pt x="1554518" y="1030363"/>
                  </a:lnTo>
                  <a:lnTo>
                    <a:pt x="1554518" y="967816"/>
                  </a:lnTo>
                  <a:lnTo>
                    <a:pt x="1520024" y="967816"/>
                  </a:lnTo>
                  <a:lnTo>
                    <a:pt x="1520024" y="1138326"/>
                  </a:lnTo>
                  <a:lnTo>
                    <a:pt x="1550009" y="1138326"/>
                  </a:lnTo>
                  <a:lnTo>
                    <a:pt x="1551444" y="1137704"/>
                  </a:lnTo>
                  <a:lnTo>
                    <a:pt x="1553908" y="1135214"/>
                  </a:lnTo>
                  <a:lnTo>
                    <a:pt x="1554518" y="1133767"/>
                  </a:lnTo>
                  <a:lnTo>
                    <a:pt x="1554518" y="1060234"/>
                  </a:lnTo>
                  <a:lnTo>
                    <a:pt x="1596415" y="1060234"/>
                  </a:lnTo>
                  <a:lnTo>
                    <a:pt x="1596415" y="1030363"/>
                  </a:lnTo>
                  <a:close/>
                </a:path>
                <a:path w="8839200" h="1270634">
                  <a:moveTo>
                    <a:pt x="1735861" y="628904"/>
                  </a:moveTo>
                  <a:lnTo>
                    <a:pt x="1684718" y="628904"/>
                  </a:lnTo>
                  <a:lnTo>
                    <a:pt x="1686153" y="624344"/>
                  </a:lnTo>
                  <a:lnTo>
                    <a:pt x="1690217" y="608838"/>
                  </a:lnTo>
                  <a:lnTo>
                    <a:pt x="1691347" y="603440"/>
                  </a:lnTo>
                  <a:lnTo>
                    <a:pt x="1693189" y="592455"/>
                  </a:lnTo>
                  <a:lnTo>
                    <a:pt x="1695196" y="576478"/>
                  </a:lnTo>
                  <a:lnTo>
                    <a:pt x="1695500" y="571652"/>
                  </a:lnTo>
                  <a:lnTo>
                    <a:pt x="1695500" y="505485"/>
                  </a:lnTo>
                  <a:lnTo>
                    <a:pt x="1693710" y="501078"/>
                  </a:lnTo>
                  <a:lnTo>
                    <a:pt x="1686521" y="493814"/>
                  </a:lnTo>
                  <a:lnTo>
                    <a:pt x="1682051" y="491998"/>
                  </a:lnTo>
                  <a:lnTo>
                    <a:pt x="1493126" y="491998"/>
                  </a:lnTo>
                  <a:lnTo>
                    <a:pt x="1493126" y="521563"/>
                  </a:lnTo>
                  <a:lnTo>
                    <a:pt x="1659356" y="521563"/>
                  </a:lnTo>
                  <a:lnTo>
                    <a:pt x="1660385" y="522592"/>
                  </a:lnTo>
                  <a:lnTo>
                    <a:pt x="1660385" y="568858"/>
                  </a:lnTo>
                  <a:lnTo>
                    <a:pt x="1660232" y="575754"/>
                  </a:lnTo>
                  <a:lnTo>
                    <a:pt x="1655152" y="614718"/>
                  </a:lnTo>
                  <a:lnTo>
                    <a:pt x="1651762" y="628904"/>
                  </a:lnTo>
                  <a:lnTo>
                    <a:pt x="1458620" y="628904"/>
                  </a:lnTo>
                  <a:lnTo>
                    <a:pt x="1458620" y="658774"/>
                  </a:lnTo>
                  <a:lnTo>
                    <a:pt x="1576603" y="658774"/>
                  </a:lnTo>
                  <a:lnTo>
                    <a:pt x="1576603" y="781989"/>
                  </a:lnTo>
                  <a:lnTo>
                    <a:pt x="1607197" y="781989"/>
                  </a:lnTo>
                  <a:lnTo>
                    <a:pt x="1608632" y="781367"/>
                  </a:lnTo>
                  <a:lnTo>
                    <a:pt x="1611096" y="778878"/>
                  </a:lnTo>
                  <a:lnTo>
                    <a:pt x="1611718" y="777430"/>
                  </a:lnTo>
                  <a:lnTo>
                    <a:pt x="1611718" y="658774"/>
                  </a:lnTo>
                  <a:lnTo>
                    <a:pt x="1731340" y="658774"/>
                  </a:lnTo>
                  <a:lnTo>
                    <a:pt x="1732775" y="658152"/>
                  </a:lnTo>
                  <a:lnTo>
                    <a:pt x="1735239" y="655662"/>
                  </a:lnTo>
                  <a:lnTo>
                    <a:pt x="1735861" y="654215"/>
                  </a:lnTo>
                  <a:lnTo>
                    <a:pt x="1735861" y="628904"/>
                  </a:lnTo>
                  <a:close/>
                </a:path>
                <a:path w="8839200" h="1270634">
                  <a:moveTo>
                    <a:pt x="1764919" y="1087615"/>
                  </a:moveTo>
                  <a:lnTo>
                    <a:pt x="1764906" y="1087297"/>
                  </a:lnTo>
                  <a:lnTo>
                    <a:pt x="1764626" y="1077798"/>
                  </a:lnTo>
                  <a:lnTo>
                    <a:pt x="1763763" y="1067930"/>
                  </a:lnTo>
                  <a:lnTo>
                    <a:pt x="1762315" y="1058037"/>
                  </a:lnTo>
                  <a:lnTo>
                    <a:pt x="1760296" y="1048092"/>
                  </a:lnTo>
                  <a:lnTo>
                    <a:pt x="1760169" y="1047635"/>
                  </a:lnTo>
                  <a:lnTo>
                    <a:pt x="1757667" y="1038377"/>
                  </a:lnTo>
                  <a:lnTo>
                    <a:pt x="1754403" y="1029119"/>
                  </a:lnTo>
                  <a:lnTo>
                    <a:pt x="1750428" y="1020191"/>
                  </a:lnTo>
                  <a:lnTo>
                    <a:pt x="1745970" y="1011999"/>
                  </a:lnTo>
                  <a:lnTo>
                    <a:pt x="1742401" y="1006716"/>
                  </a:lnTo>
                  <a:lnTo>
                    <a:pt x="1740776" y="1004290"/>
                  </a:lnTo>
                  <a:lnTo>
                    <a:pt x="1734883" y="997343"/>
                  </a:lnTo>
                  <a:lnTo>
                    <a:pt x="1729486" y="992276"/>
                  </a:lnTo>
                  <a:lnTo>
                    <a:pt x="1729486" y="1087297"/>
                  </a:lnTo>
                  <a:lnTo>
                    <a:pt x="1729486" y="1087615"/>
                  </a:lnTo>
                  <a:lnTo>
                    <a:pt x="1725155" y="1126286"/>
                  </a:lnTo>
                  <a:lnTo>
                    <a:pt x="1698485" y="1167841"/>
                  </a:lnTo>
                  <a:lnTo>
                    <a:pt x="1691805" y="1170063"/>
                  </a:lnTo>
                  <a:lnTo>
                    <a:pt x="1676400" y="1170063"/>
                  </a:lnTo>
                  <a:lnTo>
                    <a:pt x="1647418" y="1139431"/>
                  </a:lnTo>
                  <a:lnTo>
                    <a:pt x="1639392" y="1095590"/>
                  </a:lnTo>
                  <a:lnTo>
                    <a:pt x="1639227" y="1087297"/>
                  </a:lnTo>
                  <a:lnTo>
                    <a:pt x="1639392" y="1081112"/>
                  </a:lnTo>
                  <a:lnTo>
                    <a:pt x="1647037" y="1041209"/>
                  </a:lnTo>
                  <a:lnTo>
                    <a:pt x="1669313" y="1009408"/>
                  </a:lnTo>
                  <a:lnTo>
                    <a:pt x="1676196" y="1006716"/>
                  </a:lnTo>
                  <a:lnTo>
                    <a:pt x="1692211" y="1006716"/>
                  </a:lnTo>
                  <a:lnTo>
                    <a:pt x="1699094" y="1009408"/>
                  </a:lnTo>
                  <a:lnTo>
                    <a:pt x="1710601" y="1020191"/>
                  </a:lnTo>
                  <a:lnTo>
                    <a:pt x="1710690" y="1020330"/>
                  </a:lnTo>
                  <a:lnTo>
                    <a:pt x="1715312" y="1026934"/>
                  </a:lnTo>
                  <a:lnTo>
                    <a:pt x="1728089" y="1067930"/>
                  </a:lnTo>
                  <a:lnTo>
                    <a:pt x="1729486" y="1087297"/>
                  </a:lnTo>
                  <a:lnTo>
                    <a:pt x="1729486" y="992276"/>
                  </a:lnTo>
                  <a:lnTo>
                    <a:pt x="1694599" y="976236"/>
                  </a:lnTo>
                  <a:lnTo>
                    <a:pt x="1684210" y="975601"/>
                  </a:lnTo>
                  <a:lnTo>
                    <a:pt x="1673948" y="976236"/>
                  </a:lnTo>
                  <a:lnTo>
                    <a:pt x="1633842" y="997343"/>
                  </a:lnTo>
                  <a:lnTo>
                    <a:pt x="1611058" y="1038377"/>
                  </a:lnTo>
                  <a:lnTo>
                    <a:pt x="1604098" y="1077798"/>
                  </a:lnTo>
                  <a:lnTo>
                    <a:pt x="1603806" y="1087615"/>
                  </a:lnTo>
                  <a:lnTo>
                    <a:pt x="1604098" y="1098829"/>
                  </a:lnTo>
                  <a:lnTo>
                    <a:pt x="1611071" y="1140828"/>
                  </a:lnTo>
                  <a:lnTo>
                    <a:pt x="1634070" y="1181188"/>
                  </a:lnTo>
                  <a:lnTo>
                    <a:pt x="1673961" y="1200607"/>
                  </a:lnTo>
                  <a:lnTo>
                    <a:pt x="1684210" y="1201178"/>
                  </a:lnTo>
                  <a:lnTo>
                    <a:pt x="1694459" y="1200607"/>
                  </a:lnTo>
                  <a:lnTo>
                    <a:pt x="1734604" y="1181188"/>
                  </a:lnTo>
                  <a:lnTo>
                    <a:pt x="1743722" y="1170063"/>
                  </a:lnTo>
                  <a:lnTo>
                    <a:pt x="1745818" y="1167117"/>
                  </a:lnTo>
                  <a:lnTo>
                    <a:pt x="1760296" y="1130858"/>
                  </a:lnTo>
                  <a:lnTo>
                    <a:pt x="1764703" y="1095590"/>
                  </a:lnTo>
                  <a:lnTo>
                    <a:pt x="1764919" y="1087615"/>
                  </a:lnTo>
                  <a:close/>
                </a:path>
                <a:path w="8839200" h="1270634">
                  <a:moveTo>
                    <a:pt x="1776209" y="719455"/>
                  </a:moveTo>
                  <a:lnTo>
                    <a:pt x="1741703" y="719455"/>
                  </a:lnTo>
                  <a:lnTo>
                    <a:pt x="1741703" y="796518"/>
                  </a:lnTo>
                  <a:lnTo>
                    <a:pt x="1743049" y="797864"/>
                  </a:lnTo>
                  <a:lnTo>
                    <a:pt x="1745716" y="797864"/>
                  </a:lnTo>
                  <a:lnTo>
                    <a:pt x="1753108" y="797864"/>
                  </a:lnTo>
                  <a:lnTo>
                    <a:pt x="1772818" y="764882"/>
                  </a:lnTo>
                  <a:lnTo>
                    <a:pt x="1776209" y="756170"/>
                  </a:lnTo>
                  <a:lnTo>
                    <a:pt x="1776209" y="719455"/>
                  </a:lnTo>
                  <a:close/>
                </a:path>
                <a:path w="8839200" h="1270634">
                  <a:moveTo>
                    <a:pt x="1832952" y="231813"/>
                  </a:moveTo>
                  <a:lnTo>
                    <a:pt x="1713433" y="231813"/>
                  </a:lnTo>
                  <a:lnTo>
                    <a:pt x="1713433" y="180467"/>
                  </a:lnTo>
                  <a:lnTo>
                    <a:pt x="1798447" y="180467"/>
                  </a:lnTo>
                  <a:lnTo>
                    <a:pt x="1798447" y="150291"/>
                  </a:lnTo>
                  <a:lnTo>
                    <a:pt x="1628216" y="150291"/>
                  </a:lnTo>
                  <a:lnTo>
                    <a:pt x="1627187" y="149250"/>
                  </a:lnTo>
                  <a:lnTo>
                    <a:pt x="1627187" y="112636"/>
                  </a:lnTo>
                  <a:lnTo>
                    <a:pt x="1791055" y="112636"/>
                  </a:lnTo>
                  <a:lnTo>
                    <a:pt x="1791055" y="83705"/>
                  </a:lnTo>
                  <a:lnTo>
                    <a:pt x="1627187" y="83705"/>
                  </a:lnTo>
                  <a:lnTo>
                    <a:pt x="1627187" y="48958"/>
                  </a:lnTo>
                  <a:lnTo>
                    <a:pt x="1628216" y="47917"/>
                  </a:lnTo>
                  <a:lnTo>
                    <a:pt x="1795678" y="47917"/>
                  </a:lnTo>
                  <a:lnTo>
                    <a:pt x="1795678" y="18046"/>
                  </a:lnTo>
                  <a:lnTo>
                    <a:pt x="1604289" y="18046"/>
                  </a:lnTo>
                  <a:lnTo>
                    <a:pt x="1599819" y="19812"/>
                  </a:lnTo>
                  <a:lnTo>
                    <a:pt x="1592630" y="26873"/>
                  </a:lnTo>
                  <a:lnTo>
                    <a:pt x="1590840" y="31330"/>
                  </a:lnTo>
                  <a:lnTo>
                    <a:pt x="1590840" y="36715"/>
                  </a:lnTo>
                  <a:lnTo>
                    <a:pt x="1590840" y="166992"/>
                  </a:lnTo>
                  <a:lnTo>
                    <a:pt x="1592630" y="171399"/>
                  </a:lnTo>
                  <a:lnTo>
                    <a:pt x="1599819" y="178650"/>
                  </a:lnTo>
                  <a:lnTo>
                    <a:pt x="1604289" y="180467"/>
                  </a:lnTo>
                  <a:lnTo>
                    <a:pt x="1678012" y="180467"/>
                  </a:lnTo>
                  <a:lnTo>
                    <a:pt x="1678012" y="231813"/>
                  </a:lnTo>
                  <a:lnTo>
                    <a:pt x="1564957" y="231813"/>
                  </a:lnTo>
                  <a:lnTo>
                    <a:pt x="1564957" y="227761"/>
                  </a:lnTo>
                  <a:lnTo>
                    <a:pt x="1287729" y="227761"/>
                  </a:lnTo>
                  <a:lnTo>
                    <a:pt x="1287729" y="257632"/>
                  </a:lnTo>
                  <a:lnTo>
                    <a:pt x="1555724" y="257632"/>
                  </a:lnTo>
                  <a:lnTo>
                    <a:pt x="1555724" y="261683"/>
                  </a:lnTo>
                  <a:lnTo>
                    <a:pt x="1827618" y="261683"/>
                  </a:lnTo>
                  <a:lnTo>
                    <a:pt x="1828800" y="261315"/>
                  </a:lnTo>
                  <a:lnTo>
                    <a:pt x="1831873" y="259867"/>
                  </a:lnTo>
                  <a:lnTo>
                    <a:pt x="1832749" y="258152"/>
                  </a:lnTo>
                  <a:lnTo>
                    <a:pt x="1832952" y="255460"/>
                  </a:lnTo>
                  <a:lnTo>
                    <a:pt x="1832952" y="231813"/>
                  </a:lnTo>
                  <a:close/>
                </a:path>
                <a:path w="8839200" h="1270634">
                  <a:moveTo>
                    <a:pt x="1838223" y="967511"/>
                  </a:moveTo>
                  <a:lnTo>
                    <a:pt x="1803107" y="967511"/>
                  </a:lnTo>
                  <a:lnTo>
                    <a:pt x="1803107" y="1264031"/>
                  </a:lnTo>
                  <a:lnTo>
                    <a:pt x="1833702" y="1264031"/>
                  </a:lnTo>
                  <a:lnTo>
                    <a:pt x="1835150" y="1263408"/>
                  </a:lnTo>
                  <a:lnTo>
                    <a:pt x="1837613" y="1260919"/>
                  </a:lnTo>
                  <a:lnTo>
                    <a:pt x="1838223" y="1259471"/>
                  </a:lnTo>
                  <a:lnTo>
                    <a:pt x="1838223" y="967511"/>
                  </a:lnTo>
                  <a:close/>
                </a:path>
                <a:path w="8839200" h="1270634">
                  <a:moveTo>
                    <a:pt x="1978342" y="25209"/>
                  </a:moveTo>
                  <a:lnTo>
                    <a:pt x="1976450" y="20701"/>
                  </a:lnTo>
                  <a:lnTo>
                    <a:pt x="1968855" y="13855"/>
                  </a:lnTo>
                  <a:lnTo>
                    <a:pt x="1964385" y="12141"/>
                  </a:lnTo>
                  <a:lnTo>
                    <a:pt x="1846199" y="12141"/>
                  </a:lnTo>
                  <a:lnTo>
                    <a:pt x="1846199" y="40144"/>
                  </a:lnTo>
                  <a:lnTo>
                    <a:pt x="1943125" y="40144"/>
                  </a:lnTo>
                  <a:lnTo>
                    <a:pt x="1944154" y="41186"/>
                  </a:lnTo>
                  <a:lnTo>
                    <a:pt x="1944154" y="75298"/>
                  </a:lnTo>
                  <a:lnTo>
                    <a:pt x="1842503" y="75298"/>
                  </a:lnTo>
                  <a:lnTo>
                    <a:pt x="1842503" y="103619"/>
                  </a:lnTo>
                  <a:lnTo>
                    <a:pt x="1935530" y="103619"/>
                  </a:lnTo>
                  <a:lnTo>
                    <a:pt x="1931009" y="110261"/>
                  </a:lnTo>
                  <a:lnTo>
                    <a:pt x="1894103" y="135509"/>
                  </a:lnTo>
                  <a:lnTo>
                    <a:pt x="1857298" y="149542"/>
                  </a:lnTo>
                  <a:lnTo>
                    <a:pt x="1832952" y="156514"/>
                  </a:lnTo>
                  <a:lnTo>
                    <a:pt x="1852358" y="179539"/>
                  </a:lnTo>
                  <a:lnTo>
                    <a:pt x="1899793" y="164287"/>
                  </a:lnTo>
                  <a:lnTo>
                    <a:pt x="1940001" y="142354"/>
                  </a:lnTo>
                  <a:lnTo>
                    <a:pt x="1967877" y="112014"/>
                  </a:lnTo>
                  <a:lnTo>
                    <a:pt x="1978342" y="71564"/>
                  </a:lnTo>
                  <a:lnTo>
                    <a:pt x="1978342" y="25209"/>
                  </a:lnTo>
                  <a:close/>
                </a:path>
                <a:path w="8839200" h="1270634">
                  <a:moveTo>
                    <a:pt x="2033574" y="689889"/>
                  </a:moveTo>
                  <a:lnTo>
                    <a:pt x="2000237" y="664451"/>
                  </a:lnTo>
                  <a:lnTo>
                    <a:pt x="1981250" y="644779"/>
                  </a:lnTo>
                  <a:lnTo>
                    <a:pt x="1976843" y="639394"/>
                  </a:lnTo>
                  <a:lnTo>
                    <a:pt x="1957324" y="600684"/>
                  </a:lnTo>
                  <a:lnTo>
                    <a:pt x="1956879" y="594677"/>
                  </a:lnTo>
                  <a:lnTo>
                    <a:pt x="1956879" y="529958"/>
                  </a:lnTo>
                  <a:lnTo>
                    <a:pt x="2021255" y="529958"/>
                  </a:lnTo>
                  <a:lnTo>
                    <a:pt x="2021255" y="500405"/>
                  </a:lnTo>
                  <a:lnTo>
                    <a:pt x="1858924" y="500405"/>
                  </a:lnTo>
                  <a:lnTo>
                    <a:pt x="1858924" y="529958"/>
                  </a:lnTo>
                  <a:lnTo>
                    <a:pt x="1921141" y="529958"/>
                  </a:lnTo>
                  <a:lnTo>
                    <a:pt x="1921052" y="594677"/>
                  </a:lnTo>
                  <a:lnTo>
                    <a:pt x="1906244" y="632637"/>
                  </a:lnTo>
                  <a:lnTo>
                    <a:pt x="1877822" y="667029"/>
                  </a:lnTo>
                  <a:lnTo>
                    <a:pt x="1842287" y="695490"/>
                  </a:lnTo>
                  <a:lnTo>
                    <a:pt x="1866925" y="718210"/>
                  </a:lnTo>
                  <a:lnTo>
                    <a:pt x="1900885" y="690346"/>
                  </a:lnTo>
                  <a:lnTo>
                    <a:pt x="1930793" y="657644"/>
                  </a:lnTo>
                  <a:lnTo>
                    <a:pt x="1939937" y="644779"/>
                  </a:lnTo>
                  <a:lnTo>
                    <a:pt x="1943633" y="650176"/>
                  </a:lnTo>
                  <a:lnTo>
                    <a:pt x="1972119" y="681647"/>
                  </a:lnTo>
                  <a:lnTo>
                    <a:pt x="2004415" y="709396"/>
                  </a:lnTo>
                  <a:lnTo>
                    <a:pt x="2010168" y="712914"/>
                  </a:lnTo>
                  <a:lnTo>
                    <a:pt x="2033574" y="689889"/>
                  </a:lnTo>
                  <a:close/>
                </a:path>
                <a:path w="8839200" h="1270634">
                  <a:moveTo>
                    <a:pt x="2070760" y="3111"/>
                  </a:moveTo>
                  <a:lnTo>
                    <a:pt x="2036254" y="3111"/>
                  </a:lnTo>
                  <a:lnTo>
                    <a:pt x="2036254" y="176110"/>
                  </a:lnTo>
                  <a:lnTo>
                    <a:pt x="2066239" y="176110"/>
                  </a:lnTo>
                  <a:lnTo>
                    <a:pt x="2067674" y="175488"/>
                  </a:lnTo>
                  <a:lnTo>
                    <a:pt x="2070138" y="172999"/>
                  </a:lnTo>
                  <a:lnTo>
                    <a:pt x="2070760" y="171551"/>
                  </a:lnTo>
                  <a:lnTo>
                    <a:pt x="2070760" y="3111"/>
                  </a:lnTo>
                  <a:close/>
                </a:path>
                <a:path w="8839200" h="1270634">
                  <a:moveTo>
                    <a:pt x="2074151" y="233984"/>
                  </a:moveTo>
                  <a:lnTo>
                    <a:pt x="2072551" y="226364"/>
                  </a:lnTo>
                  <a:lnTo>
                    <a:pt x="2066188" y="213296"/>
                  </a:lnTo>
                  <a:lnTo>
                    <a:pt x="2062365" y="208165"/>
                  </a:lnTo>
                  <a:lnTo>
                    <a:pt x="2061984" y="207645"/>
                  </a:lnTo>
                  <a:lnTo>
                    <a:pt x="2051507" y="198107"/>
                  </a:lnTo>
                  <a:lnTo>
                    <a:pt x="2045449" y="194208"/>
                  </a:lnTo>
                  <a:lnTo>
                    <a:pt x="2040267" y="191947"/>
                  </a:lnTo>
                  <a:lnTo>
                    <a:pt x="2040267" y="235851"/>
                  </a:lnTo>
                  <a:lnTo>
                    <a:pt x="2040267" y="249542"/>
                  </a:lnTo>
                  <a:lnTo>
                    <a:pt x="2004428" y="273977"/>
                  </a:lnTo>
                  <a:lnTo>
                    <a:pt x="1982038" y="276301"/>
                  </a:lnTo>
                  <a:lnTo>
                    <a:pt x="1968284" y="276301"/>
                  </a:lnTo>
                  <a:lnTo>
                    <a:pt x="1925523" y="267284"/>
                  </a:lnTo>
                  <a:lnTo>
                    <a:pt x="1909660" y="249542"/>
                  </a:lnTo>
                  <a:lnTo>
                    <a:pt x="1909660" y="235851"/>
                  </a:lnTo>
                  <a:lnTo>
                    <a:pt x="1945538" y="210756"/>
                  </a:lnTo>
                  <a:lnTo>
                    <a:pt x="1968284" y="208165"/>
                  </a:lnTo>
                  <a:lnTo>
                    <a:pt x="1982038" y="208165"/>
                  </a:lnTo>
                  <a:lnTo>
                    <a:pt x="2024405" y="218020"/>
                  </a:lnTo>
                  <a:lnTo>
                    <a:pt x="2040267" y="235851"/>
                  </a:lnTo>
                  <a:lnTo>
                    <a:pt x="2040267" y="191947"/>
                  </a:lnTo>
                  <a:lnTo>
                    <a:pt x="2002421" y="181038"/>
                  </a:lnTo>
                  <a:lnTo>
                    <a:pt x="1987321" y="179539"/>
                  </a:lnTo>
                  <a:lnTo>
                    <a:pt x="1986889" y="179539"/>
                  </a:lnTo>
                  <a:lnTo>
                    <a:pt x="1981123" y="179222"/>
                  </a:lnTo>
                  <a:lnTo>
                    <a:pt x="1974964" y="179222"/>
                  </a:lnTo>
                  <a:lnTo>
                    <a:pt x="1967801" y="179387"/>
                  </a:lnTo>
                  <a:lnTo>
                    <a:pt x="1926869" y="185610"/>
                  </a:lnTo>
                  <a:lnTo>
                    <a:pt x="1891245" y="204990"/>
                  </a:lnTo>
                  <a:lnTo>
                    <a:pt x="1876069" y="233984"/>
                  </a:lnTo>
                  <a:lnTo>
                    <a:pt x="1875459" y="242697"/>
                  </a:lnTo>
                  <a:lnTo>
                    <a:pt x="1891245" y="280390"/>
                  </a:lnTo>
                  <a:lnTo>
                    <a:pt x="1926831" y="299212"/>
                  </a:lnTo>
                  <a:lnTo>
                    <a:pt x="1967687" y="305092"/>
                  </a:lnTo>
                  <a:lnTo>
                    <a:pt x="1974964" y="305244"/>
                  </a:lnTo>
                  <a:lnTo>
                    <a:pt x="1981123" y="305244"/>
                  </a:lnTo>
                  <a:lnTo>
                    <a:pt x="2024557" y="298970"/>
                  </a:lnTo>
                  <a:lnTo>
                    <a:pt x="2061984" y="277710"/>
                  </a:lnTo>
                  <a:lnTo>
                    <a:pt x="2063038" y="276301"/>
                  </a:lnTo>
                  <a:lnTo>
                    <a:pt x="2066188" y="272110"/>
                  </a:lnTo>
                  <a:lnTo>
                    <a:pt x="2072551" y="259041"/>
                  </a:lnTo>
                  <a:lnTo>
                    <a:pt x="2074151" y="251409"/>
                  </a:lnTo>
                  <a:lnTo>
                    <a:pt x="2074151" y="233984"/>
                  </a:lnTo>
                  <a:close/>
                </a:path>
                <a:path w="8839200" h="1270634">
                  <a:moveTo>
                    <a:pt x="2091486" y="485470"/>
                  </a:moveTo>
                  <a:lnTo>
                    <a:pt x="2056676" y="485470"/>
                  </a:lnTo>
                  <a:lnTo>
                    <a:pt x="2056676" y="781685"/>
                  </a:lnTo>
                  <a:lnTo>
                    <a:pt x="2086965" y="781685"/>
                  </a:lnTo>
                  <a:lnTo>
                    <a:pt x="2088413" y="781062"/>
                  </a:lnTo>
                  <a:lnTo>
                    <a:pt x="2090877" y="778573"/>
                  </a:lnTo>
                  <a:lnTo>
                    <a:pt x="2091486" y="777125"/>
                  </a:lnTo>
                  <a:lnTo>
                    <a:pt x="2091486" y="485470"/>
                  </a:lnTo>
                  <a:close/>
                </a:path>
                <a:path w="8839200" h="1270634">
                  <a:moveTo>
                    <a:pt x="2098306" y="1023823"/>
                  </a:moveTo>
                  <a:lnTo>
                    <a:pt x="2081047" y="986078"/>
                  </a:lnTo>
                  <a:lnTo>
                    <a:pt x="2064423" y="976718"/>
                  </a:lnTo>
                  <a:lnTo>
                    <a:pt x="2064423" y="1018641"/>
                  </a:lnTo>
                  <a:lnTo>
                    <a:pt x="2064423" y="1028801"/>
                  </a:lnTo>
                  <a:lnTo>
                    <a:pt x="2031352" y="1051928"/>
                  </a:lnTo>
                  <a:lnTo>
                    <a:pt x="2025815" y="1052449"/>
                  </a:lnTo>
                  <a:lnTo>
                    <a:pt x="2014512" y="1052449"/>
                  </a:lnTo>
                  <a:lnTo>
                    <a:pt x="1977288" y="1033106"/>
                  </a:lnTo>
                  <a:lnTo>
                    <a:pt x="1976005" y="1028801"/>
                  </a:lnTo>
                  <a:lnTo>
                    <a:pt x="1976069" y="1018641"/>
                  </a:lnTo>
                  <a:lnTo>
                    <a:pt x="2009127" y="995718"/>
                  </a:lnTo>
                  <a:lnTo>
                    <a:pt x="2014512" y="995197"/>
                  </a:lnTo>
                  <a:lnTo>
                    <a:pt x="2025815" y="995197"/>
                  </a:lnTo>
                  <a:lnTo>
                    <a:pt x="2063178" y="1014234"/>
                  </a:lnTo>
                  <a:lnTo>
                    <a:pt x="2064423" y="1018641"/>
                  </a:lnTo>
                  <a:lnTo>
                    <a:pt x="2064423" y="976718"/>
                  </a:lnTo>
                  <a:lnTo>
                    <a:pt x="2027275" y="968032"/>
                  </a:lnTo>
                  <a:lnTo>
                    <a:pt x="2020062" y="967816"/>
                  </a:lnTo>
                  <a:lnTo>
                    <a:pt x="2012861" y="968032"/>
                  </a:lnTo>
                  <a:lnTo>
                    <a:pt x="1972487" y="978306"/>
                  </a:lnTo>
                  <a:lnTo>
                    <a:pt x="1943823" y="1010450"/>
                  </a:lnTo>
                  <a:lnTo>
                    <a:pt x="1942122" y="1023823"/>
                  </a:lnTo>
                  <a:lnTo>
                    <a:pt x="1942553" y="1030871"/>
                  </a:lnTo>
                  <a:lnTo>
                    <a:pt x="1966772" y="1066304"/>
                  </a:lnTo>
                  <a:lnTo>
                    <a:pt x="2005736" y="1079017"/>
                  </a:lnTo>
                  <a:lnTo>
                    <a:pt x="2020062" y="1079830"/>
                  </a:lnTo>
                  <a:lnTo>
                    <a:pt x="2027275" y="1079627"/>
                  </a:lnTo>
                  <a:lnTo>
                    <a:pt x="2067928" y="1069568"/>
                  </a:lnTo>
                  <a:lnTo>
                    <a:pt x="2089200" y="1052449"/>
                  </a:lnTo>
                  <a:lnTo>
                    <a:pt x="2091524" y="1048880"/>
                  </a:lnTo>
                  <a:lnTo>
                    <a:pt x="2094496" y="1043381"/>
                  </a:lnTo>
                  <a:lnTo>
                    <a:pt x="2096604" y="1037399"/>
                  </a:lnTo>
                  <a:lnTo>
                    <a:pt x="2097874" y="1030871"/>
                  </a:lnTo>
                  <a:lnTo>
                    <a:pt x="2098001" y="1028801"/>
                  </a:lnTo>
                  <a:lnTo>
                    <a:pt x="2098306" y="1023823"/>
                  </a:lnTo>
                  <a:close/>
                </a:path>
                <a:path w="8839200" h="1270634">
                  <a:moveTo>
                    <a:pt x="2126640" y="1082636"/>
                  </a:moveTo>
                  <a:lnTo>
                    <a:pt x="2085568" y="1089215"/>
                  </a:lnTo>
                  <a:lnTo>
                    <a:pt x="2041613" y="1092466"/>
                  </a:lnTo>
                  <a:lnTo>
                    <a:pt x="2026907" y="1092847"/>
                  </a:lnTo>
                  <a:lnTo>
                    <a:pt x="1929498" y="1092847"/>
                  </a:lnTo>
                  <a:lnTo>
                    <a:pt x="1929498" y="1123226"/>
                  </a:lnTo>
                  <a:lnTo>
                    <a:pt x="1988019" y="1123226"/>
                  </a:lnTo>
                  <a:lnTo>
                    <a:pt x="1988019" y="1171930"/>
                  </a:lnTo>
                  <a:lnTo>
                    <a:pt x="2019236" y="1171930"/>
                  </a:lnTo>
                  <a:lnTo>
                    <a:pt x="2020671" y="1171308"/>
                  </a:lnTo>
                  <a:lnTo>
                    <a:pt x="2023135" y="1168819"/>
                  </a:lnTo>
                  <a:lnTo>
                    <a:pt x="2023757" y="1167371"/>
                  </a:lnTo>
                  <a:lnTo>
                    <a:pt x="2023757" y="1123226"/>
                  </a:lnTo>
                  <a:lnTo>
                    <a:pt x="2043023" y="1123226"/>
                  </a:lnTo>
                  <a:lnTo>
                    <a:pt x="2083498" y="1121092"/>
                  </a:lnTo>
                  <a:lnTo>
                    <a:pt x="2122322" y="1113751"/>
                  </a:lnTo>
                  <a:lnTo>
                    <a:pt x="2125205" y="1112710"/>
                  </a:lnTo>
                  <a:lnTo>
                    <a:pt x="2126640" y="1110843"/>
                  </a:lnTo>
                  <a:lnTo>
                    <a:pt x="2126640" y="1082636"/>
                  </a:lnTo>
                  <a:close/>
                </a:path>
                <a:path w="8839200" h="1270634">
                  <a:moveTo>
                    <a:pt x="2175002" y="967816"/>
                  </a:moveTo>
                  <a:lnTo>
                    <a:pt x="2139886" y="967816"/>
                  </a:lnTo>
                  <a:lnTo>
                    <a:pt x="2139886" y="1143000"/>
                  </a:lnTo>
                  <a:lnTo>
                    <a:pt x="2054555" y="1143000"/>
                  </a:lnTo>
                  <a:lnTo>
                    <a:pt x="2054555" y="1172552"/>
                  </a:lnTo>
                  <a:lnTo>
                    <a:pt x="2139886" y="1172552"/>
                  </a:lnTo>
                  <a:lnTo>
                    <a:pt x="2139886" y="1201178"/>
                  </a:lnTo>
                  <a:lnTo>
                    <a:pt x="2170480" y="1201178"/>
                  </a:lnTo>
                  <a:lnTo>
                    <a:pt x="2171928" y="1200556"/>
                  </a:lnTo>
                  <a:lnTo>
                    <a:pt x="2174392" y="1198067"/>
                  </a:lnTo>
                  <a:lnTo>
                    <a:pt x="2175002" y="1196619"/>
                  </a:lnTo>
                  <a:lnTo>
                    <a:pt x="2175002" y="967816"/>
                  </a:lnTo>
                  <a:close/>
                </a:path>
                <a:path w="8839200" h="1270634">
                  <a:moveTo>
                    <a:pt x="2179320" y="1234160"/>
                  </a:moveTo>
                  <a:lnTo>
                    <a:pt x="2010816" y="1234160"/>
                  </a:lnTo>
                  <a:lnTo>
                    <a:pt x="2010206" y="1233906"/>
                  </a:lnTo>
                  <a:lnTo>
                    <a:pt x="2008974" y="1232865"/>
                  </a:lnTo>
                  <a:lnTo>
                    <a:pt x="2008657" y="1232090"/>
                  </a:lnTo>
                  <a:lnTo>
                    <a:pt x="2008657" y="1184998"/>
                  </a:lnTo>
                  <a:lnTo>
                    <a:pt x="1973541" y="1184998"/>
                  </a:lnTo>
                  <a:lnTo>
                    <a:pt x="1973541" y="1250759"/>
                  </a:lnTo>
                  <a:lnTo>
                    <a:pt x="1975446" y="1255268"/>
                  </a:lnTo>
                  <a:lnTo>
                    <a:pt x="1983041" y="1262532"/>
                  </a:lnTo>
                  <a:lnTo>
                    <a:pt x="1987410" y="1264348"/>
                  </a:lnTo>
                  <a:lnTo>
                    <a:pt x="2174798" y="1264348"/>
                  </a:lnTo>
                  <a:lnTo>
                    <a:pt x="2176234" y="1263726"/>
                  </a:lnTo>
                  <a:lnTo>
                    <a:pt x="2178697" y="1261237"/>
                  </a:lnTo>
                  <a:lnTo>
                    <a:pt x="2179320" y="1259776"/>
                  </a:lnTo>
                  <a:lnTo>
                    <a:pt x="2179320" y="1234160"/>
                  </a:lnTo>
                  <a:close/>
                </a:path>
                <a:path w="8839200" h="1270634">
                  <a:moveTo>
                    <a:pt x="2280932" y="568858"/>
                  </a:moveTo>
                  <a:lnTo>
                    <a:pt x="2271369" y="528205"/>
                  </a:lnTo>
                  <a:lnTo>
                    <a:pt x="2245817" y="500392"/>
                  </a:lnTo>
                  <a:lnTo>
                    <a:pt x="2245817" y="561492"/>
                  </a:lnTo>
                  <a:lnTo>
                    <a:pt x="2245690" y="576630"/>
                  </a:lnTo>
                  <a:lnTo>
                    <a:pt x="2244788" y="582549"/>
                  </a:lnTo>
                  <a:lnTo>
                    <a:pt x="2240686" y="594995"/>
                  </a:lnTo>
                  <a:lnTo>
                    <a:pt x="2240597" y="595134"/>
                  </a:lnTo>
                  <a:lnTo>
                    <a:pt x="2237752" y="600392"/>
                  </a:lnTo>
                  <a:lnTo>
                    <a:pt x="2230158" y="609511"/>
                  </a:lnTo>
                  <a:lnTo>
                    <a:pt x="2225535" y="613143"/>
                  </a:lnTo>
                  <a:lnTo>
                    <a:pt x="2214651" y="618540"/>
                  </a:lnTo>
                  <a:lnTo>
                    <a:pt x="2208542" y="619887"/>
                  </a:lnTo>
                  <a:lnTo>
                    <a:pt x="2196020" y="619887"/>
                  </a:lnTo>
                  <a:lnTo>
                    <a:pt x="2163572" y="596493"/>
                  </a:lnTo>
                  <a:lnTo>
                    <a:pt x="2157412" y="576630"/>
                  </a:lnTo>
                  <a:lnTo>
                    <a:pt x="2157514" y="561492"/>
                  </a:lnTo>
                  <a:lnTo>
                    <a:pt x="2178304" y="525145"/>
                  </a:lnTo>
                  <a:lnTo>
                    <a:pt x="2189391" y="519430"/>
                  </a:lnTo>
                  <a:lnTo>
                    <a:pt x="2189632" y="519430"/>
                  </a:lnTo>
                  <a:lnTo>
                    <a:pt x="2195195" y="518134"/>
                  </a:lnTo>
                  <a:lnTo>
                    <a:pt x="2208339" y="518134"/>
                  </a:lnTo>
                  <a:lnTo>
                    <a:pt x="2214346" y="519430"/>
                  </a:lnTo>
                  <a:lnTo>
                    <a:pt x="2244737" y="554901"/>
                  </a:lnTo>
                  <a:lnTo>
                    <a:pt x="2245817" y="561492"/>
                  </a:lnTo>
                  <a:lnTo>
                    <a:pt x="2245817" y="500392"/>
                  </a:lnTo>
                  <a:lnTo>
                    <a:pt x="2201761" y="488264"/>
                  </a:lnTo>
                  <a:lnTo>
                    <a:pt x="2193569" y="488619"/>
                  </a:lnTo>
                  <a:lnTo>
                    <a:pt x="2156828" y="500710"/>
                  </a:lnTo>
                  <a:lnTo>
                    <a:pt x="2128139" y="535406"/>
                  </a:lnTo>
                  <a:lnTo>
                    <a:pt x="2122271" y="562114"/>
                  </a:lnTo>
                  <a:lnTo>
                    <a:pt x="2121979" y="568858"/>
                  </a:lnTo>
                  <a:lnTo>
                    <a:pt x="2131745" y="610184"/>
                  </a:lnTo>
                  <a:lnTo>
                    <a:pt x="2163940" y="641362"/>
                  </a:lnTo>
                  <a:lnTo>
                    <a:pt x="2185568" y="648589"/>
                  </a:lnTo>
                  <a:lnTo>
                    <a:pt x="2185327" y="648589"/>
                  </a:lnTo>
                  <a:lnTo>
                    <a:pt x="2193569" y="649693"/>
                  </a:lnTo>
                  <a:lnTo>
                    <a:pt x="2193277" y="649693"/>
                  </a:lnTo>
                  <a:lnTo>
                    <a:pt x="2201761" y="650062"/>
                  </a:lnTo>
                  <a:lnTo>
                    <a:pt x="2240178" y="640892"/>
                  </a:lnTo>
                  <a:lnTo>
                    <a:pt x="2264753" y="619887"/>
                  </a:lnTo>
                  <a:lnTo>
                    <a:pt x="2267762" y="615721"/>
                  </a:lnTo>
                  <a:lnTo>
                    <a:pt x="2280551" y="577684"/>
                  </a:lnTo>
                  <a:lnTo>
                    <a:pt x="2280640" y="575805"/>
                  </a:lnTo>
                  <a:lnTo>
                    <a:pt x="2280932" y="568858"/>
                  </a:lnTo>
                  <a:close/>
                </a:path>
                <a:path w="8839200" h="1270634">
                  <a:moveTo>
                    <a:pt x="2334742" y="67525"/>
                  </a:moveTo>
                  <a:lnTo>
                    <a:pt x="2319490" y="29870"/>
                  </a:lnTo>
                  <a:lnTo>
                    <a:pt x="2317800" y="28041"/>
                  </a:lnTo>
                  <a:lnTo>
                    <a:pt x="2312035" y="23114"/>
                  </a:lnTo>
                  <a:lnTo>
                    <a:pt x="2305481" y="18669"/>
                  </a:lnTo>
                  <a:lnTo>
                    <a:pt x="2299627" y="15494"/>
                  </a:lnTo>
                  <a:lnTo>
                    <a:pt x="2299627" y="62344"/>
                  </a:lnTo>
                  <a:lnTo>
                    <a:pt x="2299627" y="72707"/>
                  </a:lnTo>
                  <a:lnTo>
                    <a:pt x="2268258" y="100241"/>
                  </a:lnTo>
                  <a:lnTo>
                    <a:pt x="2230628" y="105168"/>
                  </a:lnTo>
                  <a:lnTo>
                    <a:pt x="2222830" y="104990"/>
                  </a:lnTo>
                  <a:lnTo>
                    <a:pt x="2174722" y="90703"/>
                  </a:lnTo>
                  <a:lnTo>
                    <a:pt x="2162556" y="72707"/>
                  </a:lnTo>
                  <a:lnTo>
                    <a:pt x="2162556" y="62344"/>
                  </a:lnTo>
                  <a:lnTo>
                    <a:pt x="2193620" y="34798"/>
                  </a:lnTo>
                  <a:lnTo>
                    <a:pt x="2231250" y="29870"/>
                  </a:lnTo>
                  <a:lnTo>
                    <a:pt x="2239060" y="30060"/>
                  </a:lnTo>
                  <a:lnTo>
                    <a:pt x="2287460" y="44348"/>
                  </a:lnTo>
                  <a:lnTo>
                    <a:pt x="2299627" y="62344"/>
                  </a:lnTo>
                  <a:lnTo>
                    <a:pt x="2299627" y="15494"/>
                  </a:lnTo>
                  <a:lnTo>
                    <a:pt x="2262759" y="4013"/>
                  </a:lnTo>
                  <a:lnTo>
                    <a:pt x="2230945" y="1562"/>
                  </a:lnTo>
                  <a:lnTo>
                    <a:pt x="2219782" y="1828"/>
                  </a:lnTo>
                  <a:lnTo>
                    <a:pt x="2180044" y="8343"/>
                  </a:lnTo>
                  <a:lnTo>
                    <a:pt x="2144077" y="28041"/>
                  </a:lnTo>
                  <a:lnTo>
                    <a:pt x="2127135" y="67525"/>
                  </a:lnTo>
                  <a:lnTo>
                    <a:pt x="2127605" y="75234"/>
                  </a:lnTo>
                  <a:lnTo>
                    <a:pt x="2149843" y="111925"/>
                  </a:lnTo>
                  <a:lnTo>
                    <a:pt x="2189200" y="129133"/>
                  </a:lnTo>
                  <a:lnTo>
                    <a:pt x="2230945" y="133489"/>
                  </a:lnTo>
                  <a:lnTo>
                    <a:pt x="2241969" y="133210"/>
                  </a:lnTo>
                  <a:lnTo>
                    <a:pt x="2281745" y="126695"/>
                  </a:lnTo>
                  <a:lnTo>
                    <a:pt x="2317800" y="106997"/>
                  </a:lnTo>
                  <a:lnTo>
                    <a:pt x="2319490" y="105168"/>
                  </a:lnTo>
                  <a:lnTo>
                    <a:pt x="2322817" y="101587"/>
                  </a:lnTo>
                  <a:lnTo>
                    <a:pt x="2327046" y="95681"/>
                  </a:lnTo>
                  <a:lnTo>
                    <a:pt x="2330412" y="89319"/>
                  </a:lnTo>
                  <a:lnTo>
                    <a:pt x="2332825" y="82499"/>
                  </a:lnTo>
                  <a:lnTo>
                    <a:pt x="2334272" y="75234"/>
                  </a:lnTo>
                  <a:lnTo>
                    <a:pt x="2334742" y="67525"/>
                  </a:lnTo>
                  <a:close/>
                </a:path>
                <a:path w="8839200" h="1270634">
                  <a:moveTo>
                    <a:pt x="2335974" y="269773"/>
                  </a:moveTo>
                  <a:lnTo>
                    <a:pt x="2166251" y="269773"/>
                  </a:lnTo>
                  <a:lnTo>
                    <a:pt x="2165629" y="269506"/>
                  </a:lnTo>
                  <a:lnTo>
                    <a:pt x="2164397" y="268478"/>
                  </a:lnTo>
                  <a:lnTo>
                    <a:pt x="2164092" y="267703"/>
                  </a:lnTo>
                  <a:lnTo>
                    <a:pt x="2164092" y="209092"/>
                  </a:lnTo>
                  <a:lnTo>
                    <a:pt x="2128977" y="209092"/>
                  </a:lnTo>
                  <a:lnTo>
                    <a:pt x="2128977" y="285432"/>
                  </a:lnTo>
                  <a:lnTo>
                    <a:pt x="2130882" y="289941"/>
                  </a:lnTo>
                  <a:lnTo>
                    <a:pt x="2138476" y="297205"/>
                  </a:lnTo>
                  <a:lnTo>
                    <a:pt x="2142845" y="299021"/>
                  </a:lnTo>
                  <a:lnTo>
                    <a:pt x="2331466" y="299021"/>
                  </a:lnTo>
                  <a:lnTo>
                    <a:pt x="2332901" y="298399"/>
                  </a:lnTo>
                  <a:lnTo>
                    <a:pt x="2335365" y="295910"/>
                  </a:lnTo>
                  <a:lnTo>
                    <a:pt x="2335974" y="294462"/>
                  </a:lnTo>
                  <a:lnTo>
                    <a:pt x="2335974" y="269773"/>
                  </a:lnTo>
                  <a:close/>
                </a:path>
                <a:path w="8839200" h="1270634">
                  <a:moveTo>
                    <a:pt x="2353043" y="1128687"/>
                  </a:moveTo>
                  <a:lnTo>
                    <a:pt x="2339886" y="1086332"/>
                  </a:lnTo>
                  <a:lnTo>
                    <a:pt x="2319083" y="1065860"/>
                  </a:lnTo>
                  <a:lnTo>
                    <a:pt x="2319083" y="1122464"/>
                  </a:lnTo>
                  <a:lnTo>
                    <a:pt x="2319020" y="1136789"/>
                  </a:lnTo>
                  <a:lnTo>
                    <a:pt x="2297239" y="1170901"/>
                  </a:lnTo>
                  <a:lnTo>
                    <a:pt x="2279942" y="1176604"/>
                  </a:lnTo>
                  <a:lnTo>
                    <a:pt x="2267420" y="1176604"/>
                  </a:lnTo>
                  <a:lnTo>
                    <a:pt x="2261285" y="1175461"/>
                  </a:lnTo>
                  <a:lnTo>
                    <a:pt x="2261425" y="1175461"/>
                  </a:lnTo>
                  <a:lnTo>
                    <a:pt x="2250478" y="1171155"/>
                  </a:lnTo>
                  <a:lnTo>
                    <a:pt x="2229421" y="1142530"/>
                  </a:lnTo>
                  <a:lnTo>
                    <a:pt x="2228405" y="1136789"/>
                  </a:lnTo>
                  <a:lnTo>
                    <a:pt x="2245080" y="1091920"/>
                  </a:lnTo>
                  <a:lnTo>
                    <a:pt x="2267000" y="1082319"/>
                  </a:lnTo>
                  <a:lnTo>
                    <a:pt x="2280551" y="1082319"/>
                  </a:lnTo>
                  <a:lnTo>
                    <a:pt x="2286622" y="1083564"/>
                  </a:lnTo>
                  <a:lnTo>
                    <a:pt x="2286762" y="1083564"/>
                  </a:lnTo>
                  <a:lnTo>
                    <a:pt x="2318093" y="1117168"/>
                  </a:lnTo>
                  <a:lnTo>
                    <a:pt x="2319083" y="1122464"/>
                  </a:lnTo>
                  <a:lnTo>
                    <a:pt x="2319083" y="1065860"/>
                  </a:lnTo>
                  <a:lnTo>
                    <a:pt x="2281834" y="1052525"/>
                  </a:lnTo>
                  <a:lnTo>
                    <a:pt x="2281694" y="1052525"/>
                  </a:lnTo>
                  <a:lnTo>
                    <a:pt x="2273579" y="1052144"/>
                  </a:lnTo>
                  <a:lnTo>
                    <a:pt x="2234539" y="1061504"/>
                  </a:lnTo>
                  <a:lnTo>
                    <a:pt x="2203183" y="1092047"/>
                  </a:lnTo>
                  <a:lnTo>
                    <a:pt x="2195499" y="1113751"/>
                  </a:lnTo>
                  <a:lnTo>
                    <a:pt x="2194471" y="1120863"/>
                  </a:lnTo>
                  <a:lnTo>
                    <a:pt x="2194369" y="1122870"/>
                  </a:lnTo>
                  <a:lnTo>
                    <a:pt x="2194102" y="1128687"/>
                  </a:lnTo>
                  <a:lnTo>
                    <a:pt x="2194458" y="1136789"/>
                  </a:lnTo>
                  <a:lnTo>
                    <a:pt x="2211032" y="1178560"/>
                  </a:lnTo>
                  <a:lnTo>
                    <a:pt x="2248344" y="1203286"/>
                  </a:lnTo>
                  <a:lnTo>
                    <a:pt x="2264778" y="1206398"/>
                  </a:lnTo>
                  <a:lnTo>
                    <a:pt x="2264626" y="1206398"/>
                  </a:lnTo>
                  <a:lnTo>
                    <a:pt x="2273579" y="1206779"/>
                  </a:lnTo>
                  <a:lnTo>
                    <a:pt x="2282317" y="1206398"/>
                  </a:lnTo>
                  <a:lnTo>
                    <a:pt x="2290673" y="1205230"/>
                  </a:lnTo>
                  <a:lnTo>
                    <a:pt x="2325890" y="1188681"/>
                  </a:lnTo>
                  <a:lnTo>
                    <a:pt x="2349843" y="1151521"/>
                  </a:lnTo>
                  <a:lnTo>
                    <a:pt x="2352713" y="1135938"/>
                  </a:lnTo>
                  <a:lnTo>
                    <a:pt x="2353043" y="1128687"/>
                  </a:lnTo>
                  <a:close/>
                </a:path>
                <a:path w="8839200" h="1270634">
                  <a:moveTo>
                    <a:pt x="2356396" y="485470"/>
                  </a:moveTo>
                  <a:lnTo>
                    <a:pt x="2321903" y="485470"/>
                  </a:lnTo>
                  <a:lnTo>
                    <a:pt x="2321903" y="699223"/>
                  </a:lnTo>
                  <a:lnTo>
                    <a:pt x="2351887" y="699223"/>
                  </a:lnTo>
                  <a:lnTo>
                    <a:pt x="2353322" y="698601"/>
                  </a:lnTo>
                  <a:lnTo>
                    <a:pt x="2355786" y="696112"/>
                  </a:lnTo>
                  <a:lnTo>
                    <a:pt x="2356396" y="694664"/>
                  </a:lnTo>
                  <a:lnTo>
                    <a:pt x="2356396" y="485470"/>
                  </a:lnTo>
                  <a:close/>
                </a:path>
                <a:path w="8839200" h="1270634">
                  <a:moveTo>
                    <a:pt x="2363520" y="1009510"/>
                  </a:moveTo>
                  <a:lnTo>
                    <a:pt x="2291753" y="1009510"/>
                  </a:lnTo>
                  <a:lnTo>
                    <a:pt x="2291753" y="967511"/>
                  </a:lnTo>
                  <a:lnTo>
                    <a:pt x="2256320" y="967511"/>
                  </a:lnTo>
                  <a:lnTo>
                    <a:pt x="2256320" y="1009510"/>
                  </a:lnTo>
                  <a:lnTo>
                    <a:pt x="2185479" y="1009510"/>
                  </a:lnTo>
                  <a:lnTo>
                    <a:pt x="2185479" y="1039075"/>
                  </a:lnTo>
                  <a:lnTo>
                    <a:pt x="2363520" y="1039075"/>
                  </a:lnTo>
                  <a:lnTo>
                    <a:pt x="2363520" y="1009510"/>
                  </a:lnTo>
                  <a:close/>
                </a:path>
                <a:path w="8839200" h="1270634">
                  <a:moveTo>
                    <a:pt x="2363800" y="752119"/>
                  </a:moveTo>
                  <a:lnTo>
                    <a:pt x="2199297" y="752119"/>
                  </a:lnTo>
                  <a:lnTo>
                    <a:pt x="2198687" y="751865"/>
                  </a:lnTo>
                  <a:lnTo>
                    <a:pt x="2197455" y="750824"/>
                  </a:lnTo>
                  <a:lnTo>
                    <a:pt x="2197150" y="750049"/>
                  </a:lnTo>
                  <a:lnTo>
                    <a:pt x="2197150" y="686777"/>
                  </a:lnTo>
                  <a:lnTo>
                    <a:pt x="2162035" y="686777"/>
                  </a:lnTo>
                  <a:lnTo>
                    <a:pt x="2162035" y="768096"/>
                  </a:lnTo>
                  <a:lnTo>
                    <a:pt x="2163927" y="772604"/>
                  </a:lnTo>
                  <a:lnTo>
                    <a:pt x="2171522" y="779868"/>
                  </a:lnTo>
                  <a:lnTo>
                    <a:pt x="2175891" y="781685"/>
                  </a:lnTo>
                  <a:lnTo>
                    <a:pt x="2359279" y="781685"/>
                  </a:lnTo>
                  <a:lnTo>
                    <a:pt x="2360714" y="781062"/>
                  </a:lnTo>
                  <a:lnTo>
                    <a:pt x="2363178" y="778573"/>
                  </a:lnTo>
                  <a:lnTo>
                    <a:pt x="2363800" y="777125"/>
                  </a:lnTo>
                  <a:lnTo>
                    <a:pt x="2363800" y="752119"/>
                  </a:lnTo>
                  <a:close/>
                </a:path>
                <a:path w="8839200" h="1270634">
                  <a:moveTo>
                    <a:pt x="2368943" y="153708"/>
                  </a:moveTo>
                  <a:lnTo>
                    <a:pt x="2091397" y="153708"/>
                  </a:lnTo>
                  <a:lnTo>
                    <a:pt x="2091397" y="182956"/>
                  </a:lnTo>
                  <a:lnTo>
                    <a:pt x="2364422" y="182956"/>
                  </a:lnTo>
                  <a:lnTo>
                    <a:pt x="2365857" y="182333"/>
                  </a:lnTo>
                  <a:lnTo>
                    <a:pt x="2368321" y="179844"/>
                  </a:lnTo>
                  <a:lnTo>
                    <a:pt x="2368943" y="178396"/>
                  </a:lnTo>
                  <a:lnTo>
                    <a:pt x="2368943" y="153708"/>
                  </a:lnTo>
                  <a:close/>
                </a:path>
                <a:path w="8839200" h="1270634">
                  <a:moveTo>
                    <a:pt x="2465794" y="1086370"/>
                  </a:moveTo>
                  <a:lnTo>
                    <a:pt x="2423287" y="1086370"/>
                  </a:lnTo>
                  <a:lnTo>
                    <a:pt x="2423287" y="967511"/>
                  </a:lnTo>
                  <a:lnTo>
                    <a:pt x="2389086" y="967511"/>
                  </a:lnTo>
                  <a:lnTo>
                    <a:pt x="2389086" y="1264031"/>
                  </a:lnTo>
                  <a:lnTo>
                    <a:pt x="2418765" y="1264031"/>
                  </a:lnTo>
                  <a:lnTo>
                    <a:pt x="2420201" y="1263408"/>
                  </a:lnTo>
                  <a:lnTo>
                    <a:pt x="2422664" y="1260919"/>
                  </a:lnTo>
                  <a:lnTo>
                    <a:pt x="2423287" y="1259471"/>
                  </a:lnTo>
                  <a:lnTo>
                    <a:pt x="2423287" y="1116241"/>
                  </a:lnTo>
                  <a:lnTo>
                    <a:pt x="2465794" y="1116241"/>
                  </a:lnTo>
                  <a:lnTo>
                    <a:pt x="2465794" y="1086370"/>
                  </a:lnTo>
                  <a:close/>
                </a:path>
                <a:path w="8839200" h="1270634">
                  <a:moveTo>
                    <a:pt x="2565870" y="683361"/>
                  </a:moveTo>
                  <a:lnTo>
                    <a:pt x="2533472" y="661377"/>
                  </a:lnTo>
                  <a:lnTo>
                    <a:pt x="2515666" y="643839"/>
                  </a:lnTo>
                  <a:lnTo>
                    <a:pt x="2511501" y="638759"/>
                  </a:lnTo>
                  <a:lnTo>
                    <a:pt x="2493276" y="598500"/>
                  </a:lnTo>
                  <a:lnTo>
                    <a:pt x="2492857" y="548627"/>
                  </a:lnTo>
                  <a:lnTo>
                    <a:pt x="2559710" y="548627"/>
                  </a:lnTo>
                  <a:lnTo>
                    <a:pt x="2559710" y="519379"/>
                  </a:lnTo>
                  <a:lnTo>
                    <a:pt x="2492857" y="519379"/>
                  </a:lnTo>
                  <a:lnTo>
                    <a:pt x="2492857" y="482663"/>
                  </a:lnTo>
                  <a:lnTo>
                    <a:pt x="2456827" y="482663"/>
                  </a:lnTo>
                  <a:lnTo>
                    <a:pt x="2456827" y="519379"/>
                  </a:lnTo>
                  <a:lnTo>
                    <a:pt x="2389975" y="519379"/>
                  </a:lnTo>
                  <a:lnTo>
                    <a:pt x="2389975" y="548627"/>
                  </a:lnTo>
                  <a:lnTo>
                    <a:pt x="2456827" y="548627"/>
                  </a:lnTo>
                  <a:lnTo>
                    <a:pt x="2456827" y="591883"/>
                  </a:lnTo>
                  <a:lnTo>
                    <a:pt x="2453195" y="612724"/>
                  </a:lnTo>
                  <a:lnTo>
                    <a:pt x="2450655" y="619112"/>
                  </a:lnTo>
                  <a:lnTo>
                    <a:pt x="2428329" y="651217"/>
                  </a:lnTo>
                  <a:lnTo>
                    <a:pt x="2394178" y="679043"/>
                  </a:lnTo>
                  <a:lnTo>
                    <a:pt x="2378583" y="688340"/>
                  </a:lnTo>
                  <a:lnTo>
                    <a:pt x="2403525" y="711669"/>
                  </a:lnTo>
                  <a:lnTo>
                    <a:pt x="2438158" y="686460"/>
                  </a:lnTo>
                  <a:lnTo>
                    <a:pt x="2466441" y="656094"/>
                  </a:lnTo>
                  <a:lnTo>
                    <a:pt x="2475611" y="643839"/>
                  </a:lnTo>
                  <a:lnTo>
                    <a:pt x="2481567" y="651827"/>
                  </a:lnTo>
                  <a:lnTo>
                    <a:pt x="2513266" y="684479"/>
                  </a:lnTo>
                  <a:lnTo>
                    <a:pt x="2543073" y="706386"/>
                  </a:lnTo>
                  <a:lnTo>
                    <a:pt x="2565870" y="683361"/>
                  </a:lnTo>
                  <a:close/>
                </a:path>
                <a:path w="8839200" h="1270634">
                  <a:moveTo>
                    <a:pt x="2609608" y="104863"/>
                  </a:moveTo>
                  <a:lnTo>
                    <a:pt x="2556218" y="111721"/>
                  </a:lnTo>
                  <a:lnTo>
                    <a:pt x="2505989" y="114858"/>
                  </a:lnTo>
                  <a:lnTo>
                    <a:pt x="2475915" y="115443"/>
                  </a:lnTo>
                  <a:lnTo>
                    <a:pt x="2473871" y="115443"/>
                  </a:lnTo>
                  <a:lnTo>
                    <a:pt x="2472842" y="114401"/>
                  </a:lnTo>
                  <a:lnTo>
                    <a:pt x="2472842" y="7162"/>
                  </a:lnTo>
                  <a:lnTo>
                    <a:pt x="2438031" y="7162"/>
                  </a:lnTo>
                  <a:lnTo>
                    <a:pt x="2438031" y="131622"/>
                  </a:lnTo>
                  <a:lnTo>
                    <a:pt x="2439720" y="135928"/>
                  </a:lnTo>
                  <a:lnTo>
                    <a:pt x="2446502" y="143179"/>
                  </a:lnTo>
                  <a:lnTo>
                    <a:pt x="2451074" y="145110"/>
                  </a:lnTo>
                  <a:lnTo>
                    <a:pt x="2456827" y="145313"/>
                  </a:lnTo>
                  <a:lnTo>
                    <a:pt x="2459596" y="145465"/>
                  </a:lnTo>
                  <a:lnTo>
                    <a:pt x="2486647" y="145465"/>
                  </a:lnTo>
                  <a:lnTo>
                    <a:pt x="2496591" y="145110"/>
                  </a:lnTo>
                  <a:lnTo>
                    <a:pt x="2552623" y="141732"/>
                  </a:lnTo>
                  <a:lnTo>
                    <a:pt x="2596477" y="137452"/>
                  </a:lnTo>
                  <a:lnTo>
                    <a:pt x="2609608" y="135661"/>
                  </a:lnTo>
                  <a:lnTo>
                    <a:pt x="2609608" y="115443"/>
                  </a:lnTo>
                  <a:lnTo>
                    <a:pt x="2609608" y="104863"/>
                  </a:lnTo>
                  <a:close/>
                </a:path>
                <a:path w="8839200" h="1270634">
                  <a:moveTo>
                    <a:pt x="2630551" y="485470"/>
                  </a:moveTo>
                  <a:lnTo>
                    <a:pt x="2595753" y="485470"/>
                  </a:lnTo>
                  <a:lnTo>
                    <a:pt x="2595753" y="582853"/>
                  </a:lnTo>
                  <a:lnTo>
                    <a:pt x="2530132" y="582853"/>
                  </a:lnTo>
                  <a:lnTo>
                    <a:pt x="2530132" y="612724"/>
                  </a:lnTo>
                  <a:lnTo>
                    <a:pt x="2595753" y="612724"/>
                  </a:lnTo>
                  <a:lnTo>
                    <a:pt x="2595753" y="781685"/>
                  </a:lnTo>
                  <a:lnTo>
                    <a:pt x="2625217" y="781685"/>
                  </a:lnTo>
                  <a:lnTo>
                    <a:pt x="2626398" y="781316"/>
                  </a:lnTo>
                  <a:lnTo>
                    <a:pt x="2629484" y="779868"/>
                  </a:lnTo>
                  <a:lnTo>
                    <a:pt x="2630347" y="778154"/>
                  </a:lnTo>
                  <a:lnTo>
                    <a:pt x="2630551" y="775462"/>
                  </a:lnTo>
                  <a:lnTo>
                    <a:pt x="2630551" y="485470"/>
                  </a:lnTo>
                  <a:close/>
                </a:path>
                <a:path w="8839200" h="1270634">
                  <a:moveTo>
                    <a:pt x="2646921" y="1172248"/>
                  </a:moveTo>
                  <a:lnTo>
                    <a:pt x="2613583" y="1146797"/>
                  </a:lnTo>
                  <a:lnTo>
                    <a:pt x="2594584" y="1127125"/>
                  </a:lnTo>
                  <a:lnTo>
                    <a:pt x="2590177" y="1121740"/>
                  </a:lnTo>
                  <a:lnTo>
                    <a:pt x="2570657" y="1083030"/>
                  </a:lnTo>
                  <a:lnTo>
                    <a:pt x="2570556" y="1081570"/>
                  </a:lnTo>
                  <a:lnTo>
                    <a:pt x="2570213" y="1077036"/>
                  </a:lnTo>
                  <a:lnTo>
                    <a:pt x="2570213" y="1012317"/>
                  </a:lnTo>
                  <a:lnTo>
                    <a:pt x="2634602" y="1012317"/>
                  </a:lnTo>
                  <a:lnTo>
                    <a:pt x="2634602" y="982751"/>
                  </a:lnTo>
                  <a:lnTo>
                    <a:pt x="2472258" y="982751"/>
                  </a:lnTo>
                  <a:lnTo>
                    <a:pt x="2472258" y="1012317"/>
                  </a:lnTo>
                  <a:lnTo>
                    <a:pt x="2534488" y="1012317"/>
                  </a:lnTo>
                  <a:lnTo>
                    <a:pt x="2534386" y="1077036"/>
                  </a:lnTo>
                  <a:lnTo>
                    <a:pt x="2519578" y="1114996"/>
                  </a:lnTo>
                  <a:lnTo>
                    <a:pt x="2491168" y="1149388"/>
                  </a:lnTo>
                  <a:lnTo>
                    <a:pt x="2455621" y="1177848"/>
                  </a:lnTo>
                  <a:lnTo>
                    <a:pt x="2480272" y="1200556"/>
                  </a:lnTo>
                  <a:lnTo>
                    <a:pt x="2514219" y="1172705"/>
                  </a:lnTo>
                  <a:lnTo>
                    <a:pt x="2544140" y="1139990"/>
                  </a:lnTo>
                  <a:lnTo>
                    <a:pt x="2553271" y="1127125"/>
                  </a:lnTo>
                  <a:lnTo>
                    <a:pt x="2556967" y="1132522"/>
                  </a:lnTo>
                  <a:lnTo>
                    <a:pt x="2585466" y="1164005"/>
                  </a:lnTo>
                  <a:lnTo>
                    <a:pt x="2617762" y="1191742"/>
                  </a:lnTo>
                  <a:lnTo>
                    <a:pt x="2623502" y="1195273"/>
                  </a:lnTo>
                  <a:lnTo>
                    <a:pt x="2646921" y="1172248"/>
                  </a:lnTo>
                  <a:close/>
                </a:path>
                <a:path w="8839200" h="1270634">
                  <a:moveTo>
                    <a:pt x="2677071" y="274751"/>
                  </a:moveTo>
                  <a:lnTo>
                    <a:pt x="2638679" y="263398"/>
                  </a:lnTo>
                  <a:lnTo>
                    <a:pt x="2609227" y="248920"/>
                  </a:lnTo>
                  <a:lnTo>
                    <a:pt x="2606484" y="247256"/>
                  </a:lnTo>
                  <a:lnTo>
                    <a:pt x="2600680" y="243319"/>
                  </a:lnTo>
                  <a:lnTo>
                    <a:pt x="2593073" y="237934"/>
                  </a:lnTo>
                  <a:lnTo>
                    <a:pt x="2587117" y="231914"/>
                  </a:lnTo>
                  <a:lnTo>
                    <a:pt x="2582189" y="224345"/>
                  </a:lnTo>
                  <a:lnTo>
                    <a:pt x="2658694" y="224345"/>
                  </a:lnTo>
                  <a:lnTo>
                    <a:pt x="2660129" y="223723"/>
                  </a:lnTo>
                  <a:lnTo>
                    <a:pt x="2662593" y="221234"/>
                  </a:lnTo>
                  <a:lnTo>
                    <a:pt x="2663202" y="219786"/>
                  </a:lnTo>
                  <a:lnTo>
                    <a:pt x="2663202" y="195097"/>
                  </a:lnTo>
                  <a:lnTo>
                    <a:pt x="2578493" y="195097"/>
                  </a:lnTo>
                  <a:lnTo>
                    <a:pt x="2578493" y="160870"/>
                  </a:lnTo>
                  <a:lnTo>
                    <a:pt x="2542768" y="160870"/>
                  </a:lnTo>
                  <a:lnTo>
                    <a:pt x="2542768" y="195097"/>
                  </a:lnTo>
                  <a:lnTo>
                    <a:pt x="2458669" y="195097"/>
                  </a:lnTo>
                  <a:lnTo>
                    <a:pt x="2458669" y="224345"/>
                  </a:lnTo>
                  <a:lnTo>
                    <a:pt x="2539987" y="224345"/>
                  </a:lnTo>
                  <a:lnTo>
                    <a:pt x="2539377" y="225272"/>
                  </a:lnTo>
                  <a:lnTo>
                    <a:pt x="2510117" y="250088"/>
                  </a:lnTo>
                  <a:lnTo>
                    <a:pt x="2468219" y="267906"/>
                  </a:lnTo>
                  <a:lnTo>
                    <a:pt x="2442349" y="275374"/>
                  </a:lnTo>
                  <a:lnTo>
                    <a:pt x="2461437" y="300266"/>
                  </a:lnTo>
                  <a:lnTo>
                    <a:pt x="2500566" y="287705"/>
                  </a:lnTo>
                  <a:lnTo>
                    <a:pt x="2540609" y="267131"/>
                  </a:lnTo>
                  <a:lnTo>
                    <a:pt x="2561247" y="248920"/>
                  </a:lnTo>
                  <a:lnTo>
                    <a:pt x="2566174" y="254736"/>
                  </a:lnTo>
                  <a:lnTo>
                    <a:pt x="2603449" y="280200"/>
                  </a:lnTo>
                  <a:lnTo>
                    <a:pt x="2644305" y="296646"/>
                  </a:lnTo>
                  <a:lnTo>
                    <a:pt x="2657970" y="300266"/>
                  </a:lnTo>
                  <a:lnTo>
                    <a:pt x="2677071" y="274751"/>
                  </a:lnTo>
                  <a:close/>
                </a:path>
                <a:path w="8839200" h="1270634">
                  <a:moveTo>
                    <a:pt x="2699562" y="47612"/>
                  </a:moveTo>
                  <a:lnTo>
                    <a:pt x="2658275" y="47612"/>
                  </a:lnTo>
                  <a:lnTo>
                    <a:pt x="2658275" y="3111"/>
                  </a:lnTo>
                  <a:lnTo>
                    <a:pt x="2623782" y="3111"/>
                  </a:lnTo>
                  <a:lnTo>
                    <a:pt x="2623782" y="171450"/>
                  </a:lnTo>
                  <a:lnTo>
                    <a:pt x="2653766" y="171450"/>
                  </a:lnTo>
                  <a:lnTo>
                    <a:pt x="2655201" y="170827"/>
                  </a:lnTo>
                  <a:lnTo>
                    <a:pt x="2657665" y="168338"/>
                  </a:lnTo>
                  <a:lnTo>
                    <a:pt x="2658275" y="166890"/>
                  </a:lnTo>
                  <a:lnTo>
                    <a:pt x="2658275" y="77165"/>
                  </a:lnTo>
                  <a:lnTo>
                    <a:pt x="2699562" y="77165"/>
                  </a:lnTo>
                  <a:lnTo>
                    <a:pt x="2699562" y="47612"/>
                  </a:lnTo>
                  <a:close/>
                </a:path>
                <a:path w="8839200" h="1270634">
                  <a:moveTo>
                    <a:pt x="2704833" y="967816"/>
                  </a:moveTo>
                  <a:lnTo>
                    <a:pt x="2670022" y="967816"/>
                  </a:lnTo>
                  <a:lnTo>
                    <a:pt x="2670022" y="1264031"/>
                  </a:lnTo>
                  <a:lnTo>
                    <a:pt x="2700312" y="1264031"/>
                  </a:lnTo>
                  <a:lnTo>
                    <a:pt x="2701747" y="1263408"/>
                  </a:lnTo>
                  <a:lnTo>
                    <a:pt x="2704211" y="1260919"/>
                  </a:lnTo>
                  <a:lnTo>
                    <a:pt x="2704833" y="1259471"/>
                  </a:lnTo>
                  <a:lnTo>
                    <a:pt x="2704833" y="967816"/>
                  </a:lnTo>
                  <a:close/>
                </a:path>
                <a:path w="8839200" h="1270634">
                  <a:moveTo>
                    <a:pt x="2834792" y="615213"/>
                  </a:moveTo>
                  <a:lnTo>
                    <a:pt x="2784995" y="621017"/>
                  </a:lnTo>
                  <a:lnTo>
                    <a:pt x="2740317" y="623798"/>
                  </a:lnTo>
                  <a:lnTo>
                    <a:pt x="2714231" y="624433"/>
                  </a:lnTo>
                  <a:lnTo>
                    <a:pt x="2695841" y="624433"/>
                  </a:lnTo>
                  <a:lnTo>
                    <a:pt x="2695219" y="623798"/>
                  </a:lnTo>
                  <a:lnTo>
                    <a:pt x="2694940" y="623430"/>
                  </a:lnTo>
                  <a:lnTo>
                    <a:pt x="2694940" y="584415"/>
                  </a:lnTo>
                  <a:lnTo>
                    <a:pt x="2779750" y="584415"/>
                  </a:lnTo>
                  <a:lnTo>
                    <a:pt x="2784221" y="582650"/>
                  </a:lnTo>
                  <a:lnTo>
                    <a:pt x="2791409" y="575602"/>
                  </a:lnTo>
                  <a:lnTo>
                    <a:pt x="2793200" y="571144"/>
                  </a:lnTo>
                  <a:lnTo>
                    <a:pt x="2793200" y="494182"/>
                  </a:lnTo>
                  <a:lnTo>
                    <a:pt x="2661056" y="494182"/>
                  </a:lnTo>
                  <a:lnTo>
                    <a:pt x="2661056" y="521868"/>
                  </a:lnTo>
                  <a:lnTo>
                    <a:pt x="2759011" y="521868"/>
                  </a:lnTo>
                  <a:lnTo>
                    <a:pt x="2759011" y="555269"/>
                  </a:lnTo>
                  <a:lnTo>
                    <a:pt x="2757982" y="556412"/>
                  </a:lnTo>
                  <a:lnTo>
                    <a:pt x="2661056" y="556412"/>
                  </a:lnTo>
                  <a:lnTo>
                    <a:pt x="2661056" y="640003"/>
                  </a:lnTo>
                  <a:lnTo>
                    <a:pt x="2662796" y="644410"/>
                  </a:lnTo>
                  <a:lnTo>
                    <a:pt x="2669781" y="651675"/>
                  </a:lnTo>
                  <a:lnTo>
                    <a:pt x="2674175" y="653440"/>
                  </a:lnTo>
                  <a:lnTo>
                    <a:pt x="2689974" y="653440"/>
                  </a:lnTo>
                  <a:lnTo>
                    <a:pt x="2733865" y="652246"/>
                  </a:lnTo>
                  <a:lnTo>
                    <a:pt x="2774645" y="650036"/>
                  </a:lnTo>
                  <a:lnTo>
                    <a:pt x="2820505" y="645985"/>
                  </a:lnTo>
                  <a:lnTo>
                    <a:pt x="2834792" y="644156"/>
                  </a:lnTo>
                  <a:lnTo>
                    <a:pt x="2834792" y="624433"/>
                  </a:lnTo>
                  <a:lnTo>
                    <a:pt x="2834792" y="615213"/>
                  </a:lnTo>
                  <a:close/>
                </a:path>
                <a:path w="8839200" h="1270634">
                  <a:moveTo>
                    <a:pt x="2869285" y="156819"/>
                  </a:moveTo>
                  <a:lnTo>
                    <a:pt x="2833522" y="136372"/>
                  </a:lnTo>
                  <a:lnTo>
                    <a:pt x="2819793" y="126022"/>
                  </a:lnTo>
                  <a:lnTo>
                    <a:pt x="2815996" y="122758"/>
                  </a:lnTo>
                  <a:lnTo>
                    <a:pt x="2793504" y="87236"/>
                  </a:lnTo>
                  <a:lnTo>
                    <a:pt x="2793504" y="7162"/>
                  </a:lnTo>
                  <a:lnTo>
                    <a:pt x="2757779" y="7162"/>
                  </a:lnTo>
                  <a:lnTo>
                    <a:pt x="2757741" y="78727"/>
                  </a:lnTo>
                  <a:lnTo>
                    <a:pt x="2743454" y="115709"/>
                  </a:lnTo>
                  <a:lnTo>
                    <a:pt x="2715552" y="142328"/>
                  </a:lnTo>
                  <a:lnTo>
                    <a:pt x="2680766" y="163042"/>
                  </a:lnTo>
                  <a:lnTo>
                    <a:pt x="2703868" y="185445"/>
                  </a:lnTo>
                  <a:lnTo>
                    <a:pt x="2737574" y="164363"/>
                  </a:lnTo>
                  <a:lnTo>
                    <a:pt x="2770568" y="133540"/>
                  </a:lnTo>
                  <a:lnTo>
                    <a:pt x="2776563" y="126022"/>
                  </a:lnTo>
                  <a:lnTo>
                    <a:pt x="2780474" y="130797"/>
                  </a:lnTo>
                  <a:lnTo>
                    <a:pt x="2816352" y="160350"/>
                  </a:lnTo>
                  <a:lnTo>
                    <a:pt x="2849575" y="178600"/>
                  </a:lnTo>
                  <a:lnTo>
                    <a:pt x="2869285" y="156819"/>
                  </a:lnTo>
                  <a:close/>
                </a:path>
                <a:path w="8839200" h="1270634">
                  <a:moveTo>
                    <a:pt x="2891155" y="672465"/>
                  </a:moveTo>
                  <a:lnTo>
                    <a:pt x="2856966" y="672465"/>
                  </a:lnTo>
                  <a:lnTo>
                    <a:pt x="2856966" y="701408"/>
                  </a:lnTo>
                  <a:lnTo>
                    <a:pt x="2856966" y="752957"/>
                  </a:lnTo>
                  <a:lnTo>
                    <a:pt x="2855938" y="753986"/>
                  </a:lnTo>
                  <a:lnTo>
                    <a:pt x="2732316" y="753986"/>
                  </a:lnTo>
                  <a:lnTo>
                    <a:pt x="2731287" y="752957"/>
                  </a:lnTo>
                  <a:lnTo>
                    <a:pt x="2731287" y="701408"/>
                  </a:lnTo>
                  <a:lnTo>
                    <a:pt x="2856966" y="701408"/>
                  </a:lnTo>
                  <a:lnTo>
                    <a:pt x="2856966" y="672465"/>
                  </a:lnTo>
                  <a:lnTo>
                    <a:pt x="2698013" y="672465"/>
                  </a:lnTo>
                  <a:lnTo>
                    <a:pt x="2698102" y="769543"/>
                  </a:lnTo>
                  <a:lnTo>
                    <a:pt x="2699816" y="773798"/>
                  </a:lnTo>
                  <a:lnTo>
                    <a:pt x="2707005" y="780859"/>
                  </a:lnTo>
                  <a:lnTo>
                    <a:pt x="2711462" y="782612"/>
                  </a:lnTo>
                  <a:lnTo>
                    <a:pt x="2877502" y="782612"/>
                  </a:lnTo>
                  <a:lnTo>
                    <a:pt x="2881973" y="780859"/>
                  </a:lnTo>
                  <a:lnTo>
                    <a:pt x="2889313" y="774065"/>
                  </a:lnTo>
                  <a:lnTo>
                    <a:pt x="2889415" y="773798"/>
                  </a:lnTo>
                  <a:lnTo>
                    <a:pt x="2891155" y="769543"/>
                  </a:lnTo>
                  <a:lnTo>
                    <a:pt x="2891155" y="753986"/>
                  </a:lnTo>
                  <a:lnTo>
                    <a:pt x="2891155" y="701408"/>
                  </a:lnTo>
                  <a:lnTo>
                    <a:pt x="2891155" y="672465"/>
                  </a:lnTo>
                  <a:close/>
                </a:path>
                <a:path w="8839200" h="1270634">
                  <a:moveTo>
                    <a:pt x="2891459" y="485470"/>
                  </a:moveTo>
                  <a:lnTo>
                    <a:pt x="2856966" y="485470"/>
                  </a:lnTo>
                  <a:lnTo>
                    <a:pt x="2856966" y="548005"/>
                  </a:lnTo>
                  <a:lnTo>
                    <a:pt x="2801823" y="548005"/>
                  </a:lnTo>
                  <a:lnTo>
                    <a:pt x="2801823" y="577570"/>
                  </a:lnTo>
                  <a:lnTo>
                    <a:pt x="2856966" y="577570"/>
                  </a:lnTo>
                  <a:lnTo>
                    <a:pt x="2856966" y="658469"/>
                  </a:lnTo>
                  <a:lnTo>
                    <a:pt x="2886951" y="658469"/>
                  </a:lnTo>
                  <a:lnTo>
                    <a:pt x="2888386" y="657847"/>
                  </a:lnTo>
                  <a:lnTo>
                    <a:pt x="2890850" y="655358"/>
                  </a:lnTo>
                  <a:lnTo>
                    <a:pt x="2891459" y="653910"/>
                  </a:lnTo>
                  <a:lnTo>
                    <a:pt x="2891459" y="485470"/>
                  </a:lnTo>
                  <a:close/>
                </a:path>
                <a:path w="8839200" h="1270634">
                  <a:moveTo>
                    <a:pt x="2939821" y="3111"/>
                  </a:moveTo>
                  <a:lnTo>
                    <a:pt x="2904401" y="3111"/>
                  </a:lnTo>
                  <a:lnTo>
                    <a:pt x="2904401" y="64096"/>
                  </a:lnTo>
                  <a:lnTo>
                    <a:pt x="2831401" y="64096"/>
                  </a:lnTo>
                  <a:lnTo>
                    <a:pt x="2831401" y="93662"/>
                  </a:lnTo>
                  <a:lnTo>
                    <a:pt x="2904401" y="93662"/>
                  </a:lnTo>
                  <a:lnTo>
                    <a:pt x="2904401" y="218122"/>
                  </a:lnTo>
                  <a:lnTo>
                    <a:pt x="2935313" y="218122"/>
                  </a:lnTo>
                  <a:lnTo>
                    <a:pt x="2936748" y="217500"/>
                  </a:lnTo>
                  <a:lnTo>
                    <a:pt x="2939211" y="215011"/>
                  </a:lnTo>
                  <a:lnTo>
                    <a:pt x="2939821" y="213563"/>
                  </a:lnTo>
                  <a:lnTo>
                    <a:pt x="2939821" y="3111"/>
                  </a:lnTo>
                  <a:close/>
                </a:path>
                <a:path w="8839200" h="1270634">
                  <a:moveTo>
                    <a:pt x="2947225" y="269773"/>
                  </a:moveTo>
                  <a:lnTo>
                    <a:pt x="2782112" y="269773"/>
                  </a:lnTo>
                  <a:lnTo>
                    <a:pt x="2781490" y="269506"/>
                  </a:lnTo>
                  <a:lnTo>
                    <a:pt x="2780258" y="268478"/>
                  </a:lnTo>
                  <a:lnTo>
                    <a:pt x="2779953" y="267703"/>
                  </a:lnTo>
                  <a:lnTo>
                    <a:pt x="2779953" y="202247"/>
                  </a:lnTo>
                  <a:lnTo>
                    <a:pt x="2744533" y="202247"/>
                  </a:lnTo>
                  <a:lnTo>
                    <a:pt x="2744533" y="286054"/>
                  </a:lnTo>
                  <a:lnTo>
                    <a:pt x="2746425" y="290563"/>
                  </a:lnTo>
                  <a:lnTo>
                    <a:pt x="2754033" y="297827"/>
                  </a:lnTo>
                  <a:lnTo>
                    <a:pt x="2758389" y="299643"/>
                  </a:lnTo>
                  <a:lnTo>
                    <a:pt x="2942704" y="299643"/>
                  </a:lnTo>
                  <a:lnTo>
                    <a:pt x="2944139" y="299021"/>
                  </a:lnTo>
                  <a:lnTo>
                    <a:pt x="2946603" y="296532"/>
                  </a:lnTo>
                  <a:lnTo>
                    <a:pt x="2947225" y="295084"/>
                  </a:lnTo>
                  <a:lnTo>
                    <a:pt x="2947225" y="269773"/>
                  </a:lnTo>
                  <a:close/>
                </a:path>
                <a:path w="8839200" h="1270634">
                  <a:moveTo>
                    <a:pt x="2948241" y="1042187"/>
                  </a:moveTo>
                  <a:lnTo>
                    <a:pt x="2935262" y="1000493"/>
                  </a:lnTo>
                  <a:lnTo>
                    <a:pt x="2935109" y="1000252"/>
                  </a:lnTo>
                  <a:lnTo>
                    <a:pt x="2913735" y="981329"/>
                  </a:lnTo>
                  <a:lnTo>
                    <a:pt x="2913735" y="1036586"/>
                  </a:lnTo>
                  <a:lnTo>
                    <a:pt x="2913735" y="1047788"/>
                  </a:lnTo>
                  <a:lnTo>
                    <a:pt x="2881960" y="1082789"/>
                  </a:lnTo>
                  <a:lnTo>
                    <a:pt x="2875953" y="1083881"/>
                  </a:lnTo>
                  <a:lnTo>
                    <a:pt x="2862808" y="1083881"/>
                  </a:lnTo>
                  <a:lnTo>
                    <a:pt x="2826715" y="1053122"/>
                  </a:lnTo>
                  <a:lnTo>
                    <a:pt x="2825635" y="1047788"/>
                  </a:lnTo>
                  <a:lnTo>
                    <a:pt x="2825635" y="1036586"/>
                  </a:lnTo>
                  <a:lnTo>
                    <a:pt x="2856852" y="1001585"/>
                  </a:lnTo>
                  <a:lnTo>
                    <a:pt x="2862808" y="1000493"/>
                  </a:lnTo>
                  <a:lnTo>
                    <a:pt x="2875953" y="1000493"/>
                  </a:lnTo>
                  <a:lnTo>
                    <a:pt x="2908350" y="1021080"/>
                  </a:lnTo>
                  <a:lnTo>
                    <a:pt x="2913735" y="1036586"/>
                  </a:lnTo>
                  <a:lnTo>
                    <a:pt x="2913735" y="981329"/>
                  </a:lnTo>
                  <a:lnTo>
                    <a:pt x="2869996" y="970305"/>
                  </a:lnTo>
                  <a:lnTo>
                    <a:pt x="2861678" y="970635"/>
                  </a:lnTo>
                  <a:lnTo>
                    <a:pt x="2825102" y="981621"/>
                  </a:lnTo>
                  <a:lnTo>
                    <a:pt x="2797149" y="1012621"/>
                  </a:lnTo>
                  <a:lnTo>
                    <a:pt x="2791409" y="1036586"/>
                  </a:lnTo>
                  <a:lnTo>
                    <a:pt x="2791142" y="1042187"/>
                  </a:lnTo>
                  <a:lnTo>
                    <a:pt x="2800540" y="1078433"/>
                  </a:lnTo>
                  <a:lnTo>
                    <a:pt x="2804274" y="1084148"/>
                  </a:lnTo>
                  <a:lnTo>
                    <a:pt x="2838577" y="1108925"/>
                  </a:lnTo>
                  <a:lnTo>
                    <a:pt x="2869996" y="1114056"/>
                  </a:lnTo>
                  <a:lnTo>
                    <a:pt x="2878175" y="1113739"/>
                  </a:lnTo>
                  <a:lnTo>
                    <a:pt x="2920276" y="1098867"/>
                  </a:lnTo>
                  <a:lnTo>
                    <a:pt x="2944863" y="1065085"/>
                  </a:lnTo>
                  <a:lnTo>
                    <a:pt x="2947974" y="1047788"/>
                  </a:lnTo>
                  <a:lnTo>
                    <a:pt x="2948241" y="1042187"/>
                  </a:lnTo>
                  <a:close/>
                </a:path>
                <a:path w="8839200" h="1270634">
                  <a:moveTo>
                    <a:pt x="3035109" y="1222654"/>
                  </a:moveTo>
                  <a:lnTo>
                    <a:pt x="3005582" y="1193088"/>
                  </a:lnTo>
                  <a:lnTo>
                    <a:pt x="3000603" y="1191818"/>
                  </a:lnTo>
                  <a:lnTo>
                    <a:pt x="3000603" y="1224521"/>
                  </a:lnTo>
                  <a:lnTo>
                    <a:pt x="3000489" y="1233639"/>
                  </a:lnTo>
                  <a:lnTo>
                    <a:pt x="2998292" y="1237322"/>
                  </a:lnTo>
                  <a:lnTo>
                    <a:pt x="2989059" y="1243761"/>
                  </a:lnTo>
                  <a:lnTo>
                    <a:pt x="2982849" y="1245362"/>
                  </a:lnTo>
                  <a:lnTo>
                    <a:pt x="2966821" y="1245362"/>
                  </a:lnTo>
                  <a:lnTo>
                    <a:pt x="2960243" y="1243761"/>
                  </a:lnTo>
                  <a:lnTo>
                    <a:pt x="2960382" y="1243761"/>
                  </a:lnTo>
                  <a:lnTo>
                    <a:pt x="2958655" y="1242568"/>
                  </a:lnTo>
                  <a:lnTo>
                    <a:pt x="2951429" y="1237589"/>
                  </a:lnTo>
                  <a:lnTo>
                    <a:pt x="2950172" y="1235405"/>
                  </a:lnTo>
                  <a:lnTo>
                    <a:pt x="2949168" y="1233639"/>
                  </a:lnTo>
                  <a:lnTo>
                    <a:pt x="2949168" y="1224927"/>
                  </a:lnTo>
                  <a:lnTo>
                    <a:pt x="2951365" y="1221409"/>
                  </a:lnTo>
                  <a:lnTo>
                    <a:pt x="2960344" y="1215085"/>
                  </a:lnTo>
                  <a:lnTo>
                    <a:pt x="2960636" y="1215085"/>
                  </a:lnTo>
                  <a:lnTo>
                    <a:pt x="2966720" y="1213624"/>
                  </a:lnTo>
                  <a:lnTo>
                    <a:pt x="2982734" y="1213624"/>
                  </a:lnTo>
                  <a:lnTo>
                    <a:pt x="2988792" y="1215085"/>
                  </a:lnTo>
                  <a:lnTo>
                    <a:pt x="2998241" y="1220889"/>
                  </a:lnTo>
                  <a:lnTo>
                    <a:pt x="3000603" y="1224521"/>
                  </a:lnTo>
                  <a:lnTo>
                    <a:pt x="3000603" y="1191818"/>
                  </a:lnTo>
                  <a:lnTo>
                    <a:pt x="2991002" y="1189355"/>
                  </a:lnTo>
                  <a:lnTo>
                    <a:pt x="2983255" y="1188427"/>
                  </a:lnTo>
                  <a:lnTo>
                    <a:pt x="2967444" y="1188427"/>
                  </a:lnTo>
                  <a:lnTo>
                    <a:pt x="2927959" y="1202842"/>
                  </a:lnTo>
                  <a:lnTo>
                    <a:pt x="2914967" y="1222654"/>
                  </a:lnTo>
                  <a:lnTo>
                    <a:pt x="2915069" y="1234376"/>
                  </a:lnTo>
                  <a:lnTo>
                    <a:pt x="2915285" y="1235405"/>
                  </a:lnTo>
                  <a:lnTo>
                    <a:pt x="2862605" y="1235405"/>
                  </a:lnTo>
                  <a:lnTo>
                    <a:pt x="2861983" y="1235151"/>
                  </a:lnTo>
                  <a:lnTo>
                    <a:pt x="2860751" y="1234109"/>
                  </a:lnTo>
                  <a:lnTo>
                    <a:pt x="2860573" y="1233639"/>
                  </a:lnTo>
                  <a:lnTo>
                    <a:pt x="2860446" y="1152639"/>
                  </a:lnTo>
                  <a:lnTo>
                    <a:pt x="2825635" y="1152639"/>
                  </a:lnTo>
                  <a:lnTo>
                    <a:pt x="2825635" y="1251064"/>
                  </a:lnTo>
                  <a:lnTo>
                    <a:pt x="2827540" y="1255585"/>
                  </a:lnTo>
                  <a:lnTo>
                    <a:pt x="2835135" y="1262837"/>
                  </a:lnTo>
                  <a:lnTo>
                    <a:pt x="2839504" y="1264653"/>
                  </a:lnTo>
                  <a:lnTo>
                    <a:pt x="2913227" y="1264653"/>
                  </a:lnTo>
                  <a:lnTo>
                    <a:pt x="2914662" y="1264031"/>
                  </a:lnTo>
                  <a:lnTo>
                    <a:pt x="2917126" y="1261541"/>
                  </a:lnTo>
                  <a:lnTo>
                    <a:pt x="2917748" y="1260094"/>
                  </a:lnTo>
                  <a:lnTo>
                    <a:pt x="2917748" y="1242568"/>
                  </a:lnTo>
                  <a:lnTo>
                    <a:pt x="2919793" y="1247330"/>
                  </a:lnTo>
                  <a:lnTo>
                    <a:pt x="2963126" y="1269682"/>
                  </a:lnTo>
                  <a:lnTo>
                    <a:pt x="2969082" y="1270254"/>
                  </a:lnTo>
                  <a:lnTo>
                    <a:pt x="2983255" y="1270254"/>
                  </a:lnTo>
                  <a:lnTo>
                    <a:pt x="3022841" y="1256728"/>
                  </a:lnTo>
                  <a:lnTo>
                    <a:pt x="3035109" y="1235925"/>
                  </a:lnTo>
                  <a:lnTo>
                    <a:pt x="3035109" y="1222654"/>
                  </a:lnTo>
                  <a:close/>
                </a:path>
                <a:path w="8839200" h="1270634">
                  <a:moveTo>
                    <a:pt x="3039732" y="1155750"/>
                  </a:moveTo>
                  <a:lnTo>
                    <a:pt x="2992285" y="1155750"/>
                  </a:lnTo>
                  <a:lnTo>
                    <a:pt x="2992285" y="1128369"/>
                  </a:lnTo>
                  <a:lnTo>
                    <a:pt x="2957487" y="1128369"/>
                  </a:lnTo>
                  <a:lnTo>
                    <a:pt x="2957487" y="1155750"/>
                  </a:lnTo>
                  <a:lnTo>
                    <a:pt x="2910662" y="1155750"/>
                  </a:lnTo>
                  <a:lnTo>
                    <a:pt x="2910662" y="1183754"/>
                  </a:lnTo>
                  <a:lnTo>
                    <a:pt x="3039732" y="1183754"/>
                  </a:lnTo>
                  <a:lnTo>
                    <a:pt x="3039732" y="1155750"/>
                  </a:lnTo>
                  <a:close/>
                </a:path>
                <a:path w="8839200" h="1270634">
                  <a:moveTo>
                    <a:pt x="3064675" y="1024763"/>
                  </a:moveTo>
                  <a:lnTo>
                    <a:pt x="3023705" y="1024763"/>
                  </a:lnTo>
                  <a:lnTo>
                    <a:pt x="3023705" y="967816"/>
                  </a:lnTo>
                  <a:lnTo>
                    <a:pt x="2988589" y="967816"/>
                  </a:lnTo>
                  <a:lnTo>
                    <a:pt x="2988589" y="1119657"/>
                  </a:lnTo>
                  <a:lnTo>
                    <a:pt x="3019196" y="1119657"/>
                  </a:lnTo>
                  <a:lnTo>
                    <a:pt x="3020631" y="1119035"/>
                  </a:lnTo>
                  <a:lnTo>
                    <a:pt x="3023095" y="1116545"/>
                  </a:lnTo>
                  <a:lnTo>
                    <a:pt x="3023705" y="1115098"/>
                  </a:lnTo>
                  <a:lnTo>
                    <a:pt x="3023705" y="1054315"/>
                  </a:lnTo>
                  <a:lnTo>
                    <a:pt x="3064675" y="1054315"/>
                  </a:lnTo>
                  <a:lnTo>
                    <a:pt x="3064675" y="1024763"/>
                  </a:lnTo>
                  <a:close/>
                </a:path>
                <a:path w="8839200" h="1270634">
                  <a:moveTo>
                    <a:pt x="3172942" y="611797"/>
                  </a:moveTo>
                  <a:lnTo>
                    <a:pt x="3127044" y="618947"/>
                  </a:lnTo>
                  <a:lnTo>
                    <a:pt x="3127870" y="616458"/>
                  </a:lnTo>
                  <a:lnTo>
                    <a:pt x="3128187" y="613867"/>
                  </a:lnTo>
                  <a:lnTo>
                    <a:pt x="3128276" y="523735"/>
                  </a:lnTo>
                  <a:lnTo>
                    <a:pt x="3156305" y="523735"/>
                  </a:lnTo>
                  <a:lnTo>
                    <a:pt x="3156305" y="495109"/>
                  </a:lnTo>
                  <a:lnTo>
                    <a:pt x="3094698" y="495109"/>
                  </a:lnTo>
                  <a:lnTo>
                    <a:pt x="3094698" y="523735"/>
                  </a:lnTo>
                  <a:lnTo>
                    <a:pt x="3094698" y="620090"/>
                  </a:lnTo>
                  <a:lnTo>
                    <a:pt x="3093669" y="621131"/>
                  </a:lnTo>
                  <a:lnTo>
                    <a:pt x="3047060" y="621131"/>
                  </a:lnTo>
                  <a:lnTo>
                    <a:pt x="3046031" y="620090"/>
                  </a:lnTo>
                  <a:lnTo>
                    <a:pt x="3046031" y="523735"/>
                  </a:lnTo>
                  <a:lnTo>
                    <a:pt x="3094698" y="523735"/>
                  </a:lnTo>
                  <a:lnTo>
                    <a:pt x="3094698" y="495109"/>
                  </a:lnTo>
                  <a:lnTo>
                    <a:pt x="2984423" y="495109"/>
                  </a:lnTo>
                  <a:lnTo>
                    <a:pt x="2984423" y="523735"/>
                  </a:lnTo>
                  <a:lnTo>
                    <a:pt x="3012452" y="523735"/>
                  </a:lnTo>
                  <a:lnTo>
                    <a:pt x="3012452" y="613867"/>
                  </a:lnTo>
                  <a:lnTo>
                    <a:pt x="3013176" y="618020"/>
                  </a:lnTo>
                  <a:lnTo>
                    <a:pt x="3014611" y="621131"/>
                  </a:lnTo>
                  <a:lnTo>
                    <a:pt x="2981337" y="621131"/>
                  </a:lnTo>
                  <a:lnTo>
                    <a:pt x="2981337" y="649757"/>
                  </a:lnTo>
                  <a:lnTo>
                    <a:pt x="3075089" y="649757"/>
                  </a:lnTo>
                  <a:lnTo>
                    <a:pt x="3114141" y="648322"/>
                  </a:lnTo>
                  <a:lnTo>
                    <a:pt x="3159137" y="644359"/>
                  </a:lnTo>
                  <a:lnTo>
                    <a:pt x="3172942" y="641667"/>
                  </a:lnTo>
                  <a:lnTo>
                    <a:pt x="3172942" y="618947"/>
                  </a:lnTo>
                  <a:lnTo>
                    <a:pt x="3172942" y="611797"/>
                  </a:lnTo>
                  <a:close/>
                </a:path>
                <a:path w="8839200" h="1270634">
                  <a:moveTo>
                    <a:pt x="3202152" y="205054"/>
                  </a:moveTo>
                  <a:lnTo>
                    <a:pt x="3167037" y="182791"/>
                  </a:lnTo>
                  <a:lnTo>
                    <a:pt x="3145117" y="160248"/>
                  </a:lnTo>
                  <a:lnTo>
                    <a:pt x="3141903" y="156273"/>
                  </a:lnTo>
                  <a:lnTo>
                    <a:pt x="3122142" y="119329"/>
                  </a:lnTo>
                  <a:lnTo>
                    <a:pt x="3120682" y="112102"/>
                  </a:lnTo>
                  <a:lnTo>
                    <a:pt x="3120225" y="105486"/>
                  </a:lnTo>
                  <a:lnTo>
                    <a:pt x="3120225" y="16802"/>
                  </a:lnTo>
                  <a:lnTo>
                    <a:pt x="3084792" y="16802"/>
                  </a:lnTo>
                  <a:lnTo>
                    <a:pt x="3084792" y="105486"/>
                  </a:lnTo>
                  <a:lnTo>
                    <a:pt x="3084398" y="112102"/>
                  </a:lnTo>
                  <a:lnTo>
                    <a:pt x="3084372" y="112293"/>
                  </a:lnTo>
                  <a:lnTo>
                    <a:pt x="3083217" y="118897"/>
                  </a:lnTo>
                  <a:lnTo>
                    <a:pt x="3083090" y="119329"/>
                  </a:lnTo>
                  <a:lnTo>
                    <a:pt x="3081248" y="125869"/>
                  </a:lnTo>
                  <a:lnTo>
                    <a:pt x="3061233" y="161645"/>
                  </a:lnTo>
                  <a:lnTo>
                    <a:pt x="3028708" y="194729"/>
                  </a:lnTo>
                  <a:lnTo>
                    <a:pt x="3005632" y="210654"/>
                  </a:lnTo>
                  <a:lnTo>
                    <a:pt x="3028734" y="233362"/>
                  </a:lnTo>
                  <a:lnTo>
                    <a:pt x="3063456" y="206108"/>
                  </a:lnTo>
                  <a:lnTo>
                    <a:pt x="3094088" y="171970"/>
                  </a:lnTo>
                  <a:lnTo>
                    <a:pt x="3103283" y="160248"/>
                  </a:lnTo>
                  <a:lnTo>
                    <a:pt x="3107182" y="165646"/>
                  </a:lnTo>
                  <a:lnTo>
                    <a:pt x="3137928" y="198983"/>
                  </a:lnTo>
                  <a:lnTo>
                    <a:pt x="3173615" y="226936"/>
                  </a:lnTo>
                  <a:lnTo>
                    <a:pt x="3179978" y="229628"/>
                  </a:lnTo>
                  <a:lnTo>
                    <a:pt x="3202152" y="205054"/>
                  </a:lnTo>
                  <a:close/>
                </a:path>
                <a:path w="8839200" h="1270634">
                  <a:moveTo>
                    <a:pt x="3230854" y="727849"/>
                  </a:moveTo>
                  <a:lnTo>
                    <a:pt x="3220110" y="695807"/>
                  </a:lnTo>
                  <a:lnTo>
                    <a:pt x="3216656" y="691845"/>
                  </a:lnTo>
                  <a:lnTo>
                    <a:pt x="3211030" y="686816"/>
                  </a:lnTo>
                  <a:lnTo>
                    <a:pt x="3204718" y="682434"/>
                  </a:lnTo>
                  <a:lnTo>
                    <a:pt x="3197745" y="678688"/>
                  </a:lnTo>
                  <a:lnTo>
                    <a:pt x="3196044" y="677976"/>
                  </a:lnTo>
                  <a:lnTo>
                    <a:pt x="3196044" y="721423"/>
                  </a:lnTo>
                  <a:lnTo>
                    <a:pt x="3195955" y="734288"/>
                  </a:lnTo>
                  <a:lnTo>
                    <a:pt x="3159899" y="757262"/>
                  </a:lnTo>
                  <a:lnTo>
                    <a:pt x="3137725" y="759587"/>
                  </a:lnTo>
                  <a:lnTo>
                    <a:pt x="3124784" y="759587"/>
                  </a:lnTo>
                  <a:lnTo>
                    <a:pt x="3082277" y="750824"/>
                  </a:lnTo>
                  <a:lnTo>
                    <a:pt x="3068104" y="739267"/>
                  </a:lnTo>
                  <a:lnTo>
                    <a:pt x="3066059" y="734288"/>
                  </a:lnTo>
                  <a:lnTo>
                    <a:pt x="3066059" y="721423"/>
                  </a:lnTo>
                  <a:lnTo>
                    <a:pt x="3068205" y="716140"/>
                  </a:lnTo>
                  <a:lnTo>
                    <a:pt x="3102508" y="698144"/>
                  </a:lnTo>
                  <a:lnTo>
                    <a:pt x="3124784" y="695807"/>
                  </a:lnTo>
                  <a:lnTo>
                    <a:pt x="3137725" y="695807"/>
                  </a:lnTo>
                  <a:lnTo>
                    <a:pt x="3179876" y="704570"/>
                  </a:lnTo>
                  <a:lnTo>
                    <a:pt x="3196044" y="721423"/>
                  </a:lnTo>
                  <a:lnTo>
                    <a:pt x="3196044" y="677976"/>
                  </a:lnTo>
                  <a:lnTo>
                    <a:pt x="3156610" y="668045"/>
                  </a:lnTo>
                  <a:lnTo>
                    <a:pt x="3131045" y="666559"/>
                  </a:lnTo>
                  <a:lnTo>
                    <a:pt x="3122663" y="666724"/>
                  </a:lnTo>
                  <a:lnTo>
                    <a:pt x="3079762" y="672896"/>
                  </a:lnTo>
                  <a:lnTo>
                    <a:pt x="3045447" y="691845"/>
                  </a:lnTo>
                  <a:lnTo>
                    <a:pt x="3031248" y="727849"/>
                  </a:lnTo>
                  <a:lnTo>
                    <a:pt x="3031820" y="736625"/>
                  </a:lnTo>
                  <a:lnTo>
                    <a:pt x="3057385" y="772972"/>
                  </a:lnTo>
                  <a:lnTo>
                    <a:pt x="3096704" y="786193"/>
                  </a:lnTo>
                  <a:lnTo>
                    <a:pt x="3131045" y="788835"/>
                  </a:lnTo>
                  <a:lnTo>
                    <a:pt x="3139440" y="788670"/>
                  </a:lnTo>
                  <a:lnTo>
                    <a:pt x="3182340" y="782497"/>
                  </a:lnTo>
                  <a:lnTo>
                    <a:pt x="3216656" y="763638"/>
                  </a:lnTo>
                  <a:lnTo>
                    <a:pt x="3220237" y="759587"/>
                  </a:lnTo>
                  <a:lnTo>
                    <a:pt x="3221609" y="758037"/>
                  </a:lnTo>
                  <a:lnTo>
                    <a:pt x="3225660" y="751713"/>
                  </a:lnTo>
                  <a:lnTo>
                    <a:pt x="3228543" y="744575"/>
                  </a:lnTo>
                  <a:lnTo>
                    <a:pt x="3230270" y="736625"/>
                  </a:lnTo>
                  <a:lnTo>
                    <a:pt x="3230854" y="727849"/>
                  </a:lnTo>
                  <a:close/>
                </a:path>
                <a:path w="8839200" h="1270634">
                  <a:moveTo>
                    <a:pt x="3230854" y="485470"/>
                  </a:moveTo>
                  <a:lnTo>
                    <a:pt x="3196044" y="485470"/>
                  </a:lnTo>
                  <a:lnTo>
                    <a:pt x="3196044" y="526542"/>
                  </a:lnTo>
                  <a:lnTo>
                    <a:pt x="3149219" y="526542"/>
                  </a:lnTo>
                  <a:lnTo>
                    <a:pt x="3149219" y="554228"/>
                  </a:lnTo>
                  <a:lnTo>
                    <a:pt x="3196044" y="554228"/>
                  </a:lnTo>
                  <a:lnTo>
                    <a:pt x="3196044" y="579437"/>
                  </a:lnTo>
                  <a:lnTo>
                    <a:pt x="3149219" y="579437"/>
                  </a:lnTo>
                  <a:lnTo>
                    <a:pt x="3149219" y="607123"/>
                  </a:lnTo>
                  <a:lnTo>
                    <a:pt x="3196044" y="607123"/>
                  </a:lnTo>
                  <a:lnTo>
                    <a:pt x="3196044" y="660019"/>
                  </a:lnTo>
                  <a:lnTo>
                    <a:pt x="3225520" y="660019"/>
                  </a:lnTo>
                  <a:lnTo>
                    <a:pt x="3226689" y="659663"/>
                  </a:lnTo>
                  <a:lnTo>
                    <a:pt x="3229775" y="658202"/>
                  </a:lnTo>
                  <a:lnTo>
                    <a:pt x="3230651" y="656501"/>
                  </a:lnTo>
                  <a:lnTo>
                    <a:pt x="3230854" y="653796"/>
                  </a:lnTo>
                  <a:lnTo>
                    <a:pt x="3230854" y="485470"/>
                  </a:lnTo>
                  <a:close/>
                </a:path>
                <a:path w="8839200" h="1270634">
                  <a:moveTo>
                    <a:pt x="3300323" y="1054315"/>
                  </a:moveTo>
                  <a:lnTo>
                    <a:pt x="3131629" y="1054315"/>
                  </a:lnTo>
                  <a:lnTo>
                    <a:pt x="3130600" y="1053287"/>
                  </a:lnTo>
                  <a:lnTo>
                    <a:pt x="3130600" y="964704"/>
                  </a:lnTo>
                  <a:lnTo>
                    <a:pt x="3095485" y="964704"/>
                  </a:lnTo>
                  <a:lnTo>
                    <a:pt x="3095485" y="1069771"/>
                  </a:lnTo>
                  <a:lnTo>
                    <a:pt x="3097276" y="1074178"/>
                  </a:lnTo>
                  <a:lnTo>
                    <a:pt x="3104464" y="1081443"/>
                  </a:lnTo>
                  <a:lnTo>
                    <a:pt x="3108934" y="1083259"/>
                  </a:lnTo>
                  <a:lnTo>
                    <a:pt x="3300323" y="1083259"/>
                  </a:lnTo>
                  <a:lnTo>
                    <a:pt x="3300323" y="1054315"/>
                  </a:lnTo>
                  <a:close/>
                </a:path>
                <a:path w="8839200" h="1270634">
                  <a:moveTo>
                    <a:pt x="3300425" y="107353"/>
                  </a:moveTo>
                  <a:lnTo>
                    <a:pt x="3257296" y="107353"/>
                  </a:lnTo>
                  <a:lnTo>
                    <a:pt x="3257296" y="3111"/>
                  </a:lnTo>
                  <a:lnTo>
                    <a:pt x="3222485" y="3111"/>
                  </a:lnTo>
                  <a:lnTo>
                    <a:pt x="3222485" y="299326"/>
                  </a:lnTo>
                  <a:lnTo>
                    <a:pt x="3252774" y="299326"/>
                  </a:lnTo>
                  <a:lnTo>
                    <a:pt x="3254222" y="298704"/>
                  </a:lnTo>
                  <a:lnTo>
                    <a:pt x="3256686" y="296214"/>
                  </a:lnTo>
                  <a:lnTo>
                    <a:pt x="3257296" y="294767"/>
                  </a:lnTo>
                  <a:lnTo>
                    <a:pt x="3257296" y="136906"/>
                  </a:lnTo>
                  <a:lnTo>
                    <a:pt x="3300425" y="136906"/>
                  </a:lnTo>
                  <a:lnTo>
                    <a:pt x="3300425" y="107353"/>
                  </a:lnTo>
                  <a:close/>
                </a:path>
                <a:path w="8839200" h="1270634">
                  <a:moveTo>
                    <a:pt x="3300641" y="1234478"/>
                  </a:moveTo>
                  <a:lnTo>
                    <a:pt x="3129673" y="1234478"/>
                  </a:lnTo>
                  <a:lnTo>
                    <a:pt x="3129064" y="1234211"/>
                  </a:lnTo>
                  <a:lnTo>
                    <a:pt x="3127832" y="1233182"/>
                  </a:lnTo>
                  <a:lnTo>
                    <a:pt x="3127514" y="1232395"/>
                  </a:lnTo>
                  <a:lnTo>
                    <a:pt x="3127514" y="1172870"/>
                  </a:lnTo>
                  <a:lnTo>
                    <a:pt x="3092399" y="1172870"/>
                  </a:lnTo>
                  <a:lnTo>
                    <a:pt x="3092399" y="1250759"/>
                  </a:lnTo>
                  <a:lnTo>
                    <a:pt x="3094304" y="1255268"/>
                  </a:lnTo>
                  <a:lnTo>
                    <a:pt x="3101898" y="1262532"/>
                  </a:lnTo>
                  <a:lnTo>
                    <a:pt x="3106267" y="1264348"/>
                  </a:lnTo>
                  <a:lnTo>
                    <a:pt x="3296120" y="1264348"/>
                  </a:lnTo>
                  <a:lnTo>
                    <a:pt x="3297555" y="1263726"/>
                  </a:lnTo>
                  <a:lnTo>
                    <a:pt x="3300018" y="1261237"/>
                  </a:lnTo>
                  <a:lnTo>
                    <a:pt x="3300641" y="1259776"/>
                  </a:lnTo>
                  <a:lnTo>
                    <a:pt x="3300641" y="1234478"/>
                  </a:lnTo>
                  <a:close/>
                </a:path>
                <a:path w="8839200" h="1270634">
                  <a:moveTo>
                    <a:pt x="3471380" y="127266"/>
                  </a:moveTo>
                  <a:lnTo>
                    <a:pt x="3422904" y="133019"/>
                  </a:lnTo>
                  <a:lnTo>
                    <a:pt x="3371735" y="135826"/>
                  </a:lnTo>
                  <a:lnTo>
                    <a:pt x="3354984" y="136169"/>
                  </a:lnTo>
                  <a:lnTo>
                    <a:pt x="3336760" y="136169"/>
                  </a:lnTo>
                  <a:lnTo>
                    <a:pt x="3336137" y="135547"/>
                  </a:lnTo>
                  <a:lnTo>
                    <a:pt x="3335845" y="135204"/>
                  </a:lnTo>
                  <a:lnTo>
                    <a:pt x="3335845" y="100812"/>
                  </a:lnTo>
                  <a:lnTo>
                    <a:pt x="3428365" y="100812"/>
                  </a:lnTo>
                  <a:lnTo>
                    <a:pt x="3432822" y="99060"/>
                  </a:lnTo>
                  <a:lnTo>
                    <a:pt x="3440011" y="91998"/>
                  </a:lnTo>
                  <a:lnTo>
                    <a:pt x="3441814" y="87541"/>
                  </a:lnTo>
                  <a:lnTo>
                    <a:pt x="3441814" y="13068"/>
                  </a:lnTo>
                  <a:lnTo>
                    <a:pt x="3301657" y="13068"/>
                  </a:lnTo>
                  <a:lnTo>
                    <a:pt x="3301657" y="40767"/>
                  </a:lnTo>
                  <a:lnTo>
                    <a:pt x="3407308" y="40767"/>
                  </a:lnTo>
                  <a:lnTo>
                    <a:pt x="3407308" y="71983"/>
                  </a:lnTo>
                  <a:lnTo>
                    <a:pt x="3406279" y="73126"/>
                  </a:lnTo>
                  <a:lnTo>
                    <a:pt x="3301657" y="73126"/>
                  </a:lnTo>
                  <a:lnTo>
                    <a:pt x="3301657" y="151434"/>
                  </a:lnTo>
                  <a:lnTo>
                    <a:pt x="3303397" y="155841"/>
                  </a:lnTo>
                  <a:lnTo>
                    <a:pt x="3310382" y="163093"/>
                  </a:lnTo>
                  <a:lnTo>
                    <a:pt x="3314776" y="164871"/>
                  </a:lnTo>
                  <a:lnTo>
                    <a:pt x="3330537" y="164871"/>
                  </a:lnTo>
                  <a:lnTo>
                    <a:pt x="3392906" y="162712"/>
                  </a:lnTo>
                  <a:lnTo>
                    <a:pt x="3431730" y="159981"/>
                  </a:lnTo>
                  <a:lnTo>
                    <a:pt x="3471380" y="155575"/>
                  </a:lnTo>
                  <a:lnTo>
                    <a:pt x="3471380" y="136169"/>
                  </a:lnTo>
                  <a:lnTo>
                    <a:pt x="3471380" y="127266"/>
                  </a:lnTo>
                  <a:close/>
                </a:path>
                <a:path w="8839200" h="1270634">
                  <a:moveTo>
                    <a:pt x="3504247" y="1155446"/>
                  </a:moveTo>
                  <a:lnTo>
                    <a:pt x="3449294" y="1160487"/>
                  </a:lnTo>
                  <a:lnTo>
                    <a:pt x="3400818" y="1162596"/>
                  </a:lnTo>
                  <a:lnTo>
                    <a:pt x="3367278" y="1162596"/>
                  </a:lnTo>
                  <a:lnTo>
                    <a:pt x="3366897" y="1162215"/>
                  </a:lnTo>
                  <a:lnTo>
                    <a:pt x="3366249" y="1161516"/>
                  </a:lnTo>
                  <a:lnTo>
                    <a:pt x="3366249" y="1013040"/>
                  </a:lnTo>
                  <a:lnTo>
                    <a:pt x="3367278" y="1011999"/>
                  </a:lnTo>
                  <a:lnTo>
                    <a:pt x="3473450" y="1011999"/>
                  </a:lnTo>
                  <a:lnTo>
                    <a:pt x="3473450" y="982751"/>
                  </a:lnTo>
                  <a:lnTo>
                    <a:pt x="3345205" y="982751"/>
                  </a:lnTo>
                  <a:lnTo>
                    <a:pt x="3340735" y="984516"/>
                  </a:lnTo>
                  <a:lnTo>
                    <a:pt x="3333546" y="991565"/>
                  </a:lnTo>
                  <a:lnTo>
                    <a:pt x="3331743" y="996035"/>
                  </a:lnTo>
                  <a:lnTo>
                    <a:pt x="3331743" y="1114056"/>
                  </a:lnTo>
                  <a:lnTo>
                    <a:pt x="3056674" y="1114056"/>
                  </a:lnTo>
                  <a:lnTo>
                    <a:pt x="3056674" y="1144244"/>
                  </a:lnTo>
                  <a:lnTo>
                    <a:pt x="3329381" y="1144244"/>
                  </a:lnTo>
                  <a:lnTo>
                    <a:pt x="3330829" y="1143622"/>
                  </a:lnTo>
                  <a:lnTo>
                    <a:pt x="3331743" y="1142707"/>
                  </a:lnTo>
                  <a:lnTo>
                    <a:pt x="3331743" y="1177950"/>
                  </a:lnTo>
                  <a:lnTo>
                    <a:pt x="3333648" y="1182408"/>
                  </a:lnTo>
                  <a:lnTo>
                    <a:pt x="3341154" y="1189380"/>
                  </a:lnTo>
                  <a:lnTo>
                    <a:pt x="3343300" y="1190294"/>
                  </a:lnTo>
                  <a:lnTo>
                    <a:pt x="3345611" y="1191221"/>
                  </a:lnTo>
                  <a:lnTo>
                    <a:pt x="3390087" y="1191221"/>
                  </a:lnTo>
                  <a:lnTo>
                    <a:pt x="3443630" y="1189380"/>
                  </a:lnTo>
                  <a:lnTo>
                    <a:pt x="3483749" y="1186738"/>
                  </a:lnTo>
                  <a:lnTo>
                    <a:pt x="3504247" y="1184998"/>
                  </a:lnTo>
                  <a:lnTo>
                    <a:pt x="3504247" y="1162596"/>
                  </a:lnTo>
                  <a:lnTo>
                    <a:pt x="3504247" y="1155446"/>
                  </a:lnTo>
                  <a:close/>
                </a:path>
                <a:path w="8839200" h="1270634">
                  <a:moveTo>
                    <a:pt x="3513328" y="631088"/>
                  </a:moveTo>
                  <a:lnTo>
                    <a:pt x="3474555" y="614578"/>
                  </a:lnTo>
                  <a:lnTo>
                    <a:pt x="3439160" y="591972"/>
                  </a:lnTo>
                  <a:lnTo>
                    <a:pt x="3405822" y="552310"/>
                  </a:lnTo>
                  <a:lnTo>
                    <a:pt x="3403968" y="498221"/>
                  </a:lnTo>
                  <a:lnTo>
                    <a:pt x="3368852" y="498221"/>
                  </a:lnTo>
                  <a:lnTo>
                    <a:pt x="3368852" y="545731"/>
                  </a:lnTo>
                  <a:lnTo>
                    <a:pt x="3367011" y="552678"/>
                  </a:lnTo>
                  <a:lnTo>
                    <a:pt x="3343745" y="583717"/>
                  </a:lnTo>
                  <a:lnTo>
                    <a:pt x="3309670" y="608203"/>
                  </a:lnTo>
                  <a:lnTo>
                    <a:pt x="3271583" y="626579"/>
                  </a:lnTo>
                  <a:lnTo>
                    <a:pt x="3258274" y="631088"/>
                  </a:lnTo>
                  <a:lnTo>
                    <a:pt x="3281375" y="656285"/>
                  </a:lnTo>
                  <a:lnTo>
                    <a:pt x="3317138" y="640448"/>
                  </a:lnTo>
                  <a:lnTo>
                    <a:pt x="3353257" y="616775"/>
                  </a:lnTo>
                  <a:lnTo>
                    <a:pt x="3382264" y="589902"/>
                  </a:lnTo>
                  <a:lnTo>
                    <a:pt x="3386417" y="584720"/>
                  </a:lnTo>
                  <a:lnTo>
                    <a:pt x="3390455" y="590334"/>
                  </a:lnTo>
                  <a:lnTo>
                    <a:pt x="3420186" y="618210"/>
                  </a:lnTo>
                  <a:lnTo>
                    <a:pt x="3457029" y="641438"/>
                  </a:lnTo>
                  <a:lnTo>
                    <a:pt x="3491141" y="655980"/>
                  </a:lnTo>
                  <a:lnTo>
                    <a:pt x="3513328" y="631088"/>
                  </a:lnTo>
                  <a:close/>
                </a:path>
                <a:path w="8839200" h="1270634">
                  <a:moveTo>
                    <a:pt x="3524059" y="188556"/>
                  </a:moveTo>
                  <a:lnTo>
                    <a:pt x="3490176" y="188556"/>
                  </a:lnTo>
                  <a:lnTo>
                    <a:pt x="3490176" y="217182"/>
                  </a:lnTo>
                  <a:lnTo>
                    <a:pt x="3490176" y="270598"/>
                  </a:lnTo>
                  <a:lnTo>
                    <a:pt x="3489147" y="271640"/>
                  </a:lnTo>
                  <a:lnTo>
                    <a:pt x="3364903" y="271640"/>
                  </a:lnTo>
                  <a:lnTo>
                    <a:pt x="3363874" y="270598"/>
                  </a:lnTo>
                  <a:lnTo>
                    <a:pt x="3363874" y="217182"/>
                  </a:lnTo>
                  <a:lnTo>
                    <a:pt x="3490176" y="217182"/>
                  </a:lnTo>
                  <a:lnTo>
                    <a:pt x="3490176" y="188556"/>
                  </a:lnTo>
                  <a:lnTo>
                    <a:pt x="3330308" y="188556"/>
                  </a:lnTo>
                  <a:lnTo>
                    <a:pt x="3330384" y="287197"/>
                  </a:lnTo>
                  <a:lnTo>
                    <a:pt x="3332099" y="291452"/>
                  </a:lnTo>
                  <a:lnTo>
                    <a:pt x="3339287" y="298500"/>
                  </a:lnTo>
                  <a:lnTo>
                    <a:pt x="3343757" y="300266"/>
                  </a:lnTo>
                  <a:lnTo>
                    <a:pt x="3510407" y="300266"/>
                  </a:lnTo>
                  <a:lnTo>
                    <a:pt x="3514877" y="298500"/>
                  </a:lnTo>
                  <a:lnTo>
                    <a:pt x="3522205" y="291706"/>
                  </a:lnTo>
                  <a:lnTo>
                    <a:pt x="3522319" y="291452"/>
                  </a:lnTo>
                  <a:lnTo>
                    <a:pt x="3524059" y="287197"/>
                  </a:lnTo>
                  <a:lnTo>
                    <a:pt x="3524059" y="271640"/>
                  </a:lnTo>
                  <a:lnTo>
                    <a:pt x="3524059" y="217182"/>
                  </a:lnTo>
                  <a:lnTo>
                    <a:pt x="3524059" y="188556"/>
                  </a:lnTo>
                  <a:close/>
                </a:path>
                <a:path w="8839200" h="1270634">
                  <a:moveTo>
                    <a:pt x="3524415" y="714159"/>
                  </a:moveTo>
                  <a:lnTo>
                    <a:pt x="3403968" y="714159"/>
                  </a:lnTo>
                  <a:lnTo>
                    <a:pt x="3403968" y="640105"/>
                  </a:lnTo>
                  <a:lnTo>
                    <a:pt x="3368548" y="640105"/>
                  </a:lnTo>
                  <a:lnTo>
                    <a:pt x="3368548" y="714159"/>
                  </a:lnTo>
                  <a:lnTo>
                    <a:pt x="3247174" y="714159"/>
                  </a:lnTo>
                  <a:lnTo>
                    <a:pt x="3247174" y="744029"/>
                  </a:lnTo>
                  <a:lnTo>
                    <a:pt x="3519894" y="744029"/>
                  </a:lnTo>
                  <a:lnTo>
                    <a:pt x="3521329" y="743407"/>
                  </a:lnTo>
                  <a:lnTo>
                    <a:pt x="3523792" y="740918"/>
                  </a:lnTo>
                  <a:lnTo>
                    <a:pt x="3524415" y="739470"/>
                  </a:lnTo>
                  <a:lnTo>
                    <a:pt x="3524415" y="714159"/>
                  </a:lnTo>
                  <a:close/>
                </a:path>
                <a:path w="8839200" h="1270634">
                  <a:moveTo>
                    <a:pt x="3597579" y="1065212"/>
                  </a:moveTo>
                  <a:lnTo>
                    <a:pt x="3553231" y="1065212"/>
                  </a:lnTo>
                  <a:lnTo>
                    <a:pt x="3553231" y="967511"/>
                  </a:lnTo>
                  <a:lnTo>
                    <a:pt x="3518420" y="967511"/>
                  </a:lnTo>
                  <a:lnTo>
                    <a:pt x="3518420" y="1264031"/>
                  </a:lnTo>
                  <a:lnTo>
                    <a:pt x="3548710" y="1264031"/>
                  </a:lnTo>
                  <a:lnTo>
                    <a:pt x="3550145" y="1263408"/>
                  </a:lnTo>
                  <a:lnTo>
                    <a:pt x="3552609" y="1260919"/>
                  </a:lnTo>
                  <a:lnTo>
                    <a:pt x="3553231" y="1259471"/>
                  </a:lnTo>
                  <a:lnTo>
                    <a:pt x="3553231" y="1094765"/>
                  </a:lnTo>
                  <a:lnTo>
                    <a:pt x="3597579" y="1094765"/>
                  </a:lnTo>
                  <a:lnTo>
                    <a:pt x="3597579" y="1065212"/>
                  </a:lnTo>
                  <a:close/>
                </a:path>
                <a:path w="8839200" h="1270634">
                  <a:moveTo>
                    <a:pt x="3738232" y="561695"/>
                  </a:moveTo>
                  <a:lnTo>
                    <a:pt x="3726065" y="522185"/>
                  </a:lnTo>
                  <a:lnTo>
                    <a:pt x="3703421" y="502158"/>
                  </a:lnTo>
                  <a:lnTo>
                    <a:pt x="3703421" y="555790"/>
                  </a:lnTo>
                  <a:lnTo>
                    <a:pt x="3703421" y="567194"/>
                  </a:lnTo>
                  <a:lnTo>
                    <a:pt x="3673348" y="601421"/>
                  </a:lnTo>
                  <a:lnTo>
                    <a:pt x="3667696" y="602462"/>
                  </a:lnTo>
                  <a:lnTo>
                    <a:pt x="3656190" y="602462"/>
                  </a:lnTo>
                  <a:lnTo>
                    <a:pt x="3619385" y="573938"/>
                  </a:lnTo>
                  <a:lnTo>
                    <a:pt x="3618103" y="568032"/>
                  </a:lnTo>
                  <a:lnTo>
                    <a:pt x="3618192" y="555790"/>
                  </a:lnTo>
                  <a:lnTo>
                    <a:pt x="3649878" y="523163"/>
                  </a:lnTo>
                  <a:lnTo>
                    <a:pt x="3650170" y="523163"/>
                  </a:lnTo>
                  <a:lnTo>
                    <a:pt x="3655377" y="522185"/>
                  </a:lnTo>
                  <a:lnTo>
                    <a:pt x="3667290" y="522185"/>
                  </a:lnTo>
                  <a:lnTo>
                    <a:pt x="3672675" y="523163"/>
                  </a:lnTo>
                  <a:lnTo>
                    <a:pt x="3702304" y="550608"/>
                  </a:lnTo>
                  <a:lnTo>
                    <a:pt x="3703421" y="555790"/>
                  </a:lnTo>
                  <a:lnTo>
                    <a:pt x="3703421" y="502158"/>
                  </a:lnTo>
                  <a:lnTo>
                    <a:pt x="3661537" y="492620"/>
                  </a:lnTo>
                  <a:lnTo>
                    <a:pt x="3653447" y="492912"/>
                  </a:lnTo>
                  <a:lnTo>
                    <a:pt x="3645827" y="493750"/>
                  </a:lnTo>
                  <a:lnTo>
                    <a:pt x="3645674" y="493750"/>
                  </a:lnTo>
                  <a:lnTo>
                    <a:pt x="3638334" y="495160"/>
                  </a:lnTo>
                  <a:lnTo>
                    <a:pt x="3638194" y="495160"/>
                  </a:lnTo>
                  <a:lnTo>
                    <a:pt x="3630574" y="497293"/>
                  </a:lnTo>
                  <a:lnTo>
                    <a:pt x="3596119" y="520700"/>
                  </a:lnTo>
                  <a:lnTo>
                    <a:pt x="3582949" y="556209"/>
                  </a:lnTo>
                  <a:lnTo>
                    <a:pt x="3582670" y="561695"/>
                  </a:lnTo>
                  <a:lnTo>
                    <a:pt x="3596462" y="603631"/>
                  </a:lnTo>
                  <a:lnTo>
                    <a:pt x="3631501" y="627354"/>
                  </a:lnTo>
                  <a:lnTo>
                    <a:pt x="3645573" y="630732"/>
                  </a:lnTo>
                  <a:lnTo>
                    <a:pt x="3645154" y="630732"/>
                  </a:lnTo>
                  <a:lnTo>
                    <a:pt x="3653510" y="631698"/>
                  </a:lnTo>
                  <a:lnTo>
                    <a:pt x="3652990" y="631698"/>
                  </a:lnTo>
                  <a:lnTo>
                    <a:pt x="3661537" y="632015"/>
                  </a:lnTo>
                  <a:lnTo>
                    <a:pt x="3704971" y="620699"/>
                  </a:lnTo>
                  <a:lnTo>
                    <a:pt x="3725456" y="602462"/>
                  </a:lnTo>
                  <a:lnTo>
                    <a:pt x="3725684" y="602183"/>
                  </a:lnTo>
                  <a:lnTo>
                    <a:pt x="3738067" y="567194"/>
                  </a:lnTo>
                  <a:lnTo>
                    <a:pt x="3738232" y="561695"/>
                  </a:lnTo>
                  <a:close/>
                </a:path>
                <a:path w="8839200" h="1270634">
                  <a:moveTo>
                    <a:pt x="3765258" y="2806"/>
                  </a:moveTo>
                  <a:lnTo>
                    <a:pt x="3730752" y="2806"/>
                  </a:lnTo>
                  <a:lnTo>
                    <a:pt x="3730752" y="103225"/>
                  </a:lnTo>
                  <a:lnTo>
                    <a:pt x="3705479" y="103225"/>
                  </a:lnTo>
                  <a:lnTo>
                    <a:pt x="3697236" y="61150"/>
                  </a:lnTo>
                  <a:lnTo>
                    <a:pt x="3677577" y="28003"/>
                  </a:lnTo>
                  <a:lnTo>
                    <a:pt x="3671836" y="22974"/>
                  </a:lnTo>
                  <a:lnTo>
                    <a:pt x="3671836" y="116408"/>
                  </a:lnTo>
                  <a:lnTo>
                    <a:pt x="3671798" y="130886"/>
                  </a:lnTo>
                  <a:lnTo>
                    <a:pt x="3671697" y="133172"/>
                  </a:lnTo>
                  <a:lnTo>
                    <a:pt x="3671659" y="134124"/>
                  </a:lnTo>
                  <a:lnTo>
                    <a:pt x="3671455" y="138938"/>
                  </a:lnTo>
                  <a:lnTo>
                    <a:pt x="3663912" y="180467"/>
                  </a:lnTo>
                  <a:lnTo>
                    <a:pt x="3641941" y="205054"/>
                  </a:lnTo>
                  <a:lnTo>
                    <a:pt x="3627767" y="205054"/>
                  </a:lnTo>
                  <a:lnTo>
                    <a:pt x="3602926" y="174637"/>
                  </a:lnTo>
                  <a:lnTo>
                    <a:pt x="3596576" y="130886"/>
                  </a:lnTo>
                  <a:lnTo>
                    <a:pt x="3596538" y="116408"/>
                  </a:lnTo>
                  <a:lnTo>
                    <a:pt x="3596830" y="109994"/>
                  </a:lnTo>
                  <a:lnTo>
                    <a:pt x="3603841" y="70319"/>
                  </a:lnTo>
                  <a:lnTo>
                    <a:pt x="3626942" y="42011"/>
                  </a:lnTo>
                  <a:lnTo>
                    <a:pt x="3642753" y="42011"/>
                  </a:lnTo>
                  <a:lnTo>
                    <a:pt x="3666972" y="76504"/>
                  </a:lnTo>
                  <a:lnTo>
                    <a:pt x="3671697" y="113093"/>
                  </a:lnTo>
                  <a:lnTo>
                    <a:pt x="3671836" y="116408"/>
                  </a:lnTo>
                  <a:lnTo>
                    <a:pt x="3671836" y="22974"/>
                  </a:lnTo>
                  <a:lnTo>
                    <a:pt x="3665905" y="18834"/>
                  </a:lnTo>
                  <a:lnTo>
                    <a:pt x="3659187" y="15354"/>
                  </a:lnTo>
                  <a:lnTo>
                    <a:pt x="3651783" y="12877"/>
                  </a:lnTo>
                  <a:lnTo>
                    <a:pt x="3643706" y="11391"/>
                  </a:lnTo>
                  <a:lnTo>
                    <a:pt x="3634956" y="10896"/>
                  </a:lnTo>
                  <a:lnTo>
                    <a:pt x="3624910" y="11531"/>
                  </a:lnTo>
                  <a:lnTo>
                    <a:pt x="3587356" y="32639"/>
                  </a:lnTo>
                  <a:lnTo>
                    <a:pt x="3568420" y="70751"/>
                  </a:lnTo>
                  <a:lnTo>
                    <a:pt x="3568420" y="63792"/>
                  </a:lnTo>
                  <a:lnTo>
                    <a:pt x="3523754" y="63792"/>
                  </a:lnTo>
                  <a:lnTo>
                    <a:pt x="3523754" y="3111"/>
                  </a:lnTo>
                  <a:lnTo>
                    <a:pt x="3488944" y="3111"/>
                  </a:lnTo>
                  <a:lnTo>
                    <a:pt x="3488944" y="172072"/>
                  </a:lnTo>
                  <a:lnTo>
                    <a:pt x="3519233" y="172072"/>
                  </a:lnTo>
                  <a:lnTo>
                    <a:pt x="3520668" y="171450"/>
                  </a:lnTo>
                  <a:lnTo>
                    <a:pt x="3523132" y="168960"/>
                  </a:lnTo>
                  <a:lnTo>
                    <a:pt x="3523754" y="167513"/>
                  </a:lnTo>
                  <a:lnTo>
                    <a:pt x="3523754" y="93040"/>
                  </a:lnTo>
                  <a:lnTo>
                    <a:pt x="3563975" y="93040"/>
                  </a:lnTo>
                  <a:lnTo>
                    <a:pt x="3563937" y="93332"/>
                  </a:lnTo>
                  <a:lnTo>
                    <a:pt x="3562832" y="103225"/>
                  </a:lnTo>
                  <a:lnTo>
                    <a:pt x="3562172" y="113093"/>
                  </a:lnTo>
                  <a:lnTo>
                    <a:pt x="3562096" y="116408"/>
                  </a:lnTo>
                  <a:lnTo>
                    <a:pt x="3561943" y="122910"/>
                  </a:lnTo>
                  <a:lnTo>
                    <a:pt x="3565791" y="166154"/>
                  </a:lnTo>
                  <a:lnTo>
                    <a:pt x="3578123" y="202412"/>
                  </a:lnTo>
                  <a:lnTo>
                    <a:pt x="3608006" y="231317"/>
                  </a:lnTo>
                  <a:lnTo>
                    <a:pt x="3634956" y="236474"/>
                  </a:lnTo>
                  <a:lnTo>
                    <a:pt x="3645319" y="235902"/>
                  </a:lnTo>
                  <a:lnTo>
                    <a:pt x="3644595" y="235902"/>
                  </a:lnTo>
                  <a:lnTo>
                    <a:pt x="3652824" y="234416"/>
                  </a:lnTo>
                  <a:lnTo>
                    <a:pt x="3684701" y="212623"/>
                  </a:lnTo>
                  <a:lnTo>
                    <a:pt x="3701491" y="173164"/>
                  </a:lnTo>
                  <a:lnTo>
                    <a:pt x="3706114" y="133172"/>
                  </a:lnTo>
                  <a:lnTo>
                    <a:pt x="3730752" y="133172"/>
                  </a:lnTo>
                  <a:lnTo>
                    <a:pt x="3730752" y="292176"/>
                  </a:lnTo>
                  <a:lnTo>
                    <a:pt x="3760736" y="292176"/>
                  </a:lnTo>
                  <a:lnTo>
                    <a:pt x="3762171" y="291553"/>
                  </a:lnTo>
                  <a:lnTo>
                    <a:pt x="3764635" y="289064"/>
                  </a:lnTo>
                  <a:lnTo>
                    <a:pt x="3765258" y="287616"/>
                  </a:lnTo>
                  <a:lnTo>
                    <a:pt x="3765258" y="133172"/>
                  </a:lnTo>
                  <a:lnTo>
                    <a:pt x="3765258" y="103225"/>
                  </a:lnTo>
                  <a:lnTo>
                    <a:pt x="3765258" y="2806"/>
                  </a:lnTo>
                  <a:close/>
                </a:path>
                <a:path w="8839200" h="1270634">
                  <a:moveTo>
                    <a:pt x="3821099" y="755548"/>
                  </a:moveTo>
                  <a:lnTo>
                    <a:pt x="3660406" y="755548"/>
                  </a:lnTo>
                  <a:lnTo>
                    <a:pt x="3659378" y="754507"/>
                  </a:lnTo>
                  <a:lnTo>
                    <a:pt x="3659378" y="733145"/>
                  </a:lnTo>
                  <a:lnTo>
                    <a:pt x="3801173" y="733145"/>
                  </a:lnTo>
                  <a:lnTo>
                    <a:pt x="3805644" y="731481"/>
                  </a:lnTo>
                  <a:lnTo>
                    <a:pt x="3812832" y="724852"/>
                  </a:lnTo>
                  <a:lnTo>
                    <a:pt x="3814635" y="720280"/>
                  </a:lnTo>
                  <a:lnTo>
                    <a:pt x="3814635" y="655662"/>
                  </a:lnTo>
                  <a:lnTo>
                    <a:pt x="3624262" y="655662"/>
                  </a:lnTo>
                  <a:lnTo>
                    <a:pt x="3624262" y="683666"/>
                  </a:lnTo>
                  <a:lnTo>
                    <a:pt x="3779507" y="683666"/>
                  </a:lnTo>
                  <a:lnTo>
                    <a:pt x="3779507" y="703478"/>
                  </a:lnTo>
                  <a:lnTo>
                    <a:pt x="3778491" y="704519"/>
                  </a:lnTo>
                  <a:lnTo>
                    <a:pt x="3623957" y="704519"/>
                  </a:lnTo>
                  <a:lnTo>
                    <a:pt x="3623957" y="765505"/>
                  </a:lnTo>
                  <a:lnTo>
                    <a:pt x="3625126" y="773671"/>
                  </a:lnTo>
                  <a:lnTo>
                    <a:pt x="3628656" y="779500"/>
                  </a:lnTo>
                  <a:lnTo>
                    <a:pt x="3634524" y="783005"/>
                  </a:lnTo>
                  <a:lnTo>
                    <a:pt x="3642741" y="784174"/>
                  </a:lnTo>
                  <a:lnTo>
                    <a:pt x="3816578" y="784174"/>
                  </a:lnTo>
                  <a:lnTo>
                    <a:pt x="3818013" y="783551"/>
                  </a:lnTo>
                  <a:lnTo>
                    <a:pt x="3820477" y="781062"/>
                  </a:lnTo>
                  <a:lnTo>
                    <a:pt x="3821099" y="779500"/>
                  </a:lnTo>
                  <a:lnTo>
                    <a:pt x="3821099" y="755548"/>
                  </a:lnTo>
                  <a:close/>
                </a:path>
                <a:path w="8839200" h="1270634">
                  <a:moveTo>
                    <a:pt x="3823474" y="2806"/>
                  </a:moveTo>
                  <a:lnTo>
                    <a:pt x="3789273" y="2806"/>
                  </a:lnTo>
                  <a:lnTo>
                    <a:pt x="3789273" y="299326"/>
                  </a:lnTo>
                  <a:lnTo>
                    <a:pt x="3818953" y="299326"/>
                  </a:lnTo>
                  <a:lnTo>
                    <a:pt x="3820388" y="298704"/>
                  </a:lnTo>
                  <a:lnTo>
                    <a:pt x="3822852" y="296214"/>
                  </a:lnTo>
                  <a:lnTo>
                    <a:pt x="3823474" y="294767"/>
                  </a:lnTo>
                  <a:lnTo>
                    <a:pt x="3823474" y="2806"/>
                  </a:lnTo>
                  <a:close/>
                </a:path>
                <a:path w="8839200" h="1270634">
                  <a:moveTo>
                    <a:pt x="3839083" y="967816"/>
                  </a:moveTo>
                  <a:lnTo>
                    <a:pt x="3804285" y="967816"/>
                  </a:lnTo>
                  <a:lnTo>
                    <a:pt x="3804285" y="1003604"/>
                  </a:lnTo>
                  <a:lnTo>
                    <a:pt x="3804285" y="1031913"/>
                  </a:lnTo>
                  <a:lnTo>
                    <a:pt x="3804285" y="1075474"/>
                  </a:lnTo>
                  <a:lnTo>
                    <a:pt x="3753447" y="1075474"/>
                  </a:lnTo>
                  <a:lnTo>
                    <a:pt x="3753447" y="1031913"/>
                  </a:lnTo>
                  <a:lnTo>
                    <a:pt x="3804285" y="1031913"/>
                  </a:lnTo>
                  <a:lnTo>
                    <a:pt x="3804285" y="1003604"/>
                  </a:lnTo>
                  <a:lnTo>
                    <a:pt x="3753447" y="1003604"/>
                  </a:lnTo>
                  <a:lnTo>
                    <a:pt x="3753447" y="977150"/>
                  </a:lnTo>
                  <a:lnTo>
                    <a:pt x="3718649" y="977150"/>
                  </a:lnTo>
                  <a:lnTo>
                    <a:pt x="3718649" y="1005471"/>
                  </a:lnTo>
                  <a:lnTo>
                    <a:pt x="3718649" y="1107732"/>
                  </a:lnTo>
                  <a:lnTo>
                    <a:pt x="3717620" y="1108773"/>
                  </a:lnTo>
                  <a:lnTo>
                    <a:pt x="3643896" y="1108773"/>
                  </a:lnTo>
                  <a:lnTo>
                    <a:pt x="3642868" y="1107732"/>
                  </a:lnTo>
                  <a:lnTo>
                    <a:pt x="3642868" y="1005471"/>
                  </a:lnTo>
                  <a:lnTo>
                    <a:pt x="3718649" y="1005471"/>
                  </a:lnTo>
                  <a:lnTo>
                    <a:pt x="3718649" y="977150"/>
                  </a:lnTo>
                  <a:lnTo>
                    <a:pt x="3608679" y="977150"/>
                  </a:lnTo>
                  <a:lnTo>
                    <a:pt x="3608679" y="1122565"/>
                  </a:lnTo>
                  <a:lnTo>
                    <a:pt x="3610572" y="1127074"/>
                  </a:lnTo>
                  <a:lnTo>
                    <a:pt x="3618179" y="1134338"/>
                  </a:lnTo>
                  <a:lnTo>
                    <a:pt x="3622535" y="1136154"/>
                  </a:lnTo>
                  <a:lnTo>
                    <a:pt x="3739489" y="1136154"/>
                  </a:lnTo>
                  <a:lnTo>
                    <a:pt x="3743960" y="1134338"/>
                  </a:lnTo>
                  <a:lnTo>
                    <a:pt x="3751554" y="1127074"/>
                  </a:lnTo>
                  <a:lnTo>
                    <a:pt x="3753447" y="1122565"/>
                  </a:lnTo>
                  <a:lnTo>
                    <a:pt x="3753447" y="1108773"/>
                  </a:lnTo>
                  <a:lnTo>
                    <a:pt x="3753447" y="1104099"/>
                  </a:lnTo>
                  <a:lnTo>
                    <a:pt x="3804285" y="1104099"/>
                  </a:lnTo>
                  <a:lnTo>
                    <a:pt x="3804285" y="1181582"/>
                  </a:lnTo>
                  <a:lnTo>
                    <a:pt x="3834574" y="1181582"/>
                  </a:lnTo>
                  <a:lnTo>
                    <a:pt x="3836009" y="1180960"/>
                  </a:lnTo>
                  <a:lnTo>
                    <a:pt x="3838473" y="1178471"/>
                  </a:lnTo>
                  <a:lnTo>
                    <a:pt x="3839083" y="1177010"/>
                  </a:lnTo>
                  <a:lnTo>
                    <a:pt x="3839083" y="1104099"/>
                  </a:lnTo>
                  <a:lnTo>
                    <a:pt x="3839083" y="1075474"/>
                  </a:lnTo>
                  <a:lnTo>
                    <a:pt x="3839083" y="1031913"/>
                  </a:lnTo>
                  <a:lnTo>
                    <a:pt x="3839083" y="1005471"/>
                  </a:lnTo>
                  <a:lnTo>
                    <a:pt x="3839083" y="1003604"/>
                  </a:lnTo>
                  <a:lnTo>
                    <a:pt x="3839083" y="967816"/>
                  </a:lnTo>
                  <a:close/>
                </a:path>
                <a:path w="8839200" h="1270634">
                  <a:moveTo>
                    <a:pt x="3846169" y="1234478"/>
                  </a:moveTo>
                  <a:lnTo>
                    <a:pt x="3681679" y="1234478"/>
                  </a:lnTo>
                  <a:lnTo>
                    <a:pt x="3681069" y="1234211"/>
                  </a:lnTo>
                  <a:lnTo>
                    <a:pt x="3679837" y="1233182"/>
                  </a:lnTo>
                  <a:lnTo>
                    <a:pt x="3679520" y="1232395"/>
                  </a:lnTo>
                  <a:lnTo>
                    <a:pt x="3679520" y="1169136"/>
                  </a:lnTo>
                  <a:lnTo>
                    <a:pt x="3644709" y="1169136"/>
                  </a:lnTo>
                  <a:lnTo>
                    <a:pt x="3644709" y="1250442"/>
                  </a:lnTo>
                  <a:lnTo>
                    <a:pt x="3646614" y="1254963"/>
                  </a:lnTo>
                  <a:lnTo>
                    <a:pt x="3654209" y="1262214"/>
                  </a:lnTo>
                  <a:lnTo>
                    <a:pt x="3658578" y="1264031"/>
                  </a:lnTo>
                  <a:lnTo>
                    <a:pt x="3841661" y="1264031"/>
                  </a:lnTo>
                  <a:lnTo>
                    <a:pt x="3843096" y="1263408"/>
                  </a:lnTo>
                  <a:lnTo>
                    <a:pt x="3845560" y="1260919"/>
                  </a:lnTo>
                  <a:lnTo>
                    <a:pt x="3846169" y="1259471"/>
                  </a:lnTo>
                  <a:lnTo>
                    <a:pt x="3846169" y="1234478"/>
                  </a:lnTo>
                  <a:close/>
                </a:path>
                <a:path w="8839200" h="1270634">
                  <a:moveTo>
                    <a:pt x="3856215" y="541159"/>
                  </a:moveTo>
                  <a:lnTo>
                    <a:pt x="3814318" y="541159"/>
                  </a:lnTo>
                  <a:lnTo>
                    <a:pt x="3814318" y="485775"/>
                  </a:lnTo>
                  <a:lnTo>
                    <a:pt x="3779202" y="485775"/>
                  </a:lnTo>
                  <a:lnTo>
                    <a:pt x="3779202" y="640422"/>
                  </a:lnTo>
                  <a:lnTo>
                    <a:pt x="3809809" y="640422"/>
                  </a:lnTo>
                  <a:lnTo>
                    <a:pt x="3811244" y="639800"/>
                  </a:lnTo>
                  <a:lnTo>
                    <a:pt x="3813708" y="637311"/>
                  </a:lnTo>
                  <a:lnTo>
                    <a:pt x="3814318" y="635863"/>
                  </a:lnTo>
                  <a:lnTo>
                    <a:pt x="3814318" y="571347"/>
                  </a:lnTo>
                  <a:lnTo>
                    <a:pt x="3856215" y="571347"/>
                  </a:lnTo>
                  <a:lnTo>
                    <a:pt x="3856215" y="541159"/>
                  </a:lnTo>
                  <a:close/>
                </a:path>
                <a:path w="8839200" h="1270634">
                  <a:moveTo>
                    <a:pt x="4029545" y="3111"/>
                  </a:moveTo>
                  <a:lnTo>
                    <a:pt x="3994747" y="3111"/>
                  </a:lnTo>
                  <a:lnTo>
                    <a:pt x="3994747" y="101434"/>
                  </a:lnTo>
                  <a:lnTo>
                    <a:pt x="3963632" y="101434"/>
                  </a:lnTo>
                  <a:lnTo>
                    <a:pt x="3963632" y="33197"/>
                  </a:lnTo>
                  <a:lnTo>
                    <a:pt x="3961777" y="28740"/>
                  </a:lnTo>
                  <a:lnTo>
                    <a:pt x="3954386" y="21678"/>
                  </a:lnTo>
                  <a:lnTo>
                    <a:pt x="3949979" y="19913"/>
                  </a:lnTo>
                  <a:lnTo>
                    <a:pt x="3839794" y="19913"/>
                  </a:lnTo>
                  <a:lnTo>
                    <a:pt x="3839794" y="49479"/>
                  </a:lnTo>
                  <a:lnTo>
                    <a:pt x="3927792" y="49479"/>
                  </a:lnTo>
                  <a:lnTo>
                    <a:pt x="3928821" y="50520"/>
                  </a:lnTo>
                  <a:lnTo>
                    <a:pt x="3928821" y="118554"/>
                  </a:lnTo>
                  <a:lnTo>
                    <a:pt x="3928414" y="128727"/>
                  </a:lnTo>
                  <a:lnTo>
                    <a:pt x="3914419" y="172504"/>
                  </a:lnTo>
                  <a:lnTo>
                    <a:pt x="3881793" y="206057"/>
                  </a:lnTo>
                  <a:lnTo>
                    <a:pt x="3843032" y="226999"/>
                  </a:lnTo>
                  <a:lnTo>
                    <a:pt x="3831793" y="231495"/>
                  </a:lnTo>
                  <a:lnTo>
                    <a:pt x="3852430" y="253276"/>
                  </a:lnTo>
                  <a:lnTo>
                    <a:pt x="3896474" y="233057"/>
                  </a:lnTo>
                  <a:lnTo>
                    <a:pt x="3930358" y="205359"/>
                  </a:lnTo>
                  <a:lnTo>
                    <a:pt x="3952849" y="171132"/>
                  </a:lnTo>
                  <a:lnTo>
                    <a:pt x="3963009" y="131305"/>
                  </a:lnTo>
                  <a:lnTo>
                    <a:pt x="3994747" y="131305"/>
                  </a:lnTo>
                  <a:lnTo>
                    <a:pt x="3994747" y="292176"/>
                  </a:lnTo>
                  <a:lnTo>
                    <a:pt x="4025036" y="292176"/>
                  </a:lnTo>
                  <a:lnTo>
                    <a:pt x="4026471" y="291553"/>
                  </a:lnTo>
                  <a:lnTo>
                    <a:pt x="4028935" y="289064"/>
                  </a:lnTo>
                  <a:lnTo>
                    <a:pt x="4029545" y="287616"/>
                  </a:lnTo>
                  <a:lnTo>
                    <a:pt x="4029545" y="131305"/>
                  </a:lnTo>
                  <a:lnTo>
                    <a:pt x="4029545" y="101434"/>
                  </a:lnTo>
                  <a:lnTo>
                    <a:pt x="4029545" y="3111"/>
                  </a:lnTo>
                  <a:close/>
                </a:path>
                <a:path w="8839200" h="1270634">
                  <a:moveTo>
                    <a:pt x="4080522" y="996759"/>
                  </a:moveTo>
                  <a:lnTo>
                    <a:pt x="4078821" y="992352"/>
                  </a:lnTo>
                  <a:lnTo>
                    <a:pt x="4072051" y="984669"/>
                  </a:lnTo>
                  <a:lnTo>
                    <a:pt x="4067683" y="982751"/>
                  </a:lnTo>
                  <a:lnTo>
                    <a:pt x="3936047" y="982751"/>
                  </a:lnTo>
                  <a:lnTo>
                    <a:pt x="3936047" y="1012621"/>
                  </a:lnTo>
                  <a:lnTo>
                    <a:pt x="4043972" y="1012621"/>
                  </a:lnTo>
                  <a:lnTo>
                    <a:pt x="4045089" y="1013663"/>
                  </a:lnTo>
                  <a:lnTo>
                    <a:pt x="4045089" y="1015733"/>
                  </a:lnTo>
                  <a:lnTo>
                    <a:pt x="4044785" y="1096327"/>
                  </a:lnTo>
                  <a:lnTo>
                    <a:pt x="4033088" y="1133043"/>
                  </a:lnTo>
                  <a:lnTo>
                    <a:pt x="4003814" y="1161199"/>
                  </a:lnTo>
                  <a:lnTo>
                    <a:pt x="3965930" y="1181265"/>
                  </a:lnTo>
                  <a:lnTo>
                    <a:pt x="3928351" y="1193406"/>
                  </a:lnTo>
                  <a:lnTo>
                    <a:pt x="3946525" y="1218603"/>
                  </a:lnTo>
                  <a:lnTo>
                    <a:pt x="3993350" y="1203210"/>
                  </a:lnTo>
                  <a:lnTo>
                    <a:pt x="4036466" y="1177378"/>
                  </a:lnTo>
                  <a:lnTo>
                    <a:pt x="4068203" y="1140358"/>
                  </a:lnTo>
                  <a:lnTo>
                    <a:pt x="4080522" y="1091349"/>
                  </a:lnTo>
                  <a:lnTo>
                    <a:pt x="4080522" y="996759"/>
                  </a:lnTo>
                  <a:close/>
                </a:path>
                <a:path w="8839200" h="1270634">
                  <a:moveTo>
                    <a:pt x="4090632" y="513676"/>
                  </a:moveTo>
                  <a:lnTo>
                    <a:pt x="4088841" y="509219"/>
                  </a:lnTo>
                  <a:lnTo>
                    <a:pt x="4081653" y="502170"/>
                  </a:lnTo>
                  <a:lnTo>
                    <a:pt x="4077182" y="500405"/>
                  </a:lnTo>
                  <a:lnTo>
                    <a:pt x="3882085" y="500405"/>
                  </a:lnTo>
                  <a:lnTo>
                    <a:pt x="3882085" y="530275"/>
                  </a:lnTo>
                  <a:lnTo>
                    <a:pt x="4054183" y="530275"/>
                  </a:lnTo>
                  <a:lnTo>
                    <a:pt x="4055211" y="531317"/>
                  </a:lnTo>
                  <a:lnTo>
                    <a:pt x="4055097" y="581444"/>
                  </a:lnTo>
                  <a:lnTo>
                    <a:pt x="4049039" y="625627"/>
                  </a:lnTo>
                  <a:lnTo>
                    <a:pt x="4036618" y="669099"/>
                  </a:lnTo>
                  <a:lnTo>
                    <a:pt x="4030878" y="681177"/>
                  </a:lnTo>
                  <a:lnTo>
                    <a:pt x="4064762" y="681177"/>
                  </a:lnTo>
                  <a:lnTo>
                    <a:pt x="4079811" y="645363"/>
                  </a:lnTo>
                  <a:lnTo>
                    <a:pt x="4088790" y="602145"/>
                  </a:lnTo>
                  <a:lnTo>
                    <a:pt x="4090517" y="581444"/>
                  </a:lnTo>
                  <a:lnTo>
                    <a:pt x="4090632" y="513676"/>
                  </a:lnTo>
                  <a:close/>
                </a:path>
                <a:path w="8839200" h="1270634">
                  <a:moveTo>
                    <a:pt x="4125747" y="713854"/>
                  </a:moveTo>
                  <a:lnTo>
                    <a:pt x="3978808" y="713854"/>
                  </a:lnTo>
                  <a:lnTo>
                    <a:pt x="3978808" y="592188"/>
                  </a:lnTo>
                  <a:lnTo>
                    <a:pt x="3943693" y="592188"/>
                  </a:lnTo>
                  <a:lnTo>
                    <a:pt x="3943693" y="713854"/>
                  </a:lnTo>
                  <a:lnTo>
                    <a:pt x="3847592" y="713854"/>
                  </a:lnTo>
                  <a:lnTo>
                    <a:pt x="3847592" y="743724"/>
                  </a:lnTo>
                  <a:lnTo>
                    <a:pt x="4121226" y="743724"/>
                  </a:lnTo>
                  <a:lnTo>
                    <a:pt x="4122674" y="743102"/>
                  </a:lnTo>
                  <a:lnTo>
                    <a:pt x="4125137" y="740613"/>
                  </a:lnTo>
                  <a:lnTo>
                    <a:pt x="4125747" y="739165"/>
                  </a:lnTo>
                  <a:lnTo>
                    <a:pt x="4125747" y="713854"/>
                  </a:lnTo>
                  <a:close/>
                </a:path>
                <a:path w="8839200" h="1270634">
                  <a:moveTo>
                    <a:pt x="4201274" y="1072057"/>
                  </a:moveTo>
                  <a:lnTo>
                    <a:pt x="4160609" y="1072057"/>
                  </a:lnTo>
                  <a:lnTo>
                    <a:pt x="4160609" y="967816"/>
                  </a:lnTo>
                  <a:lnTo>
                    <a:pt x="4125798" y="967816"/>
                  </a:lnTo>
                  <a:lnTo>
                    <a:pt x="4125798" y="1264031"/>
                  </a:lnTo>
                  <a:lnTo>
                    <a:pt x="4156087" y="1264031"/>
                  </a:lnTo>
                  <a:lnTo>
                    <a:pt x="4157535" y="1263408"/>
                  </a:lnTo>
                  <a:lnTo>
                    <a:pt x="4159999" y="1260919"/>
                  </a:lnTo>
                  <a:lnTo>
                    <a:pt x="4160609" y="1259471"/>
                  </a:lnTo>
                  <a:lnTo>
                    <a:pt x="4160609" y="1101610"/>
                  </a:lnTo>
                  <a:lnTo>
                    <a:pt x="4201274" y="1101610"/>
                  </a:lnTo>
                  <a:lnTo>
                    <a:pt x="4201274" y="1072057"/>
                  </a:lnTo>
                  <a:close/>
                </a:path>
                <a:path w="8839200" h="1270634">
                  <a:moveTo>
                    <a:pt x="4278757" y="205676"/>
                  </a:moveTo>
                  <a:lnTo>
                    <a:pt x="4245381" y="182168"/>
                  </a:lnTo>
                  <a:lnTo>
                    <a:pt x="4214495" y="147294"/>
                  </a:lnTo>
                  <a:lnTo>
                    <a:pt x="4197629" y="111125"/>
                  </a:lnTo>
                  <a:lnTo>
                    <a:pt x="4197121" y="16802"/>
                  </a:lnTo>
                  <a:lnTo>
                    <a:pt x="4161701" y="16802"/>
                  </a:lnTo>
                  <a:lnTo>
                    <a:pt x="4161701" y="105791"/>
                  </a:lnTo>
                  <a:lnTo>
                    <a:pt x="4161294" y="111887"/>
                  </a:lnTo>
                  <a:lnTo>
                    <a:pt x="4143019" y="154178"/>
                  </a:lnTo>
                  <a:lnTo>
                    <a:pt x="4112717" y="189496"/>
                  </a:lnTo>
                  <a:lnTo>
                    <a:pt x="4091152" y="207022"/>
                  </a:lnTo>
                  <a:lnTo>
                    <a:pt x="4091152" y="3111"/>
                  </a:lnTo>
                  <a:lnTo>
                    <a:pt x="4056964" y="3111"/>
                  </a:lnTo>
                  <a:lnTo>
                    <a:pt x="4056964" y="299326"/>
                  </a:lnTo>
                  <a:lnTo>
                    <a:pt x="4086644" y="299326"/>
                  </a:lnTo>
                  <a:lnTo>
                    <a:pt x="4088079" y="298704"/>
                  </a:lnTo>
                  <a:lnTo>
                    <a:pt x="4090543" y="296214"/>
                  </a:lnTo>
                  <a:lnTo>
                    <a:pt x="4091152" y="294767"/>
                  </a:lnTo>
                  <a:lnTo>
                    <a:pt x="4091152" y="220078"/>
                  </a:lnTo>
                  <a:lnTo>
                    <a:pt x="4106253" y="234924"/>
                  </a:lnTo>
                  <a:lnTo>
                    <a:pt x="4136669" y="211747"/>
                  </a:lnTo>
                  <a:lnTo>
                    <a:pt x="4167086" y="178447"/>
                  </a:lnTo>
                  <a:lnTo>
                    <a:pt x="4180802" y="159004"/>
                  </a:lnTo>
                  <a:lnTo>
                    <a:pt x="4184294" y="164401"/>
                  </a:lnTo>
                  <a:lnTo>
                    <a:pt x="4209529" y="193370"/>
                  </a:lnTo>
                  <a:lnTo>
                    <a:pt x="4243641" y="223570"/>
                  </a:lnTo>
                  <a:lnTo>
                    <a:pt x="4256887" y="231190"/>
                  </a:lnTo>
                  <a:lnTo>
                    <a:pt x="4278757" y="205676"/>
                  </a:lnTo>
                  <a:close/>
                </a:path>
                <a:path w="8839200" h="1270634">
                  <a:moveTo>
                    <a:pt x="4346829" y="3111"/>
                  </a:moveTo>
                  <a:lnTo>
                    <a:pt x="4312018" y="3111"/>
                  </a:lnTo>
                  <a:lnTo>
                    <a:pt x="4312018" y="95211"/>
                  </a:lnTo>
                  <a:lnTo>
                    <a:pt x="4235932" y="95211"/>
                  </a:lnTo>
                  <a:lnTo>
                    <a:pt x="4235932" y="125082"/>
                  </a:lnTo>
                  <a:lnTo>
                    <a:pt x="4312018" y="125082"/>
                  </a:lnTo>
                  <a:lnTo>
                    <a:pt x="4312018" y="299326"/>
                  </a:lnTo>
                  <a:lnTo>
                    <a:pt x="4342308" y="299326"/>
                  </a:lnTo>
                  <a:lnTo>
                    <a:pt x="4343755" y="298704"/>
                  </a:lnTo>
                  <a:lnTo>
                    <a:pt x="4346219" y="296214"/>
                  </a:lnTo>
                  <a:lnTo>
                    <a:pt x="4346829" y="294767"/>
                  </a:lnTo>
                  <a:lnTo>
                    <a:pt x="4346829" y="3111"/>
                  </a:lnTo>
                  <a:close/>
                </a:path>
                <a:path w="8839200" h="1270634">
                  <a:moveTo>
                    <a:pt x="4364228" y="996340"/>
                  </a:moveTo>
                  <a:lnTo>
                    <a:pt x="4362424" y="991882"/>
                  </a:lnTo>
                  <a:lnTo>
                    <a:pt x="4355236" y="984834"/>
                  </a:lnTo>
                  <a:lnTo>
                    <a:pt x="4350778" y="983068"/>
                  </a:lnTo>
                  <a:lnTo>
                    <a:pt x="4195114" y="983068"/>
                  </a:lnTo>
                  <a:lnTo>
                    <a:pt x="4195114" y="1012317"/>
                  </a:lnTo>
                  <a:lnTo>
                    <a:pt x="4255389" y="1012317"/>
                  </a:lnTo>
                  <a:lnTo>
                    <a:pt x="4256405" y="1013345"/>
                  </a:lnTo>
                  <a:lnTo>
                    <a:pt x="4256405" y="1086993"/>
                  </a:lnTo>
                  <a:lnTo>
                    <a:pt x="4256075" y="1094282"/>
                  </a:lnTo>
                  <a:lnTo>
                    <a:pt x="4240682" y="1136611"/>
                  </a:lnTo>
                  <a:lnTo>
                    <a:pt x="4214050" y="1167117"/>
                  </a:lnTo>
                  <a:lnTo>
                    <a:pt x="4186491" y="1186561"/>
                  </a:lnTo>
                  <a:lnTo>
                    <a:pt x="4210202" y="1206474"/>
                  </a:lnTo>
                  <a:lnTo>
                    <a:pt x="4245203" y="1180414"/>
                  </a:lnTo>
                  <a:lnTo>
                    <a:pt x="4270756" y="1149489"/>
                  </a:lnTo>
                  <a:lnTo>
                    <a:pt x="4286453" y="1114577"/>
                  </a:lnTo>
                  <a:lnTo>
                    <a:pt x="4291520" y="1078585"/>
                  </a:lnTo>
                  <a:lnTo>
                    <a:pt x="4291520" y="1028280"/>
                  </a:lnTo>
                  <a:lnTo>
                    <a:pt x="4291317" y="1025017"/>
                  </a:lnTo>
                  <a:lnTo>
                    <a:pt x="4290504" y="1018590"/>
                  </a:lnTo>
                  <a:lnTo>
                    <a:pt x="4289984" y="1015428"/>
                  </a:lnTo>
                  <a:lnTo>
                    <a:pt x="4289374" y="1012317"/>
                  </a:lnTo>
                  <a:lnTo>
                    <a:pt x="4327766" y="1012317"/>
                  </a:lnTo>
                  <a:lnTo>
                    <a:pt x="4328795" y="1013345"/>
                  </a:lnTo>
                  <a:lnTo>
                    <a:pt x="4328795" y="1099439"/>
                  </a:lnTo>
                  <a:lnTo>
                    <a:pt x="4319879" y="1142352"/>
                  </a:lnTo>
                  <a:lnTo>
                    <a:pt x="4293336" y="1178509"/>
                  </a:lnTo>
                  <a:lnTo>
                    <a:pt x="4266273" y="1200251"/>
                  </a:lnTo>
                  <a:lnTo>
                    <a:pt x="4292143" y="1219225"/>
                  </a:lnTo>
                  <a:lnTo>
                    <a:pt x="4309034" y="1206207"/>
                  </a:lnTo>
                  <a:lnTo>
                    <a:pt x="4323677" y="1192352"/>
                  </a:lnTo>
                  <a:lnTo>
                    <a:pt x="4336072" y="1177658"/>
                  </a:lnTo>
                  <a:lnTo>
                    <a:pt x="4336173" y="1177493"/>
                  </a:lnTo>
                  <a:lnTo>
                    <a:pt x="4346206" y="1162138"/>
                  </a:lnTo>
                  <a:lnTo>
                    <a:pt x="4354093" y="1145476"/>
                  </a:lnTo>
                  <a:lnTo>
                    <a:pt x="4359719" y="1127404"/>
                  </a:lnTo>
                  <a:lnTo>
                    <a:pt x="4363097" y="1107909"/>
                  </a:lnTo>
                  <a:lnTo>
                    <a:pt x="4364228" y="1086993"/>
                  </a:lnTo>
                  <a:lnTo>
                    <a:pt x="4364228" y="996340"/>
                  </a:lnTo>
                  <a:close/>
                </a:path>
                <a:path w="8839200" h="1270634">
                  <a:moveTo>
                    <a:pt x="4370832" y="689889"/>
                  </a:moveTo>
                  <a:lnTo>
                    <a:pt x="4337494" y="664451"/>
                  </a:lnTo>
                  <a:lnTo>
                    <a:pt x="4318495" y="644779"/>
                  </a:lnTo>
                  <a:lnTo>
                    <a:pt x="4314088" y="639394"/>
                  </a:lnTo>
                  <a:lnTo>
                    <a:pt x="4294568" y="600684"/>
                  </a:lnTo>
                  <a:lnTo>
                    <a:pt x="4294467" y="599211"/>
                  </a:lnTo>
                  <a:lnTo>
                    <a:pt x="4294124" y="594677"/>
                  </a:lnTo>
                  <a:lnTo>
                    <a:pt x="4294124" y="529958"/>
                  </a:lnTo>
                  <a:lnTo>
                    <a:pt x="4358513" y="529958"/>
                  </a:lnTo>
                  <a:lnTo>
                    <a:pt x="4358513" y="500405"/>
                  </a:lnTo>
                  <a:lnTo>
                    <a:pt x="4196169" y="500405"/>
                  </a:lnTo>
                  <a:lnTo>
                    <a:pt x="4196169" y="529958"/>
                  </a:lnTo>
                  <a:lnTo>
                    <a:pt x="4258399" y="529958"/>
                  </a:lnTo>
                  <a:lnTo>
                    <a:pt x="4258297" y="594677"/>
                  </a:lnTo>
                  <a:lnTo>
                    <a:pt x="4243489" y="632637"/>
                  </a:lnTo>
                  <a:lnTo>
                    <a:pt x="4215079" y="667029"/>
                  </a:lnTo>
                  <a:lnTo>
                    <a:pt x="4179532" y="695490"/>
                  </a:lnTo>
                  <a:lnTo>
                    <a:pt x="4204182" y="718210"/>
                  </a:lnTo>
                  <a:lnTo>
                    <a:pt x="4238129" y="690346"/>
                  </a:lnTo>
                  <a:lnTo>
                    <a:pt x="4268051" y="657644"/>
                  </a:lnTo>
                  <a:lnTo>
                    <a:pt x="4277182" y="644779"/>
                  </a:lnTo>
                  <a:lnTo>
                    <a:pt x="4280878" y="650176"/>
                  </a:lnTo>
                  <a:lnTo>
                    <a:pt x="4309376" y="681647"/>
                  </a:lnTo>
                  <a:lnTo>
                    <a:pt x="4341673" y="709396"/>
                  </a:lnTo>
                  <a:lnTo>
                    <a:pt x="4347413" y="712914"/>
                  </a:lnTo>
                  <a:lnTo>
                    <a:pt x="4370832" y="689889"/>
                  </a:lnTo>
                  <a:close/>
                </a:path>
                <a:path w="8839200" h="1270634">
                  <a:moveTo>
                    <a:pt x="4428744" y="485470"/>
                  </a:moveTo>
                  <a:lnTo>
                    <a:pt x="4393933" y="485470"/>
                  </a:lnTo>
                  <a:lnTo>
                    <a:pt x="4393933" y="781685"/>
                  </a:lnTo>
                  <a:lnTo>
                    <a:pt x="4424223" y="781685"/>
                  </a:lnTo>
                  <a:lnTo>
                    <a:pt x="4425658" y="781062"/>
                  </a:lnTo>
                  <a:lnTo>
                    <a:pt x="4428121" y="778573"/>
                  </a:lnTo>
                  <a:lnTo>
                    <a:pt x="4428744" y="777125"/>
                  </a:lnTo>
                  <a:lnTo>
                    <a:pt x="4428744" y="485470"/>
                  </a:lnTo>
                  <a:close/>
                </a:path>
                <a:path w="8839200" h="1270634">
                  <a:moveTo>
                    <a:pt x="4469879" y="1072057"/>
                  </a:moveTo>
                  <a:lnTo>
                    <a:pt x="4431373" y="1072057"/>
                  </a:lnTo>
                  <a:lnTo>
                    <a:pt x="4431373" y="967816"/>
                  </a:lnTo>
                  <a:lnTo>
                    <a:pt x="4396257" y="967816"/>
                  </a:lnTo>
                  <a:lnTo>
                    <a:pt x="4396257" y="1264031"/>
                  </a:lnTo>
                  <a:lnTo>
                    <a:pt x="4426864" y="1264031"/>
                  </a:lnTo>
                  <a:lnTo>
                    <a:pt x="4428299" y="1263408"/>
                  </a:lnTo>
                  <a:lnTo>
                    <a:pt x="4430763" y="1260919"/>
                  </a:lnTo>
                  <a:lnTo>
                    <a:pt x="4431373" y="1259471"/>
                  </a:lnTo>
                  <a:lnTo>
                    <a:pt x="4431373" y="1101610"/>
                  </a:lnTo>
                  <a:lnTo>
                    <a:pt x="4469879" y="1101610"/>
                  </a:lnTo>
                  <a:lnTo>
                    <a:pt x="4469879" y="1072057"/>
                  </a:lnTo>
                  <a:close/>
                </a:path>
                <a:path w="8839200" h="1270634">
                  <a:moveTo>
                    <a:pt x="4516247" y="12446"/>
                  </a:moveTo>
                  <a:lnTo>
                    <a:pt x="4481754" y="12446"/>
                  </a:lnTo>
                  <a:lnTo>
                    <a:pt x="4481754" y="40767"/>
                  </a:lnTo>
                  <a:lnTo>
                    <a:pt x="4481754" y="139611"/>
                  </a:lnTo>
                  <a:lnTo>
                    <a:pt x="4480725" y="140639"/>
                  </a:lnTo>
                  <a:lnTo>
                    <a:pt x="4407306" y="140639"/>
                  </a:lnTo>
                  <a:lnTo>
                    <a:pt x="4406277" y="139611"/>
                  </a:lnTo>
                  <a:lnTo>
                    <a:pt x="4406277" y="40767"/>
                  </a:lnTo>
                  <a:lnTo>
                    <a:pt x="4481754" y="40767"/>
                  </a:lnTo>
                  <a:lnTo>
                    <a:pt x="4481754" y="12446"/>
                  </a:lnTo>
                  <a:lnTo>
                    <a:pt x="4371467" y="12446"/>
                  </a:lnTo>
                  <a:lnTo>
                    <a:pt x="4371467" y="154749"/>
                  </a:lnTo>
                  <a:lnTo>
                    <a:pt x="4373372" y="159258"/>
                  </a:lnTo>
                  <a:lnTo>
                    <a:pt x="4380966" y="166522"/>
                  </a:lnTo>
                  <a:lnTo>
                    <a:pt x="4385335" y="168338"/>
                  </a:lnTo>
                  <a:lnTo>
                    <a:pt x="4502289" y="168338"/>
                  </a:lnTo>
                  <a:lnTo>
                    <a:pt x="4506747" y="166522"/>
                  </a:lnTo>
                  <a:lnTo>
                    <a:pt x="4514354" y="159258"/>
                  </a:lnTo>
                  <a:lnTo>
                    <a:pt x="4516247" y="154749"/>
                  </a:lnTo>
                  <a:lnTo>
                    <a:pt x="4516247" y="140639"/>
                  </a:lnTo>
                  <a:lnTo>
                    <a:pt x="4516247" y="40767"/>
                  </a:lnTo>
                  <a:lnTo>
                    <a:pt x="4516247" y="12446"/>
                  </a:lnTo>
                  <a:close/>
                </a:path>
                <a:path w="8839200" h="1270634">
                  <a:moveTo>
                    <a:pt x="4591697" y="669048"/>
                  </a:moveTo>
                  <a:lnTo>
                    <a:pt x="4541786" y="676363"/>
                  </a:lnTo>
                  <a:lnTo>
                    <a:pt x="4512462" y="678688"/>
                  </a:lnTo>
                  <a:lnTo>
                    <a:pt x="4498454" y="678688"/>
                  </a:lnTo>
                  <a:lnTo>
                    <a:pt x="4497438" y="677608"/>
                  </a:lnTo>
                  <a:lnTo>
                    <a:pt x="4497438" y="495427"/>
                  </a:lnTo>
                  <a:lnTo>
                    <a:pt x="4462627" y="495427"/>
                  </a:lnTo>
                  <a:lnTo>
                    <a:pt x="4462627" y="695604"/>
                  </a:lnTo>
                  <a:lnTo>
                    <a:pt x="4464367" y="699960"/>
                  </a:lnTo>
                  <a:lnTo>
                    <a:pt x="4471352" y="706589"/>
                  </a:lnTo>
                  <a:lnTo>
                    <a:pt x="4475873" y="708456"/>
                  </a:lnTo>
                  <a:lnTo>
                    <a:pt x="4487164" y="709295"/>
                  </a:lnTo>
                  <a:lnTo>
                    <a:pt x="4494911" y="709295"/>
                  </a:lnTo>
                  <a:lnTo>
                    <a:pt x="4512996" y="708456"/>
                  </a:lnTo>
                  <a:lnTo>
                    <a:pt x="4512792" y="708456"/>
                  </a:lnTo>
                  <a:lnTo>
                    <a:pt x="4519688" y="708012"/>
                  </a:lnTo>
                  <a:lnTo>
                    <a:pt x="4527486" y="707415"/>
                  </a:lnTo>
                  <a:lnTo>
                    <a:pt x="4536630" y="706589"/>
                  </a:lnTo>
                  <a:lnTo>
                    <a:pt x="4536491" y="706589"/>
                  </a:lnTo>
                  <a:lnTo>
                    <a:pt x="4543488" y="705878"/>
                  </a:lnTo>
                  <a:lnTo>
                    <a:pt x="4585119" y="699960"/>
                  </a:lnTo>
                  <a:lnTo>
                    <a:pt x="4591697" y="698296"/>
                  </a:lnTo>
                  <a:lnTo>
                    <a:pt x="4591697" y="678688"/>
                  </a:lnTo>
                  <a:lnTo>
                    <a:pt x="4591697" y="669048"/>
                  </a:lnTo>
                  <a:close/>
                </a:path>
                <a:path w="8839200" h="1270634">
                  <a:moveTo>
                    <a:pt x="4603737" y="269455"/>
                  </a:moveTo>
                  <a:lnTo>
                    <a:pt x="4444784" y="269455"/>
                  </a:lnTo>
                  <a:lnTo>
                    <a:pt x="4444174" y="269201"/>
                  </a:lnTo>
                  <a:lnTo>
                    <a:pt x="4442942" y="268160"/>
                  </a:lnTo>
                  <a:lnTo>
                    <a:pt x="4442625" y="267385"/>
                  </a:lnTo>
                  <a:lnTo>
                    <a:pt x="4442625" y="202565"/>
                  </a:lnTo>
                  <a:lnTo>
                    <a:pt x="4406595" y="202565"/>
                  </a:lnTo>
                  <a:lnTo>
                    <a:pt x="4406595" y="285750"/>
                  </a:lnTo>
                  <a:lnTo>
                    <a:pt x="4408487" y="290258"/>
                  </a:lnTo>
                  <a:lnTo>
                    <a:pt x="4416082" y="297510"/>
                  </a:lnTo>
                  <a:lnTo>
                    <a:pt x="4420451" y="299326"/>
                  </a:lnTo>
                  <a:lnTo>
                    <a:pt x="4599216" y="299326"/>
                  </a:lnTo>
                  <a:lnTo>
                    <a:pt x="4600651" y="298704"/>
                  </a:lnTo>
                  <a:lnTo>
                    <a:pt x="4603115" y="296214"/>
                  </a:lnTo>
                  <a:lnTo>
                    <a:pt x="4603737" y="294767"/>
                  </a:lnTo>
                  <a:lnTo>
                    <a:pt x="4603737" y="269455"/>
                  </a:lnTo>
                  <a:close/>
                </a:path>
                <a:path w="8839200" h="1270634">
                  <a:moveTo>
                    <a:pt x="4641012" y="78409"/>
                  </a:moveTo>
                  <a:lnTo>
                    <a:pt x="4596346" y="78409"/>
                  </a:lnTo>
                  <a:lnTo>
                    <a:pt x="4596346" y="3111"/>
                  </a:lnTo>
                  <a:lnTo>
                    <a:pt x="4561535" y="3111"/>
                  </a:lnTo>
                  <a:lnTo>
                    <a:pt x="4561535" y="217805"/>
                  </a:lnTo>
                  <a:lnTo>
                    <a:pt x="4591824" y="217805"/>
                  </a:lnTo>
                  <a:lnTo>
                    <a:pt x="4593260" y="217182"/>
                  </a:lnTo>
                  <a:lnTo>
                    <a:pt x="4595723" y="214693"/>
                  </a:lnTo>
                  <a:lnTo>
                    <a:pt x="4596346" y="213245"/>
                  </a:lnTo>
                  <a:lnTo>
                    <a:pt x="4596346" y="107975"/>
                  </a:lnTo>
                  <a:lnTo>
                    <a:pt x="4641012" y="107975"/>
                  </a:lnTo>
                  <a:lnTo>
                    <a:pt x="4641012" y="78409"/>
                  </a:lnTo>
                  <a:close/>
                </a:path>
                <a:path w="8839200" h="1270634">
                  <a:moveTo>
                    <a:pt x="4702759" y="1031290"/>
                  </a:moveTo>
                  <a:lnTo>
                    <a:pt x="4688484" y="995819"/>
                  </a:lnTo>
                  <a:lnTo>
                    <a:pt x="4666716" y="980351"/>
                  </a:lnTo>
                  <a:lnTo>
                    <a:pt x="4666716" y="1031290"/>
                  </a:lnTo>
                  <a:lnTo>
                    <a:pt x="4665650" y="1038466"/>
                  </a:lnTo>
                  <a:lnTo>
                    <a:pt x="4628400" y="1064196"/>
                  </a:lnTo>
                  <a:lnTo>
                    <a:pt x="4598949" y="1066761"/>
                  </a:lnTo>
                  <a:lnTo>
                    <a:pt x="4583341" y="1066126"/>
                  </a:lnTo>
                  <a:lnTo>
                    <a:pt x="4541329" y="1051077"/>
                  </a:lnTo>
                  <a:lnTo>
                    <a:pt x="4531792" y="1031290"/>
                  </a:lnTo>
                  <a:lnTo>
                    <a:pt x="4532896" y="1024026"/>
                  </a:lnTo>
                  <a:lnTo>
                    <a:pt x="4569765" y="998385"/>
                  </a:lnTo>
                  <a:lnTo>
                    <a:pt x="4598949" y="995819"/>
                  </a:lnTo>
                  <a:lnTo>
                    <a:pt x="4614710" y="996467"/>
                  </a:lnTo>
                  <a:lnTo>
                    <a:pt x="4657102" y="1011516"/>
                  </a:lnTo>
                  <a:lnTo>
                    <a:pt x="4666716" y="1031290"/>
                  </a:lnTo>
                  <a:lnTo>
                    <a:pt x="4666716" y="980351"/>
                  </a:lnTo>
                  <a:lnTo>
                    <a:pt x="4621593" y="968870"/>
                  </a:lnTo>
                  <a:lnTo>
                    <a:pt x="4599254" y="967816"/>
                  </a:lnTo>
                  <a:lnTo>
                    <a:pt x="4587824" y="968082"/>
                  </a:lnTo>
                  <a:lnTo>
                    <a:pt x="4547540" y="974369"/>
                  </a:lnTo>
                  <a:lnTo>
                    <a:pt x="4512081" y="993609"/>
                  </a:lnTo>
                  <a:lnTo>
                    <a:pt x="4497527" y="1017524"/>
                  </a:lnTo>
                  <a:lnTo>
                    <a:pt x="4496219" y="1024026"/>
                  </a:lnTo>
                  <a:lnTo>
                    <a:pt x="4495762" y="1031290"/>
                  </a:lnTo>
                  <a:lnTo>
                    <a:pt x="4496206" y="1038466"/>
                  </a:lnTo>
                  <a:lnTo>
                    <a:pt x="4497603" y="1045451"/>
                  </a:lnTo>
                  <a:lnTo>
                    <a:pt x="4524095" y="1078128"/>
                  </a:lnTo>
                  <a:lnTo>
                    <a:pt x="4566564" y="1092403"/>
                  </a:lnTo>
                  <a:lnTo>
                    <a:pt x="4599254" y="1094765"/>
                  </a:lnTo>
                  <a:lnTo>
                    <a:pt x="4610697" y="1094511"/>
                  </a:lnTo>
                  <a:lnTo>
                    <a:pt x="4650968" y="1088212"/>
                  </a:lnTo>
                  <a:lnTo>
                    <a:pt x="4686427" y="1068984"/>
                  </a:lnTo>
                  <a:lnTo>
                    <a:pt x="4702302" y="1038466"/>
                  </a:lnTo>
                  <a:lnTo>
                    <a:pt x="4702759" y="1031290"/>
                  </a:lnTo>
                  <a:close/>
                </a:path>
                <a:path w="8839200" h="1270634">
                  <a:moveTo>
                    <a:pt x="4704918" y="1234478"/>
                  </a:moveTo>
                  <a:lnTo>
                    <a:pt x="4533951" y="1234478"/>
                  </a:lnTo>
                  <a:lnTo>
                    <a:pt x="4533341" y="1234211"/>
                  </a:lnTo>
                  <a:lnTo>
                    <a:pt x="4532109" y="1233182"/>
                  </a:lnTo>
                  <a:lnTo>
                    <a:pt x="4531792" y="1232395"/>
                  </a:lnTo>
                  <a:lnTo>
                    <a:pt x="4531792" y="1174737"/>
                  </a:lnTo>
                  <a:lnTo>
                    <a:pt x="4496676" y="1174737"/>
                  </a:lnTo>
                  <a:lnTo>
                    <a:pt x="4496676" y="1250759"/>
                  </a:lnTo>
                  <a:lnTo>
                    <a:pt x="4498581" y="1255268"/>
                  </a:lnTo>
                  <a:lnTo>
                    <a:pt x="4506176" y="1262532"/>
                  </a:lnTo>
                  <a:lnTo>
                    <a:pt x="4510544" y="1264348"/>
                  </a:lnTo>
                  <a:lnTo>
                    <a:pt x="4700397" y="1264348"/>
                  </a:lnTo>
                  <a:lnTo>
                    <a:pt x="4701832" y="1263726"/>
                  </a:lnTo>
                  <a:lnTo>
                    <a:pt x="4704296" y="1261237"/>
                  </a:lnTo>
                  <a:lnTo>
                    <a:pt x="4704918" y="1259776"/>
                  </a:lnTo>
                  <a:lnTo>
                    <a:pt x="4704918" y="1234478"/>
                  </a:lnTo>
                  <a:close/>
                </a:path>
                <a:path w="8839200" h="1270634">
                  <a:moveTo>
                    <a:pt x="4708131" y="485470"/>
                  </a:moveTo>
                  <a:lnTo>
                    <a:pt x="4673320" y="485470"/>
                  </a:lnTo>
                  <a:lnTo>
                    <a:pt x="4673320" y="577875"/>
                  </a:lnTo>
                  <a:lnTo>
                    <a:pt x="4637900" y="577875"/>
                  </a:lnTo>
                  <a:lnTo>
                    <a:pt x="4637900" y="485470"/>
                  </a:lnTo>
                  <a:lnTo>
                    <a:pt x="4603394" y="485470"/>
                  </a:lnTo>
                  <a:lnTo>
                    <a:pt x="4603394" y="774522"/>
                  </a:lnTo>
                  <a:lnTo>
                    <a:pt x="4633379" y="774522"/>
                  </a:lnTo>
                  <a:lnTo>
                    <a:pt x="4634814" y="773899"/>
                  </a:lnTo>
                  <a:lnTo>
                    <a:pt x="4637278" y="771410"/>
                  </a:lnTo>
                  <a:lnTo>
                    <a:pt x="4637900" y="769962"/>
                  </a:lnTo>
                  <a:lnTo>
                    <a:pt x="4637900" y="607441"/>
                  </a:lnTo>
                  <a:lnTo>
                    <a:pt x="4673320" y="607441"/>
                  </a:lnTo>
                  <a:lnTo>
                    <a:pt x="4673320" y="781685"/>
                  </a:lnTo>
                  <a:lnTo>
                    <a:pt x="4703610" y="781685"/>
                  </a:lnTo>
                  <a:lnTo>
                    <a:pt x="4705045" y="781062"/>
                  </a:lnTo>
                  <a:lnTo>
                    <a:pt x="4707509" y="778573"/>
                  </a:lnTo>
                  <a:lnTo>
                    <a:pt x="4708131" y="777125"/>
                  </a:lnTo>
                  <a:lnTo>
                    <a:pt x="4708131" y="607441"/>
                  </a:lnTo>
                  <a:lnTo>
                    <a:pt x="4708131" y="577875"/>
                  </a:lnTo>
                  <a:lnTo>
                    <a:pt x="4708131" y="485470"/>
                  </a:lnTo>
                  <a:close/>
                </a:path>
                <a:path w="8839200" h="1270634">
                  <a:moveTo>
                    <a:pt x="4738179" y="1113751"/>
                  </a:moveTo>
                  <a:lnTo>
                    <a:pt x="4460633" y="1113751"/>
                  </a:lnTo>
                  <a:lnTo>
                    <a:pt x="4460633" y="1143622"/>
                  </a:lnTo>
                  <a:lnTo>
                    <a:pt x="4587240" y="1143622"/>
                  </a:lnTo>
                  <a:lnTo>
                    <a:pt x="4587240" y="1205852"/>
                  </a:lnTo>
                  <a:lnTo>
                    <a:pt x="4618152" y="1205852"/>
                  </a:lnTo>
                  <a:lnTo>
                    <a:pt x="4619587" y="1205230"/>
                  </a:lnTo>
                  <a:lnTo>
                    <a:pt x="4622050" y="1202740"/>
                  </a:lnTo>
                  <a:lnTo>
                    <a:pt x="4622673" y="1201280"/>
                  </a:lnTo>
                  <a:lnTo>
                    <a:pt x="4622673" y="1143622"/>
                  </a:lnTo>
                  <a:lnTo>
                    <a:pt x="4733671" y="1143622"/>
                  </a:lnTo>
                  <a:lnTo>
                    <a:pt x="4735106" y="1143000"/>
                  </a:lnTo>
                  <a:lnTo>
                    <a:pt x="4737570" y="1140510"/>
                  </a:lnTo>
                  <a:lnTo>
                    <a:pt x="4738179" y="1139050"/>
                  </a:lnTo>
                  <a:lnTo>
                    <a:pt x="4738179" y="1113751"/>
                  </a:lnTo>
                  <a:close/>
                </a:path>
                <a:path w="8839200" h="1270634">
                  <a:moveTo>
                    <a:pt x="4848606" y="8712"/>
                  </a:moveTo>
                  <a:lnTo>
                    <a:pt x="4814722" y="8712"/>
                  </a:lnTo>
                  <a:lnTo>
                    <a:pt x="4814722" y="54457"/>
                  </a:lnTo>
                  <a:lnTo>
                    <a:pt x="4814722" y="81521"/>
                  </a:lnTo>
                  <a:lnTo>
                    <a:pt x="4814722" y="126542"/>
                  </a:lnTo>
                  <a:lnTo>
                    <a:pt x="4813693" y="127571"/>
                  </a:lnTo>
                  <a:lnTo>
                    <a:pt x="4737506" y="127571"/>
                  </a:lnTo>
                  <a:lnTo>
                    <a:pt x="4736477" y="126542"/>
                  </a:lnTo>
                  <a:lnTo>
                    <a:pt x="4736477" y="81521"/>
                  </a:lnTo>
                  <a:lnTo>
                    <a:pt x="4814722" y="81521"/>
                  </a:lnTo>
                  <a:lnTo>
                    <a:pt x="4814722" y="54457"/>
                  </a:lnTo>
                  <a:lnTo>
                    <a:pt x="4736477" y="54457"/>
                  </a:lnTo>
                  <a:lnTo>
                    <a:pt x="4736477" y="8712"/>
                  </a:lnTo>
                  <a:lnTo>
                    <a:pt x="4702594" y="8712"/>
                  </a:lnTo>
                  <a:lnTo>
                    <a:pt x="4702670" y="141376"/>
                  </a:lnTo>
                  <a:lnTo>
                    <a:pt x="4704334" y="145567"/>
                  </a:lnTo>
                  <a:lnTo>
                    <a:pt x="4711319" y="152831"/>
                  </a:lnTo>
                  <a:lnTo>
                    <a:pt x="4715840" y="154647"/>
                  </a:lnTo>
                  <a:lnTo>
                    <a:pt x="4834941" y="154647"/>
                  </a:lnTo>
                  <a:lnTo>
                    <a:pt x="4839411" y="152831"/>
                  </a:lnTo>
                  <a:lnTo>
                    <a:pt x="4846752" y="145834"/>
                  </a:lnTo>
                  <a:lnTo>
                    <a:pt x="4846866" y="145567"/>
                  </a:lnTo>
                  <a:lnTo>
                    <a:pt x="4848606" y="141376"/>
                  </a:lnTo>
                  <a:lnTo>
                    <a:pt x="4848606" y="127571"/>
                  </a:lnTo>
                  <a:lnTo>
                    <a:pt x="4848606" y="81521"/>
                  </a:lnTo>
                  <a:lnTo>
                    <a:pt x="4848606" y="54457"/>
                  </a:lnTo>
                  <a:lnTo>
                    <a:pt x="4848606" y="8712"/>
                  </a:lnTo>
                  <a:close/>
                </a:path>
                <a:path w="8839200" h="1270634">
                  <a:moveTo>
                    <a:pt x="4905273" y="618947"/>
                  </a:moveTo>
                  <a:lnTo>
                    <a:pt x="4854181" y="624395"/>
                  </a:lnTo>
                  <a:lnTo>
                    <a:pt x="4811839" y="626618"/>
                  </a:lnTo>
                  <a:lnTo>
                    <a:pt x="4787760" y="627240"/>
                  </a:lnTo>
                  <a:lnTo>
                    <a:pt x="4770653" y="627240"/>
                  </a:lnTo>
                  <a:lnTo>
                    <a:pt x="4769739" y="626300"/>
                  </a:lnTo>
                  <a:lnTo>
                    <a:pt x="4769739" y="524154"/>
                  </a:lnTo>
                  <a:lnTo>
                    <a:pt x="4770767" y="523113"/>
                  </a:lnTo>
                  <a:lnTo>
                    <a:pt x="4882794" y="523113"/>
                  </a:lnTo>
                  <a:lnTo>
                    <a:pt x="4882794" y="494487"/>
                  </a:lnTo>
                  <a:lnTo>
                    <a:pt x="4748377" y="494487"/>
                  </a:lnTo>
                  <a:lnTo>
                    <a:pt x="4743920" y="496252"/>
                  </a:lnTo>
                  <a:lnTo>
                    <a:pt x="4736731" y="503301"/>
                  </a:lnTo>
                  <a:lnTo>
                    <a:pt x="4734928" y="507771"/>
                  </a:lnTo>
                  <a:lnTo>
                    <a:pt x="4734928" y="643013"/>
                  </a:lnTo>
                  <a:lnTo>
                    <a:pt x="4736731" y="647420"/>
                  </a:lnTo>
                  <a:lnTo>
                    <a:pt x="4743920" y="654265"/>
                  </a:lnTo>
                  <a:lnTo>
                    <a:pt x="4748377" y="656082"/>
                  </a:lnTo>
                  <a:lnTo>
                    <a:pt x="4753724" y="656285"/>
                  </a:lnTo>
                  <a:lnTo>
                    <a:pt x="4756797" y="656488"/>
                  </a:lnTo>
                  <a:lnTo>
                    <a:pt x="4782604" y="656488"/>
                  </a:lnTo>
                  <a:lnTo>
                    <a:pt x="4791710" y="656285"/>
                  </a:lnTo>
                  <a:lnTo>
                    <a:pt x="4791164" y="656285"/>
                  </a:lnTo>
                  <a:lnTo>
                    <a:pt x="4798530" y="656082"/>
                  </a:lnTo>
                  <a:lnTo>
                    <a:pt x="4852136" y="653465"/>
                  </a:lnTo>
                  <a:lnTo>
                    <a:pt x="4895367" y="649033"/>
                  </a:lnTo>
                  <a:lnTo>
                    <a:pt x="4905273" y="646328"/>
                  </a:lnTo>
                  <a:lnTo>
                    <a:pt x="4905273" y="627240"/>
                  </a:lnTo>
                  <a:lnTo>
                    <a:pt x="4905273" y="618947"/>
                  </a:lnTo>
                  <a:close/>
                </a:path>
                <a:path w="8839200" h="1270634">
                  <a:moveTo>
                    <a:pt x="4938852" y="273507"/>
                  </a:moveTo>
                  <a:lnTo>
                    <a:pt x="4777244" y="273507"/>
                  </a:lnTo>
                  <a:lnTo>
                    <a:pt x="4776216" y="272465"/>
                  </a:lnTo>
                  <a:lnTo>
                    <a:pt x="4776216" y="250786"/>
                  </a:lnTo>
                  <a:lnTo>
                    <a:pt x="4918634" y="250786"/>
                  </a:lnTo>
                  <a:lnTo>
                    <a:pt x="4923091" y="249135"/>
                  </a:lnTo>
                  <a:lnTo>
                    <a:pt x="4930279" y="242493"/>
                  </a:lnTo>
                  <a:lnTo>
                    <a:pt x="4932083" y="237934"/>
                  </a:lnTo>
                  <a:lnTo>
                    <a:pt x="4932083" y="174244"/>
                  </a:lnTo>
                  <a:lnTo>
                    <a:pt x="4741100" y="174244"/>
                  </a:lnTo>
                  <a:lnTo>
                    <a:pt x="4741100" y="201942"/>
                  </a:lnTo>
                  <a:lnTo>
                    <a:pt x="4896967" y="201942"/>
                  </a:lnTo>
                  <a:lnTo>
                    <a:pt x="4896967" y="223304"/>
                  </a:lnTo>
                  <a:lnTo>
                    <a:pt x="4895939" y="224345"/>
                  </a:lnTo>
                  <a:lnTo>
                    <a:pt x="4741100" y="224345"/>
                  </a:lnTo>
                  <a:lnTo>
                    <a:pt x="4741100" y="283146"/>
                  </a:lnTo>
                  <a:lnTo>
                    <a:pt x="4742269" y="291325"/>
                  </a:lnTo>
                  <a:lnTo>
                    <a:pt x="4745799" y="297154"/>
                  </a:lnTo>
                  <a:lnTo>
                    <a:pt x="4751667" y="300659"/>
                  </a:lnTo>
                  <a:lnTo>
                    <a:pt x="4759884" y="301815"/>
                  </a:lnTo>
                  <a:lnTo>
                    <a:pt x="4934343" y="301815"/>
                  </a:lnTo>
                  <a:lnTo>
                    <a:pt x="4935779" y="301193"/>
                  </a:lnTo>
                  <a:lnTo>
                    <a:pt x="4938242" y="298704"/>
                  </a:lnTo>
                  <a:lnTo>
                    <a:pt x="4938852" y="297154"/>
                  </a:lnTo>
                  <a:lnTo>
                    <a:pt x="4938852" y="273507"/>
                  </a:lnTo>
                  <a:close/>
                </a:path>
                <a:path w="8839200" h="1270634">
                  <a:moveTo>
                    <a:pt x="4958804" y="989812"/>
                  </a:moveTo>
                  <a:lnTo>
                    <a:pt x="4957000" y="985342"/>
                  </a:lnTo>
                  <a:lnTo>
                    <a:pt x="4949812" y="978293"/>
                  </a:lnTo>
                  <a:lnTo>
                    <a:pt x="4945342" y="976528"/>
                  </a:lnTo>
                  <a:lnTo>
                    <a:pt x="4808474" y="976528"/>
                  </a:lnTo>
                  <a:lnTo>
                    <a:pt x="4808474" y="1006094"/>
                  </a:lnTo>
                  <a:lnTo>
                    <a:pt x="4923269" y="1006094"/>
                  </a:lnTo>
                  <a:lnTo>
                    <a:pt x="4924298" y="1007122"/>
                  </a:lnTo>
                  <a:lnTo>
                    <a:pt x="4924298" y="1009205"/>
                  </a:lnTo>
                  <a:lnTo>
                    <a:pt x="4924006" y="1020381"/>
                  </a:lnTo>
                  <a:lnTo>
                    <a:pt x="4923879" y="1021803"/>
                  </a:lnTo>
                  <a:lnTo>
                    <a:pt x="4923104" y="1031494"/>
                  </a:lnTo>
                  <a:lnTo>
                    <a:pt x="4913935" y="1074889"/>
                  </a:lnTo>
                  <a:lnTo>
                    <a:pt x="4906734" y="1095082"/>
                  </a:lnTo>
                  <a:lnTo>
                    <a:pt x="4938776" y="1095082"/>
                  </a:lnTo>
                  <a:lnTo>
                    <a:pt x="4955210" y="1045298"/>
                  </a:lnTo>
                  <a:lnTo>
                    <a:pt x="4958804" y="1014907"/>
                  </a:lnTo>
                  <a:lnTo>
                    <a:pt x="4958804" y="989812"/>
                  </a:lnTo>
                  <a:close/>
                </a:path>
                <a:path w="8839200" h="1270634">
                  <a:moveTo>
                    <a:pt x="4961648" y="485470"/>
                  </a:moveTo>
                  <a:lnTo>
                    <a:pt x="4927143" y="485470"/>
                  </a:lnTo>
                  <a:lnTo>
                    <a:pt x="4927143" y="555790"/>
                  </a:lnTo>
                  <a:lnTo>
                    <a:pt x="4853216" y="555790"/>
                  </a:lnTo>
                  <a:lnTo>
                    <a:pt x="4853216" y="585343"/>
                  </a:lnTo>
                  <a:lnTo>
                    <a:pt x="4927143" y="585343"/>
                  </a:lnTo>
                  <a:lnTo>
                    <a:pt x="4927143" y="699223"/>
                  </a:lnTo>
                  <a:lnTo>
                    <a:pt x="4957127" y="699223"/>
                  </a:lnTo>
                  <a:lnTo>
                    <a:pt x="4958562" y="698601"/>
                  </a:lnTo>
                  <a:lnTo>
                    <a:pt x="4961026" y="696112"/>
                  </a:lnTo>
                  <a:lnTo>
                    <a:pt x="4961648" y="694664"/>
                  </a:lnTo>
                  <a:lnTo>
                    <a:pt x="4961648" y="485470"/>
                  </a:lnTo>
                  <a:close/>
                </a:path>
                <a:path w="8839200" h="1270634">
                  <a:moveTo>
                    <a:pt x="4969040" y="752119"/>
                  </a:moveTo>
                  <a:lnTo>
                    <a:pt x="4804854" y="752119"/>
                  </a:lnTo>
                  <a:lnTo>
                    <a:pt x="4804245" y="751865"/>
                  </a:lnTo>
                  <a:lnTo>
                    <a:pt x="4803013" y="750824"/>
                  </a:lnTo>
                  <a:lnTo>
                    <a:pt x="4802695" y="750049"/>
                  </a:lnTo>
                  <a:lnTo>
                    <a:pt x="4802695" y="686777"/>
                  </a:lnTo>
                  <a:lnTo>
                    <a:pt x="4767580" y="686777"/>
                  </a:lnTo>
                  <a:lnTo>
                    <a:pt x="4767580" y="768096"/>
                  </a:lnTo>
                  <a:lnTo>
                    <a:pt x="4769485" y="772604"/>
                  </a:lnTo>
                  <a:lnTo>
                    <a:pt x="4777079" y="779868"/>
                  </a:lnTo>
                  <a:lnTo>
                    <a:pt x="4781448" y="781685"/>
                  </a:lnTo>
                  <a:lnTo>
                    <a:pt x="4964519" y="781685"/>
                  </a:lnTo>
                  <a:lnTo>
                    <a:pt x="4965954" y="781062"/>
                  </a:lnTo>
                  <a:lnTo>
                    <a:pt x="4968418" y="778573"/>
                  </a:lnTo>
                  <a:lnTo>
                    <a:pt x="4969040" y="777125"/>
                  </a:lnTo>
                  <a:lnTo>
                    <a:pt x="4969040" y="752119"/>
                  </a:lnTo>
                  <a:close/>
                </a:path>
                <a:path w="8839200" h="1270634">
                  <a:moveTo>
                    <a:pt x="4972748" y="56324"/>
                  </a:moveTo>
                  <a:lnTo>
                    <a:pt x="4931461" y="56324"/>
                  </a:lnTo>
                  <a:lnTo>
                    <a:pt x="4931461" y="3111"/>
                  </a:lnTo>
                  <a:lnTo>
                    <a:pt x="4896663" y="3111"/>
                  </a:lnTo>
                  <a:lnTo>
                    <a:pt x="4896663" y="158686"/>
                  </a:lnTo>
                  <a:lnTo>
                    <a:pt x="4926952" y="158686"/>
                  </a:lnTo>
                  <a:lnTo>
                    <a:pt x="4928387" y="158064"/>
                  </a:lnTo>
                  <a:lnTo>
                    <a:pt x="4930851" y="155575"/>
                  </a:lnTo>
                  <a:lnTo>
                    <a:pt x="4931461" y="154127"/>
                  </a:lnTo>
                  <a:lnTo>
                    <a:pt x="4931461" y="86194"/>
                  </a:lnTo>
                  <a:lnTo>
                    <a:pt x="4972748" y="86194"/>
                  </a:lnTo>
                  <a:lnTo>
                    <a:pt x="4972748" y="56324"/>
                  </a:lnTo>
                  <a:close/>
                </a:path>
                <a:path w="8839200" h="1270634">
                  <a:moveTo>
                    <a:pt x="4980051" y="1105662"/>
                  </a:moveTo>
                  <a:lnTo>
                    <a:pt x="4929581" y="1114005"/>
                  </a:lnTo>
                  <a:lnTo>
                    <a:pt x="4900269" y="1115301"/>
                  </a:lnTo>
                  <a:lnTo>
                    <a:pt x="4879327" y="1115301"/>
                  </a:lnTo>
                  <a:lnTo>
                    <a:pt x="4879327" y="1045921"/>
                  </a:lnTo>
                  <a:lnTo>
                    <a:pt x="4845126" y="1045921"/>
                  </a:lnTo>
                  <a:lnTo>
                    <a:pt x="4845126" y="1115301"/>
                  </a:lnTo>
                  <a:lnTo>
                    <a:pt x="4789690" y="1115301"/>
                  </a:lnTo>
                  <a:lnTo>
                    <a:pt x="4789690" y="1145082"/>
                  </a:lnTo>
                  <a:lnTo>
                    <a:pt x="4883353" y="1145082"/>
                  </a:lnTo>
                  <a:lnTo>
                    <a:pt x="4898809" y="1144828"/>
                  </a:lnTo>
                  <a:lnTo>
                    <a:pt x="4941494" y="1142809"/>
                  </a:lnTo>
                  <a:lnTo>
                    <a:pt x="4979848" y="1133868"/>
                  </a:lnTo>
                  <a:lnTo>
                    <a:pt x="4980051" y="1131176"/>
                  </a:lnTo>
                  <a:lnTo>
                    <a:pt x="4980051" y="1105662"/>
                  </a:lnTo>
                  <a:close/>
                </a:path>
                <a:path w="8839200" h="1270634">
                  <a:moveTo>
                    <a:pt x="5033035" y="1234160"/>
                  </a:moveTo>
                  <a:lnTo>
                    <a:pt x="4869472" y="1234160"/>
                  </a:lnTo>
                  <a:lnTo>
                    <a:pt x="4868850" y="1233906"/>
                  </a:lnTo>
                  <a:lnTo>
                    <a:pt x="4867618" y="1232865"/>
                  </a:lnTo>
                  <a:lnTo>
                    <a:pt x="4867313" y="1232090"/>
                  </a:lnTo>
                  <a:lnTo>
                    <a:pt x="4867313" y="1166025"/>
                  </a:lnTo>
                  <a:lnTo>
                    <a:pt x="4832502" y="1166025"/>
                  </a:lnTo>
                  <a:lnTo>
                    <a:pt x="4832502" y="1250442"/>
                  </a:lnTo>
                  <a:lnTo>
                    <a:pt x="4834407" y="1254963"/>
                  </a:lnTo>
                  <a:lnTo>
                    <a:pt x="4842002" y="1262214"/>
                  </a:lnTo>
                  <a:lnTo>
                    <a:pt x="4846358" y="1264031"/>
                  </a:lnTo>
                  <a:lnTo>
                    <a:pt x="5028514" y="1264031"/>
                  </a:lnTo>
                  <a:lnTo>
                    <a:pt x="5029949" y="1263408"/>
                  </a:lnTo>
                  <a:lnTo>
                    <a:pt x="5032426" y="1260919"/>
                  </a:lnTo>
                  <a:lnTo>
                    <a:pt x="5033035" y="1259471"/>
                  </a:lnTo>
                  <a:lnTo>
                    <a:pt x="5033035" y="1234160"/>
                  </a:lnTo>
                  <a:close/>
                </a:path>
                <a:path w="8839200" h="1270634">
                  <a:moveTo>
                    <a:pt x="5069078" y="1055255"/>
                  </a:moveTo>
                  <a:lnTo>
                    <a:pt x="5027803" y="1055255"/>
                  </a:lnTo>
                  <a:lnTo>
                    <a:pt x="5027803" y="967816"/>
                  </a:lnTo>
                  <a:lnTo>
                    <a:pt x="4992992" y="967816"/>
                  </a:lnTo>
                  <a:lnTo>
                    <a:pt x="4992992" y="1185621"/>
                  </a:lnTo>
                  <a:lnTo>
                    <a:pt x="5023282" y="1185621"/>
                  </a:lnTo>
                  <a:lnTo>
                    <a:pt x="5024717" y="1184998"/>
                  </a:lnTo>
                  <a:lnTo>
                    <a:pt x="5027180" y="1182509"/>
                  </a:lnTo>
                  <a:lnTo>
                    <a:pt x="5027803" y="1181061"/>
                  </a:lnTo>
                  <a:lnTo>
                    <a:pt x="5027803" y="1084808"/>
                  </a:lnTo>
                  <a:lnTo>
                    <a:pt x="5069078" y="1084808"/>
                  </a:lnTo>
                  <a:lnTo>
                    <a:pt x="5069078" y="1055255"/>
                  </a:lnTo>
                  <a:close/>
                </a:path>
                <a:path w="8839200" h="1270634">
                  <a:moveTo>
                    <a:pt x="5112588" y="144373"/>
                  </a:moveTo>
                  <a:lnTo>
                    <a:pt x="5079327" y="123647"/>
                  </a:lnTo>
                  <a:lnTo>
                    <a:pt x="5052720" y="86448"/>
                  </a:lnTo>
                  <a:lnTo>
                    <a:pt x="5050980" y="78524"/>
                  </a:lnTo>
                  <a:lnTo>
                    <a:pt x="5050980" y="8407"/>
                  </a:lnTo>
                  <a:lnTo>
                    <a:pt x="5016182" y="8407"/>
                  </a:lnTo>
                  <a:lnTo>
                    <a:pt x="5016119" y="78524"/>
                  </a:lnTo>
                  <a:lnTo>
                    <a:pt x="4997539" y="116687"/>
                  </a:lnTo>
                  <a:lnTo>
                    <a:pt x="4964544" y="143408"/>
                  </a:lnTo>
                  <a:lnTo>
                    <a:pt x="4951184" y="149974"/>
                  </a:lnTo>
                  <a:lnTo>
                    <a:pt x="4974285" y="172999"/>
                  </a:lnTo>
                  <a:lnTo>
                    <a:pt x="5007699" y="151066"/>
                  </a:lnTo>
                  <a:lnTo>
                    <a:pt x="5034661" y="120103"/>
                  </a:lnTo>
                  <a:lnTo>
                    <a:pt x="5040046" y="126987"/>
                  </a:lnTo>
                  <a:lnTo>
                    <a:pt x="5075593" y="157607"/>
                  </a:lnTo>
                  <a:lnTo>
                    <a:pt x="5093182" y="167398"/>
                  </a:lnTo>
                  <a:lnTo>
                    <a:pt x="5112588" y="144373"/>
                  </a:lnTo>
                  <a:close/>
                </a:path>
                <a:path w="8839200" h="1270634">
                  <a:moveTo>
                    <a:pt x="5219789" y="234607"/>
                  </a:moveTo>
                  <a:lnTo>
                    <a:pt x="5218201" y="226987"/>
                  </a:lnTo>
                  <a:lnTo>
                    <a:pt x="5211826" y="213918"/>
                  </a:lnTo>
                  <a:lnTo>
                    <a:pt x="5211711" y="213766"/>
                  </a:lnTo>
                  <a:lnTo>
                    <a:pt x="5208435" y="209410"/>
                  </a:lnTo>
                  <a:lnTo>
                    <a:pt x="5207622" y="208318"/>
                  </a:lnTo>
                  <a:lnTo>
                    <a:pt x="5197145" y="198983"/>
                  </a:lnTo>
                  <a:lnTo>
                    <a:pt x="5191087" y="195148"/>
                  </a:lnTo>
                  <a:lnTo>
                    <a:pt x="5185600" y="192747"/>
                  </a:lnTo>
                  <a:lnTo>
                    <a:pt x="5185600" y="236474"/>
                  </a:lnTo>
                  <a:lnTo>
                    <a:pt x="5185600" y="250164"/>
                  </a:lnTo>
                  <a:lnTo>
                    <a:pt x="5183492" y="255714"/>
                  </a:lnTo>
                  <a:lnTo>
                    <a:pt x="5175072" y="264223"/>
                  </a:lnTo>
                  <a:lnTo>
                    <a:pt x="5169865" y="267538"/>
                  </a:lnTo>
                  <a:lnTo>
                    <a:pt x="5157317" y="272465"/>
                  </a:lnTo>
                  <a:lnTo>
                    <a:pt x="5157495" y="272465"/>
                  </a:lnTo>
                  <a:lnTo>
                    <a:pt x="5150015" y="274231"/>
                  </a:lnTo>
                  <a:lnTo>
                    <a:pt x="5135092" y="275844"/>
                  </a:lnTo>
                  <a:lnTo>
                    <a:pt x="5135524" y="275844"/>
                  </a:lnTo>
                  <a:lnTo>
                    <a:pt x="5127383" y="276301"/>
                  </a:lnTo>
                  <a:lnTo>
                    <a:pt x="5113617" y="276301"/>
                  </a:lnTo>
                  <a:lnTo>
                    <a:pt x="5070856" y="267538"/>
                  </a:lnTo>
                  <a:lnTo>
                    <a:pt x="5054993" y="250164"/>
                  </a:lnTo>
                  <a:lnTo>
                    <a:pt x="5054993" y="236474"/>
                  </a:lnTo>
                  <a:lnTo>
                    <a:pt x="5090871" y="212001"/>
                  </a:lnTo>
                  <a:lnTo>
                    <a:pt x="5113617" y="209410"/>
                  </a:lnTo>
                  <a:lnTo>
                    <a:pt x="5127383" y="209410"/>
                  </a:lnTo>
                  <a:lnTo>
                    <a:pt x="5169789" y="218744"/>
                  </a:lnTo>
                  <a:lnTo>
                    <a:pt x="5185600" y="236474"/>
                  </a:lnTo>
                  <a:lnTo>
                    <a:pt x="5185600" y="192747"/>
                  </a:lnTo>
                  <a:lnTo>
                    <a:pt x="5148072" y="182029"/>
                  </a:lnTo>
                  <a:lnTo>
                    <a:pt x="5126660" y="180467"/>
                  </a:lnTo>
                  <a:lnTo>
                    <a:pt x="5120297" y="180467"/>
                  </a:lnTo>
                  <a:lnTo>
                    <a:pt x="5080686" y="184480"/>
                  </a:lnTo>
                  <a:lnTo>
                    <a:pt x="5042941" y="200507"/>
                  </a:lnTo>
                  <a:lnTo>
                    <a:pt x="5021745" y="233984"/>
                  </a:lnTo>
                  <a:lnTo>
                    <a:pt x="5021707" y="234607"/>
                  </a:lnTo>
                  <a:lnTo>
                    <a:pt x="5021110" y="243319"/>
                  </a:lnTo>
                  <a:lnTo>
                    <a:pt x="5021110" y="252031"/>
                  </a:lnTo>
                  <a:lnTo>
                    <a:pt x="5022697" y="259613"/>
                  </a:lnTo>
                  <a:lnTo>
                    <a:pt x="5049723" y="290830"/>
                  </a:lnTo>
                  <a:lnTo>
                    <a:pt x="5092827" y="303682"/>
                  </a:lnTo>
                  <a:lnTo>
                    <a:pt x="5114137" y="305244"/>
                  </a:lnTo>
                  <a:lnTo>
                    <a:pt x="5126456" y="305244"/>
                  </a:lnTo>
                  <a:lnTo>
                    <a:pt x="5170195" y="298970"/>
                  </a:lnTo>
                  <a:lnTo>
                    <a:pt x="5207622" y="277964"/>
                  </a:lnTo>
                  <a:lnTo>
                    <a:pt x="5208892" y="276301"/>
                  </a:lnTo>
                  <a:lnTo>
                    <a:pt x="5211826" y="272465"/>
                  </a:lnTo>
                  <a:lnTo>
                    <a:pt x="5211915" y="272313"/>
                  </a:lnTo>
                  <a:lnTo>
                    <a:pt x="5218201" y="259613"/>
                  </a:lnTo>
                  <a:lnTo>
                    <a:pt x="5219789" y="252031"/>
                  </a:lnTo>
                  <a:lnTo>
                    <a:pt x="5219789" y="234607"/>
                  </a:lnTo>
                  <a:close/>
                </a:path>
                <a:path w="8839200" h="1270634">
                  <a:moveTo>
                    <a:pt x="5220093" y="3111"/>
                  </a:moveTo>
                  <a:lnTo>
                    <a:pt x="5185600" y="3111"/>
                  </a:lnTo>
                  <a:lnTo>
                    <a:pt x="5185600" y="61925"/>
                  </a:lnTo>
                  <a:lnTo>
                    <a:pt x="5155717" y="61925"/>
                  </a:lnTo>
                  <a:lnTo>
                    <a:pt x="5155717" y="3111"/>
                  </a:lnTo>
                  <a:lnTo>
                    <a:pt x="5121211" y="3111"/>
                  </a:lnTo>
                  <a:lnTo>
                    <a:pt x="5121211" y="169265"/>
                  </a:lnTo>
                  <a:lnTo>
                    <a:pt x="5151196" y="169265"/>
                  </a:lnTo>
                  <a:lnTo>
                    <a:pt x="5152631" y="168643"/>
                  </a:lnTo>
                  <a:lnTo>
                    <a:pt x="5155108" y="166154"/>
                  </a:lnTo>
                  <a:lnTo>
                    <a:pt x="5155717" y="164706"/>
                  </a:lnTo>
                  <a:lnTo>
                    <a:pt x="5155717" y="92417"/>
                  </a:lnTo>
                  <a:lnTo>
                    <a:pt x="5185600" y="92417"/>
                  </a:lnTo>
                  <a:lnTo>
                    <a:pt x="5185600" y="177977"/>
                  </a:lnTo>
                  <a:lnTo>
                    <a:pt x="5215585" y="177977"/>
                  </a:lnTo>
                  <a:lnTo>
                    <a:pt x="5217020" y="177355"/>
                  </a:lnTo>
                  <a:lnTo>
                    <a:pt x="5219484" y="174866"/>
                  </a:lnTo>
                  <a:lnTo>
                    <a:pt x="5220093" y="173418"/>
                  </a:lnTo>
                  <a:lnTo>
                    <a:pt x="5220093" y="92417"/>
                  </a:lnTo>
                  <a:lnTo>
                    <a:pt x="5220093" y="61925"/>
                  </a:lnTo>
                  <a:lnTo>
                    <a:pt x="5220093" y="3111"/>
                  </a:lnTo>
                  <a:close/>
                </a:path>
                <a:path w="8839200" h="1270634">
                  <a:moveTo>
                    <a:pt x="5226164" y="687400"/>
                  </a:moveTo>
                  <a:lnTo>
                    <a:pt x="5191049" y="665137"/>
                  </a:lnTo>
                  <a:lnTo>
                    <a:pt x="5160708" y="631393"/>
                  </a:lnTo>
                  <a:lnTo>
                    <a:pt x="5144706" y="594639"/>
                  </a:lnTo>
                  <a:lnTo>
                    <a:pt x="5144224" y="587832"/>
                  </a:lnTo>
                  <a:lnTo>
                    <a:pt x="5144224" y="499160"/>
                  </a:lnTo>
                  <a:lnTo>
                    <a:pt x="5108803" y="499160"/>
                  </a:lnTo>
                  <a:lnTo>
                    <a:pt x="5108803" y="587832"/>
                  </a:lnTo>
                  <a:lnTo>
                    <a:pt x="5108410" y="594461"/>
                  </a:lnTo>
                  <a:lnTo>
                    <a:pt x="5108372" y="594639"/>
                  </a:lnTo>
                  <a:lnTo>
                    <a:pt x="5107229" y="601256"/>
                  </a:lnTo>
                  <a:lnTo>
                    <a:pt x="5107102" y="601687"/>
                  </a:lnTo>
                  <a:lnTo>
                    <a:pt x="5105247" y="608228"/>
                  </a:lnTo>
                  <a:lnTo>
                    <a:pt x="5102491" y="615378"/>
                  </a:lnTo>
                  <a:lnTo>
                    <a:pt x="5079555" y="650989"/>
                  </a:lnTo>
                  <a:lnTo>
                    <a:pt x="5045227" y="682815"/>
                  </a:lnTo>
                  <a:lnTo>
                    <a:pt x="5029632" y="693000"/>
                  </a:lnTo>
                  <a:lnTo>
                    <a:pt x="5052733" y="715721"/>
                  </a:lnTo>
                  <a:lnTo>
                    <a:pt x="5087455" y="688454"/>
                  </a:lnTo>
                  <a:lnTo>
                    <a:pt x="5118100" y="654316"/>
                  </a:lnTo>
                  <a:lnTo>
                    <a:pt x="5127282" y="642594"/>
                  </a:lnTo>
                  <a:lnTo>
                    <a:pt x="5131181" y="647992"/>
                  </a:lnTo>
                  <a:lnTo>
                    <a:pt x="5161940" y="681342"/>
                  </a:lnTo>
                  <a:lnTo>
                    <a:pt x="5197614" y="709295"/>
                  </a:lnTo>
                  <a:lnTo>
                    <a:pt x="5203990" y="711987"/>
                  </a:lnTo>
                  <a:lnTo>
                    <a:pt x="5226164" y="687400"/>
                  </a:lnTo>
                  <a:close/>
                </a:path>
                <a:path w="8839200" h="1270634">
                  <a:moveTo>
                    <a:pt x="5324424" y="589699"/>
                  </a:moveTo>
                  <a:lnTo>
                    <a:pt x="5281307" y="589699"/>
                  </a:lnTo>
                  <a:lnTo>
                    <a:pt x="5281307" y="485470"/>
                  </a:lnTo>
                  <a:lnTo>
                    <a:pt x="5246497" y="485470"/>
                  </a:lnTo>
                  <a:lnTo>
                    <a:pt x="5246497" y="781685"/>
                  </a:lnTo>
                  <a:lnTo>
                    <a:pt x="5276786" y="781685"/>
                  </a:lnTo>
                  <a:lnTo>
                    <a:pt x="5278221" y="781062"/>
                  </a:lnTo>
                  <a:lnTo>
                    <a:pt x="5280685" y="778573"/>
                  </a:lnTo>
                  <a:lnTo>
                    <a:pt x="5281307" y="777125"/>
                  </a:lnTo>
                  <a:lnTo>
                    <a:pt x="5281307" y="619264"/>
                  </a:lnTo>
                  <a:lnTo>
                    <a:pt x="5324424" y="619264"/>
                  </a:lnTo>
                  <a:lnTo>
                    <a:pt x="5324424" y="589699"/>
                  </a:lnTo>
                  <a:close/>
                </a:path>
                <a:path w="8839200" h="1270634">
                  <a:moveTo>
                    <a:pt x="5397220" y="163982"/>
                  </a:moveTo>
                  <a:lnTo>
                    <a:pt x="5396916" y="157759"/>
                  </a:lnTo>
                  <a:lnTo>
                    <a:pt x="5396801" y="156159"/>
                  </a:lnTo>
                  <a:lnTo>
                    <a:pt x="5395722" y="149047"/>
                  </a:lnTo>
                  <a:lnTo>
                    <a:pt x="5395595" y="148577"/>
                  </a:lnTo>
                  <a:lnTo>
                    <a:pt x="5393842" y="141808"/>
                  </a:lnTo>
                  <a:lnTo>
                    <a:pt x="5369014" y="105359"/>
                  </a:lnTo>
                  <a:lnTo>
                    <a:pt x="5363261" y="101168"/>
                  </a:lnTo>
                  <a:lnTo>
                    <a:pt x="5363261" y="157759"/>
                  </a:lnTo>
                  <a:lnTo>
                    <a:pt x="5363184" y="172085"/>
                  </a:lnTo>
                  <a:lnTo>
                    <a:pt x="5362156" y="177825"/>
                  </a:lnTo>
                  <a:lnTo>
                    <a:pt x="5362029" y="178142"/>
                  </a:lnTo>
                  <a:lnTo>
                    <a:pt x="5357431" y="189649"/>
                  </a:lnTo>
                  <a:lnTo>
                    <a:pt x="5324106" y="211899"/>
                  </a:lnTo>
                  <a:lnTo>
                    <a:pt x="5311584" y="211899"/>
                  </a:lnTo>
                  <a:lnTo>
                    <a:pt x="5305450" y="210756"/>
                  </a:lnTo>
                  <a:lnTo>
                    <a:pt x="5305603" y="210756"/>
                  </a:lnTo>
                  <a:lnTo>
                    <a:pt x="5294642" y="206451"/>
                  </a:lnTo>
                  <a:lnTo>
                    <a:pt x="5272570" y="172085"/>
                  </a:lnTo>
                  <a:lnTo>
                    <a:pt x="5272468" y="157759"/>
                  </a:lnTo>
                  <a:lnTo>
                    <a:pt x="5273599" y="151841"/>
                  </a:lnTo>
                  <a:lnTo>
                    <a:pt x="5305120" y="118859"/>
                  </a:lnTo>
                  <a:lnTo>
                    <a:pt x="5311178" y="117614"/>
                  </a:lnTo>
                  <a:lnTo>
                    <a:pt x="5324729" y="117614"/>
                  </a:lnTo>
                  <a:lnTo>
                    <a:pt x="5330787" y="118859"/>
                  </a:lnTo>
                  <a:lnTo>
                    <a:pt x="5330926" y="118859"/>
                  </a:lnTo>
                  <a:lnTo>
                    <a:pt x="5362257" y="152463"/>
                  </a:lnTo>
                  <a:lnTo>
                    <a:pt x="5363261" y="157759"/>
                  </a:lnTo>
                  <a:lnTo>
                    <a:pt x="5363261" y="101168"/>
                  </a:lnTo>
                  <a:lnTo>
                    <a:pt x="5326011" y="87820"/>
                  </a:lnTo>
                  <a:lnTo>
                    <a:pt x="5325859" y="87820"/>
                  </a:lnTo>
                  <a:lnTo>
                    <a:pt x="5317744" y="87439"/>
                  </a:lnTo>
                  <a:lnTo>
                    <a:pt x="5278717" y="96799"/>
                  </a:lnTo>
                  <a:lnTo>
                    <a:pt x="5247348" y="127342"/>
                  </a:lnTo>
                  <a:lnTo>
                    <a:pt x="5238547" y="158178"/>
                  </a:lnTo>
                  <a:lnTo>
                    <a:pt x="5238267" y="163982"/>
                  </a:lnTo>
                  <a:lnTo>
                    <a:pt x="5247119" y="201485"/>
                  </a:lnTo>
                  <a:lnTo>
                    <a:pt x="5278196" y="232702"/>
                  </a:lnTo>
                  <a:lnTo>
                    <a:pt x="5308943" y="241693"/>
                  </a:lnTo>
                  <a:lnTo>
                    <a:pt x="5308790" y="241693"/>
                  </a:lnTo>
                  <a:lnTo>
                    <a:pt x="5317744" y="242074"/>
                  </a:lnTo>
                  <a:lnTo>
                    <a:pt x="5326481" y="241693"/>
                  </a:lnTo>
                  <a:lnTo>
                    <a:pt x="5334838" y="240525"/>
                  </a:lnTo>
                  <a:lnTo>
                    <a:pt x="5370068" y="223989"/>
                  </a:lnTo>
                  <a:lnTo>
                    <a:pt x="5381383" y="211899"/>
                  </a:lnTo>
                  <a:lnTo>
                    <a:pt x="5384673" y="207314"/>
                  </a:lnTo>
                  <a:lnTo>
                    <a:pt x="5396890" y="171246"/>
                  </a:lnTo>
                  <a:lnTo>
                    <a:pt x="5397220" y="163982"/>
                  </a:lnTo>
                  <a:close/>
                </a:path>
                <a:path w="8839200" h="1270634">
                  <a:moveTo>
                    <a:pt x="5407698" y="44805"/>
                  </a:moveTo>
                  <a:lnTo>
                    <a:pt x="5335917" y="44805"/>
                  </a:lnTo>
                  <a:lnTo>
                    <a:pt x="5335917" y="2806"/>
                  </a:lnTo>
                  <a:lnTo>
                    <a:pt x="5300497" y="2806"/>
                  </a:lnTo>
                  <a:lnTo>
                    <a:pt x="5300497" y="44805"/>
                  </a:lnTo>
                  <a:lnTo>
                    <a:pt x="5229644" y="44805"/>
                  </a:lnTo>
                  <a:lnTo>
                    <a:pt x="5229644" y="74371"/>
                  </a:lnTo>
                  <a:lnTo>
                    <a:pt x="5407698" y="74371"/>
                  </a:lnTo>
                  <a:lnTo>
                    <a:pt x="5407698" y="44805"/>
                  </a:lnTo>
                  <a:close/>
                </a:path>
                <a:path w="8839200" h="1270634">
                  <a:moveTo>
                    <a:pt x="5495391" y="609612"/>
                  </a:moveTo>
                  <a:lnTo>
                    <a:pt x="5446915" y="615378"/>
                  </a:lnTo>
                  <a:lnTo>
                    <a:pt x="5395734" y="618172"/>
                  </a:lnTo>
                  <a:lnTo>
                    <a:pt x="5378996" y="618528"/>
                  </a:lnTo>
                  <a:lnTo>
                    <a:pt x="5360771" y="618528"/>
                  </a:lnTo>
                  <a:lnTo>
                    <a:pt x="5360149" y="617905"/>
                  </a:lnTo>
                  <a:lnTo>
                    <a:pt x="5359857" y="617550"/>
                  </a:lnTo>
                  <a:lnTo>
                    <a:pt x="5359857" y="583171"/>
                  </a:lnTo>
                  <a:lnTo>
                    <a:pt x="5452364" y="583171"/>
                  </a:lnTo>
                  <a:lnTo>
                    <a:pt x="5456834" y="581406"/>
                  </a:lnTo>
                  <a:lnTo>
                    <a:pt x="5464022" y="574357"/>
                  </a:lnTo>
                  <a:lnTo>
                    <a:pt x="5465813" y="569899"/>
                  </a:lnTo>
                  <a:lnTo>
                    <a:pt x="5465813" y="495427"/>
                  </a:lnTo>
                  <a:lnTo>
                    <a:pt x="5325656" y="495427"/>
                  </a:lnTo>
                  <a:lnTo>
                    <a:pt x="5325656" y="523113"/>
                  </a:lnTo>
                  <a:lnTo>
                    <a:pt x="5431320" y="523113"/>
                  </a:lnTo>
                  <a:lnTo>
                    <a:pt x="5431320" y="554342"/>
                  </a:lnTo>
                  <a:lnTo>
                    <a:pt x="5430291" y="555472"/>
                  </a:lnTo>
                  <a:lnTo>
                    <a:pt x="5325656" y="555472"/>
                  </a:lnTo>
                  <a:lnTo>
                    <a:pt x="5325656" y="633780"/>
                  </a:lnTo>
                  <a:lnTo>
                    <a:pt x="5327408" y="638187"/>
                  </a:lnTo>
                  <a:lnTo>
                    <a:pt x="5334393" y="645452"/>
                  </a:lnTo>
                  <a:lnTo>
                    <a:pt x="5338788" y="647217"/>
                  </a:lnTo>
                  <a:lnTo>
                    <a:pt x="5354536" y="647217"/>
                  </a:lnTo>
                  <a:lnTo>
                    <a:pt x="5416918" y="645058"/>
                  </a:lnTo>
                  <a:lnTo>
                    <a:pt x="5455742" y="642340"/>
                  </a:lnTo>
                  <a:lnTo>
                    <a:pt x="5495391" y="637933"/>
                  </a:lnTo>
                  <a:lnTo>
                    <a:pt x="5495391" y="618528"/>
                  </a:lnTo>
                  <a:lnTo>
                    <a:pt x="5495391" y="609612"/>
                  </a:lnTo>
                  <a:close/>
                </a:path>
                <a:path w="8839200" h="1270634">
                  <a:moveTo>
                    <a:pt x="5548071" y="670915"/>
                  </a:moveTo>
                  <a:lnTo>
                    <a:pt x="5514187" y="670915"/>
                  </a:lnTo>
                  <a:lnTo>
                    <a:pt x="5514187" y="699541"/>
                  </a:lnTo>
                  <a:lnTo>
                    <a:pt x="5514187" y="752957"/>
                  </a:lnTo>
                  <a:lnTo>
                    <a:pt x="5513159" y="753986"/>
                  </a:lnTo>
                  <a:lnTo>
                    <a:pt x="5388915" y="753986"/>
                  </a:lnTo>
                  <a:lnTo>
                    <a:pt x="5387886" y="752957"/>
                  </a:lnTo>
                  <a:lnTo>
                    <a:pt x="5387886" y="699541"/>
                  </a:lnTo>
                  <a:lnTo>
                    <a:pt x="5514187" y="699541"/>
                  </a:lnTo>
                  <a:lnTo>
                    <a:pt x="5514187" y="670915"/>
                  </a:lnTo>
                  <a:lnTo>
                    <a:pt x="5354307" y="670915"/>
                  </a:lnTo>
                  <a:lnTo>
                    <a:pt x="5354396" y="769543"/>
                  </a:lnTo>
                  <a:lnTo>
                    <a:pt x="5356110" y="773798"/>
                  </a:lnTo>
                  <a:lnTo>
                    <a:pt x="5363299" y="780859"/>
                  </a:lnTo>
                  <a:lnTo>
                    <a:pt x="5367756" y="782612"/>
                  </a:lnTo>
                  <a:lnTo>
                    <a:pt x="5534406" y="782612"/>
                  </a:lnTo>
                  <a:lnTo>
                    <a:pt x="5538876" y="780859"/>
                  </a:lnTo>
                  <a:lnTo>
                    <a:pt x="5546217" y="774065"/>
                  </a:lnTo>
                  <a:lnTo>
                    <a:pt x="5546318" y="773798"/>
                  </a:lnTo>
                  <a:lnTo>
                    <a:pt x="5548071" y="769543"/>
                  </a:lnTo>
                  <a:lnTo>
                    <a:pt x="5548071" y="753986"/>
                  </a:lnTo>
                  <a:lnTo>
                    <a:pt x="5548071" y="699541"/>
                  </a:lnTo>
                  <a:lnTo>
                    <a:pt x="5548071" y="670915"/>
                  </a:lnTo>
                  <a:close/>
                </a:path>
                <a:path w="8839200" h="1270634">
                  <a:moveTo>
                    <a:pt x="5592419" y="546138"/>
                  </a:moveTo>
                  <a:lnTo>
                    <a:pt x="5547753" y="546138"/>
                  </a:lnTo>
                  <a:lnTo>
                    <a:pt x="5547753" y="485470"/>
                  </a:lnTo>
                  <a:lnTo>
                    <a:pt x="5512943" y="485470"/>
                  </a:lnTo>
                  <a:lnTo>
                    <a:pt x="5512943" y="654418"/>
                  </a:lnTo>
                  <a:lnTo>
                    <a:pt x="5543245" y="654418"/>
                  </a:lnTo>
                  <a:lnTo>
                    <a:pt x="5544680" y="653796"/>
                  </a:lnTo>
                  <a:lnTo>
                    <a:pt x="5547144" y="651306"/>
                  </a:lnTo>
                  <a:lnTo>
                    <a:pt x="5547753" y="649859"/>
                  </a:lnTo>
                  <a:lnTo>
                    <a:pt x="5547753" y="575386"/>
                  </a:lnTo>
                  <a:lnTo>
                    <a:pt x="5592419" y="575386"/>
                  </a:lnTo>
                  <a:lnTo>
                    <a:pt x="5592419" y="546138"/>
                  </a:lnTo>
                  <a:close/>
                </a:path>
                <a:path w="8839200" h="1270634">
                  <a:moveTo>
                    <a:pt x="5744070" y="89611"/>
                  </a:moveTo>
                  <a:lnTo>
                    <a:pt x="5575363" y="89611"/>
                  </a:lnTo>
                  <a:lnTo>
                    <a:pt x="5574347" y="88582"/>
                  </a:lnTo>
                  <a:lnTo>
                    <a:pt x="5574347" y="0"/>
                  </a:lnTo>
                  <a:lnTo>
                    <a:pt x="5539232" y="0"/>
                  </a:lnTo>
                  <a:lnTo>
                    <a:pt x="5539232" y="105067"/>
                  </a:lnTo>
                  <a:lnTo>
                    <a:pt x="5541022" y="109474"/>
                  </a:lnTo>
                  <a:lnTo>
                    <a:pt x="5548211" y="116738"/>
                  </a:lnTo>
                  <a:lnTo>
                    <a:pt x="5552681" y="118554"/>
                  </a:lnTo>
                  <a:lnTo>
                    <a:pt x="5744070" y="118554"/>
                  </a:lnTo>
                  <a:lnTo>
                    <a:pt x="5744070" y="89611"/>
                  </a:lnTo>
                  <a:close/>
                </a:path>
                <a:path w="8839200" h="1270634">
                  <a:moveTo>
                    <a:pt x="5744375" y="269773"/>
                  </a:moveTo>
                  <a:lnTo>
                    <a:pt x="5573420" y="269773"/>
                  </a:lnTo>
                  <a:lnTo>
                    <a:pt x="5572798" y="269506"/>
                  </a:lnTo>
                  <a:lnTo>
                    <a:pt x="5571566" y="268478"/>
                  </a:lnTo>
                  <a:lnTo>
                    <a:pt x="5571261" y="267703"/>
                  </a:lnTo>
                  <a:lnTo>
                    <a:pt x="5571261" y="208165"/>
                  </a:lnTo>
                  <a:lnTo>
                    <a:pt x="5536146" y="208165"/>
                  </a:lnTo>
                  <a:lnTo>
                    <a:pt x="5536146" y="286054"/>
                  </a:lnTo>
                  <a:lnTo>
                    <a:pt x="5538051" y="290563"/>
                  </a:lnTo>
                  <a:lnTo>
                    <a:pt x="5545645" y="297827"/>
                  </a:lnTo>
                  <a:lnTo>
                    <a:pt x="5550001" y="299643"/>
                  </a:lnTo>
                  <a:lnTo>
                    <a:pt x="5739866" y="299643"/>
                  </a:lnTo>
                  <a:lnTo>
                    <a:pt x="5741301" y="299021"/>
                  </a:lnTo>
                  <a:lnTo>
                    <a:pt x="5743765" y="296532"/>
                  </a:lnTo>
                  <a:lnTo>
                    <a:pt x="5744375" y="295084"/>
                  </a:lnTo>
                  <a:lnTo>
                    <a:pt x="5744375" y="269773"/>
                  </a:lnTo>
                  <a:close/>
                </a:path>
                <a:path w="8839200" h="1270634">
                  <a:moveTo>
                    <a:pt x="5777649" y="149352"/>
                  </a:moveTo>
                  <a:lnTo>
                    <a:pt x="5509958" y="149352"/>
                  </a:lnTo>
                  <a:lnTo>
                    <a:pt x="5509958" y="121666"/>
                  </a:lnTo>
                  <a:lnTo>
                    <a:pt x="5467451" y="121666"/>
                  </a:lnTo>
                  <a:lnTo>
                    <a:pt x="5467451" y="2806"/>
                  </a:lnTo>
                  <a:lnTo>
                    <a:pt x="5433263" y="2806"/>
                  </a:lnTo>
                  <a:lnTo>
                    <a:pt x="5433263" y="299326"/>
                  </a:lnTo>
                  <a:lnTo>
                    <a:pt x="5462930" y="299326"/>
                  </a:lnTo>
                  <a:lnTo>
                    <a:pt x="5464378" y="298704"/>
                  </a:lnTo>
                  <a:lnTo>
                    <a:pt x="5466842" y="296214"/>
                  </a:lnTo>
                  <a:lnTo>
                    <a:pt x="5467451" y="294767"/>
                  </a:lnTo>
                  <a:lnTo>
                    <a:pt x="5467451" y="151536"/>
                  </a:lnTo>
                  <a:lnTo>
                    <a:pt x="5500408" y="151536"/>
                  </a:lnTo>
                  <a:lnTo>
                    <a:pt x="5500408" y="179539"/>
                  </a:lnTo>
                  <a:lnTo>
                    <a:pt x="5773128" y="179539"/>
                  </a:lnTo>
                  <a:lnTo>
                    <a:pt x="5774563" y="178917"/>
                  </a:lnTo>
                  <a:lnTo>
                    <a:pt x="5777027" y="176428"/>
                  </a:lnTo>
                  <a:lnTo>
                    <a:pt x="5777649" y="174980"/>
                  </a:lnTo>
                  <a:lnTo>
                    <a:pt x="5777649" y="149352"/>
                  </a:lnTo>
                  <a:close/>
                </a:path>
                <a:path w="8839200" h="1270634">
                  <a:moveTo>
                    <a:pt x="5861647" y="713232"/>
                  </a:moveTo>
                  <a:lnTo>
                    <a:pt x="5741517" y="713232"/>
                  </a:lnTo>
                  <a:lnTo>
                    <a:pt x="5741517" y="655040"/>
                  </a:lnTo>
                  <a:lnTo>
                    <a:pt x="5827458" y="655040"/>
                  </a:lnTo>
                  <a:lnTo>
                    <a:pt x="5827458" y="624547"/>
                  </a:lnTo>
                  <a:lnTo>
                    <a:pt x="5654129" y="624547"/>
                  </a:lnTo>
                  <a:lnTo>
                    <a:pt x="5653113" y="623519"/>
                  </a:lnTo>
                  <a:lnTo>
                    <a:pt x="5653113" y="531926"/>
                  </a:lnTo>
                  <a:lnTo>
                    <a:pt x="5654129" y="530898"/>
                  </a:lnTo>
                  <a:lnTo>
                    <a:pt x="5824690" y="530898"/>
                  </a:lnTo>
                  <a:lnTo>
                    <a:pt x="5824690" y="500710"/>
                  </a:lnTo>
                  <a:lnTo>
                    <a:pt x="5632056" y="500710"/>
                  </a:lnTo>
                  <a:lnTo>
                    <a:pt x="5627586" y="502475"/>
                  </a:lnTo>
                  <a:lnTo>
                    <a:pt x="5620397" y="509524"/>
                  </a:lnTo>
                  <a:lnTo>
                    <a:pt x="5618607" y="513994"/>
                  </a:lnTo>
                  <a:lnTo>
                    <a:pt x="5618607" y="641769"/>
                  </a:lnTo>
                  <a:lnTo>
                    <a:pt x="5620512" y="646226"/>
                  </a:lnTo>
                  <a:lnTo>
                    <a:pt x="5628106" y="653275"/>
                  </a:lnTo>
                  <a:lnTo>
                    <a:pt x="5632462" y="655040"/>
                  </a:lnTo>
                  <a:lnTo>
                    <a:pt x="5706084" y="655040"/>
                  </a:lnTo>
                  <a:lnTo>
                    <a:pt x="5706084" y="713232"/>
                  </a:lnTo>
                  <a:lnTo>
                    <a:pt x="5584418" y="713232"/>
                  </a:lnTo>
                  <a:lnTo>
                    <a:pt x="5584418" y="742784"/>
                  </a:lnTo>
                  <a:lnTo>
                    <a:pt x="5857125" y="742784"/>
                  </a:lnTo>
                  <a:lnTo>
                    <a:pt x="5858573" y="742162"/>
                  </a:lnTo>
                  <a:lnTo>
                    <a:pt x="5861037" y="739673"/>
                  </a:lnTo>
                  <a:lnTo>
                    <a:pt x="5861647" y="738225"/>
                  </a:lnTo>
                  <a:lnTo>
                    <a:pt x="5861647" y="713232"/>
                  </a:lnTo>
                  <a:close/>
                </a:path>
                <a:path w="8839200" h="1270634">
                  <a:moveTo>
                    <a:pt x="6072403" y="514400"/>
                  </a:moveTo>
                  <a:lnTo>
                    <a:pt x="6070714" y="509993"/>
                  </a:lnTo>
                  <a:lnTo>
                    <a:pt x="6063932" y="502323"/>
                  </a:lnTo>
                  <a:lnTo>
                    <a:pt x="6059576" y="500405"/>
                  </a:lnTo>
                  <a:lnTo>
                    <a:pt x="5927941" y="500405"/>
                  </a:lnTo>
                  <a:lnTo>
                    <a:pt x="5927941" y="530275"/>
                  </a:lnTo>
                  <a:lnTo>
                    <a:pt x="6035853" y="530275"/>
                  </a:lnTo>
                  <a:lnTo>
                    <a:pt x="6036983" y="531317"/>
                  </a:lnTo>
                  <a:lnTo>
                    <a:pt x="6036983" y="533387"/>
                  </a:lnTo>
                  <a:lnTo>
                    <a:pt x="6036678" y="613968"/>
                  </a:lnTo>
                  <a:lnTo>
                    <a:pt x="6024969" y="650684"/>
                  </a:lnTo>
                  <a:lnTo>
                    <a:pt x="5995708" y="678853"/>
                  </a:lnTo>
                  <a:lnTo>
                    <a:pt x="5957811" y="698919"/>
                  </a:lnTo>
                  <a:lnTo>
                    <a:pt x="5920232" y="711047"/>
                  </a:lnTo>
                  <a:lnTo>
                    <a:pt x="5938405" y="736257"/>
                  </a:lnTo>
                  <a:lnTo>
                    <a:pt x="5985230" y="720852"/>
                  </a:lnTo>
                  <a:lnTo>
                    <a:pt x="6028360" y="695032"/>
                  </a:lnTo>
                  <a:lnTo>
                    <a:pt x="6060084" y="657999"/>
                  </a:lnTo>
                  <a:lnTo>
                    <a:pt x="6072403" y="608990"/>
                  </a:lnTo>
                  <a:lnTo>
                    <a:pt x="6072403" y="514400"/>
                  </a:lnTo>
                  <a:close/>
                </a:path>
                <a:path w="8839200" h="1270634">
                  <a:moveTo>
                    <a:pt x="6080379" y="3111"/>
                  </a:moveTo>
                  <a:lnTo>
                    <a:pt x="6045263" y="3111"/>
                  </a:lnTo>
                  <a:lnTo>
                    <a:pt x="6045263" y="73126"/>
                  </a:lnTo>
                  <a:lnTo>
                    <a:pt x="5981192" y="73126"/>
                  </a:lnTo>
                  <a:lnTo>
                    <a:pt x="5981192" y="25209"/>
                  </a:lnTo>
                  <a:lnTo>
                    <a:pt x="5979287" y="20701"/>
                  </a:lnTo>
                  <a:lnTo>
                    <a:pt x="5971692" y="13855"/>
                  </a:lnTo>
                  <a:lnTo>
                    <a:pt x="5967323" y="12141"/>
                  </a:lnTo>
                  <a:lnTo>
                    <a:pt x="5851512" y="12141"/>
                  </a:lnTo>
                  <a:lnTo>
                    <a:pt x="5851512" y="40767"/>
                  </a:lnTo>
                  <a:lnTo>
                    <a:pt x="5945352" y="40767"/>
                  </a:lnTo>
                  <a:lnTo>
                    <a:pt x="5946381" y="41808"/>
                  </a:lnTo>
                  <a:lnTo>
                    <a:pt x="5946381" y="77787"/>
                  </a:lnTo>
                  <a:lnTo>
                    <a:pt x="5945835" y="86537"/>
                  </a:lnTo>
                  <a:lnTo>
                    <a:pt x="5927356" y="122008"/>
                  </a:lnTo>
                  <a:lnTo>
                    <a:pt x="5889650" y="146316"/>
                  </a:lnTo>
                  <a:lnTo>
                    <a:pt x="5850648" y="160134"/>
                  </a:lnTo>
                  <a:lnTo>
                    <a:pt x="5840412" y="163042"/>
                  </a:lnTo>
                  <a:lnTo>
                    <a:pt x="5859513" y="186385"/>
                  </a:lnTo>
                  <a:lnTo>
                    <a:pt x="5897245" y="174409"/>
                  </a:lnTo>
                  <a:lnTo>
                    <a:pt x="5932208" y="156197"/>
                  </a:lnTo>
                  <a:lnTo>
                    <a:pt x="5965825" y="125399"/>
                  </a:lnTo>
                  <a:lnTo>
                    <a:pt x="5977496" y="102997"/>
                  </a:lnTo>
                  <a:lnTo>
                    <a:pt x="6045263" y="102997"/>
                  </a:lnTo>
                  <a:lnTo>
                    <a:pt x="6045263" y="199758"/>
                  </a:lnTo>
                  <a:lnTo>
                    <a:pt x="6075858" y="199758"/>
                  </a:lnTo>
                  <a:lnTo>
                    <a:pt x="6077305" y="199136"/>
                  </a:lnTo>
                  <a:lnTo>
                    <a:pt x="6079769" y="196646"/>
                  </a:lnTo>
                  <a:lnTo>
                    <a:pt x="6080379" y="195199"/>
                  </a:lnTo>
                  <a:lnTo>
                    <a:pt x="6080379" y="102997"/>
                  </a:lnTo>
                  <a:lnTo>
                    <a:pt x="6080379" y="73126"/>
                  </a:lnTo>
                  <a:lnTo>
                    <a:pt x="6080379" y="3111"/>
                  </a:lnTo>
                  <a:close/>
                </a:path>
                <a:path w="8839200" h="1270634">
                  <a:moveTo>
                    <a:pt x="6096711" y="275996"/>
                  </a:moveTo>
                  <a:lnTo>
                    <a:pt x="6053455" y="261835"/>
                  </a:lnTo>
                  <a:lnTo>
                    <a:pt x="6015812" y="239433"/>
                  </a:lnTo>
                  <a:lnTo>
                    <a:pt x="5995365" y="213448"/>
                  </a:lnTo>
                  <a:lnTo>
                    <a:pt x="5995365" y="180162"/>
                  </a:lnTo>
                  <a:lnTo>
                    <a:pt x="5960249" y="180162"/>
                  </a:lnTo>
                  <a:lnTo>
                    <a:pt x="5960249" y="212001"/>
                  </a:lnTo>
                  <a:lnTo>
                    <a:pt x="5957316" y="219722"/>
                  </a:lnTo>
                  <a:lnTo>
                    <a:pt x="5927903" y="248145"/>
                  </a:lnTo>
                  <a:lnTo>
                    <a:pt x="5884367" y="268135"/>
                  </a:lnTo>
                  <a:lnTo>
                    <a:pt x="5854687" y="275297"/>
                  </a:lnTo>
                  <a:lnTo>
                    <a:pt x="5854217" y="275297"/>
                  </a:lnTo>
                  <a:lnTo>
                    <a:pt x="5873064" y="300888"/>
                  </a:lnTo>
                  <a:lnTo>
                    <a:pt x="5916041" y="287858"/>
                  </a:lnTo>
                  <a:lnTo>
                    <a:pt x="5951258" y="268808"/>
                  </a:lnTo>
                  <a:lnTo>
                    <a:pt x="5977496" y="244881"/>
                  </a:lnTo>
                  <a:lnTo>
                    <a:pt x="5981052" y="249504"/>
                  </a:lnTo>
                  <a:lnTo>
                    <a:pt x="6014313" y="275297"/>
                  </a:lnTo>
                  <a:lnTo>
                    <a:pt x="6050496" y="292176"/>
                  </a:lnTo>
                  <a:lnTo>
                    <a:pt x="6078537" y="300570"/>
                  </a:lnTo>
                  <a:lnTo>
                    <a:pt x="6096711" y="275996"/>
                  </a:lnTo>
                  <a:close/>
                </a:path>
                <a:path w="8839200" h="1270634">
                  <a:moveTo>
                    <a:pt x="6193155" y="589699"/>
                  </a:moveTo>
                  <a:lnTo>
                    <a:pt x="6152502" y="589699"/>
                  </a:lnTo>
                  <a:lnTo>
                    <a:pt x="6152502" y="485470"/>
                  </a:lnTo>
                  <a:lnTo>
                    <a:pt x="6117691" y="485470"/>
                  </a:lnTo>
                  <a:lnTo>
                    <a:pt x="6117691" y="781685"/>
                  </a:lnTo>
                  <a:lnTo>
                    <a:pt x="6147981" y="781685"/>
                  </a:lnTo>
                  <a:lnTo>
                    <a:pt x="6149416" y="781062"/>
                  </a:lnTo>
                  <a:lnTo>
                    <a:pt x="6151880" y="778573"/>
                  </a:lnTo>
                  <a:lnTo>
                    <a:pt x="6152502" y="777125"/>
                  </a:lnTo>
                  <a:lnTo>
                    <a:pt x="6152502" y="619264"/>
                  </a:lnTo>
                  <a:lnTo>
                    <a:pt x="6193155" y="619264"/>
                  </a:lnTo>
                  <a:lnTo>
                    <a:pt x="6193155" y="589699"/>
                  </a:lnTo>
                  <a:close/>
                </a:path>
                <a:path w="8839200" h="1270634">
                  <a:moveTo>
                    <a:pt x="6277521" y="122593"/>
                  </a:moveTo>
                  <a:lnTo>
                    <a:pt x="6272898" y="83388"/>
                  </a:lnTo>
                  <a:lnTo>
                    <a:pt x="6258585" y="47294"/>
                  </a:lnTo>
                  <a:lnTo>
                    <a:pt x="6255016" y="42011"/>
                  </a:lnTo>
                  <a:lnTo>
                    <a:pt x="6253378" y="39585"/>
                  </a:lnTo>
                  <a:lnTo>
                    <a:pt x="6247485" y="32639"/>
                  </a:lnTo>
                  <a:lnTo>
                    <a:pt x="6242101" y="27571"/>
                  </a:lnTo>
                  <a:lnTo>
                    <a:pt x="6242101" y="122593"/>
                  </a:lnTo>
                  <a:lnTo>
                    <a:pt x="6242088" y="122910"/>
                  </a:lnTo>
                  <a:lnTo>
                    <a:pt x="6237770" y="161582"/>
                  </a:lnTo>
                  <a:lnTo>
                    <a:pt x="6211087" y="203136"/>
                  </a:lnTo>
                  <a:lnTo>
                    <a:pt x="6204420" y="205359"/>
                  </a:lnTo>
                  <a:lnTo>
                    <a:pt x="6189015" y="205359"/>
                  </a:lnTo>
                  <a:lnTo>
                    <a:pt x="6160033" y="174726"/>
                  </a:lnTo>
                  <a:lnTo>
                    <a:pt x="6152007" y="130886"/>
                  </a:lnTo>
                  <a:lnTo>
                    <a:pt x="6151842" y="122593"/>
                  </a:lnTo>
                  <a:lnTo>
                    <a:pt x="6151994" y="116408"/>
                  </a:lnTo>
                  <a:lnTo>
                    <a:pt x="6159652" y="76504"/>
                  </a:lnTo>
                  <a:lnTo>
                    <a:pt x="6181928" y="44704"/>
                  </a:lnTo>
                  <a:lnTo>
                    <a:pt x="6188811" y="42011"/>
                  </a:lnTo>
                  <a:lnTo>
                    <a:pt x="6204826" y="42011"/>
                  </a:lnTo>
                  <a:lnTo>
                    <a:pt x="6211709" y="44704"/>
                  </a:lnTo>
                  <a:lnTo>
                    <a:pt x="6223203" y="55499"/>
                  </a:lnTo>
                  <a:lnTo>
                    <a:pt x="6223292" y="55626"/>
                  </a:lnTo>
                  <a:lnTo>
                    <a:pt x="6227927" y="62230"/>
                  </a:lnTo>
                  <a:lnTo>
                    <a:pt x="6240691" y="103225"/>
                  </a:lnTo>
                  <a:lnTo>
                    <a:pt x="6242101" y="122593"/>
                  </a:lnTo>
                  <a:lnTo>
                    <a:pt x="6242101" y="27571"/>
                  </a:lnTo>
                  <a:lnTo>
                    <a:pt x="6207201" y="11531"/>
                  </a:lnTo>
                  <a:lnTo>
                    <a:pt x="6196812" y="10896"/>
                  </a:lnTo>
                  <a:lnTo>
                    <a:pt x="6186563" y="11531"/>
                  </a:lnTo>
                  <a:lnTo>
                    <a:pt x="6146457" y="32639"/>
                  </a:lnTo>
                  <a:lnTo>
                    <a:pt x="6123673" y="73672"/>
                  </a:lnTo>
                  <a:lnTo>
                    <a:pt x="6116713" y="113093"/>
                  </a:lnTo>
                  <a:lnTo>
                    <a:pt x="6116421" y="122910"/>
                  </a:lnTo>
                  <a:lnTo>
                    <a:pt x="6116713" y="134124"/>
                  </a:lnTo>
                  <a:lnTo>
                    <a:pt x="6123673" y="176123"/>
                  </a:lnTo>
                  <a:lnTo>
                    <a:pt x="6146685" y="216484"/>
                  </a:lnTo>
                  <a:lnTo>
                    <a:pt x="6186576" y="235902"/>
                  </a:lnTo>
                  <a:lnTo>
                    <a:pt x="6196812" y="236474"/>
                  </a:lnTo>
                  <a:lnTo>
                    <a:pt x="6207074" y="235902"/>
                  </a:lnTo>
                  <a:lnTo>
                    <a:pt x="6247219" y="216484"/>
                  </a:lnTo>
                  <a:lnTo>
                    <a:pt x="6256337" y="205359"/>
                  </a:lnTo>
                  <a:lnTo>
                    <a:pt x="6258420" y="202412"/>
                  </a:lnTo>
                  <a:lnTo>
                    <a:pt x="6272898" y="166154"/>
                  </a:lnTo>
                  <a:lnTo>
                    <a:pt x="6277318" y="130886"/>
                  </a:lnTo>
                  <a:lnTo>
                    <a:pt x="6277521" y="122910"/>
                  </a:lnTo>
                  <a:lnTo>
                    <a:pt x="6277521" y="122593"/>
                  </a:lnTo>
                  <a:close/>
                </a:path>
                <a:path w="8839200" h="1270634">
                  <a:moveTo>
                    <a:pt x="6331471" y="651306"/>
                  </a:moveTo>
                  <a:lnTo>
                    <a:pt x="6320536" y="608063"/>
                  </a:lnTo>
                  <a:lnTo>
                    <a:pt x="6318263" y="604634"/>
                  </a:lnTo>
                  <a:lnTo>
                    <a:pt x="6316726" y="602310"/>
                  </a:lnTo>
                  <a:lnTo>
                    <a:pt x="6312370" y="597014"/>
                  </a:lnTo>
                  <a:lnTo>
                    <a:pt x="6307518" y="592239"/>
                  </a:lnTo>
                  <a:lnTo>
                    <a:pt x="6302210" y="588035"/>
                  </a:lnTo>
                  <a:lnTo>
                    <a:pt x="6298196" y="585508"/>
                  </a:lnTo>
                  <a:lnTo>
                    <a:pt x="6298196" y="645502"/>
                  </a:lnTo>
                  <a:lnTo>
                    <a:pt x="6298196" y="657948"/>
                  </a:lnTo>
                  <a:lnTo>
                    <a:pt x="6271806" y="696226"/>
                  </a:lnTo>
                  <a:lnTo>
                    <a:pt x="6266777" y="697357"/>
                  </a:lnTo>
                  <a:lnTo>
                    <a:pt x="6255893" y="697357"/>
                  </a:lnTo>
                  <a:lnTo>
                    <a:pt x="6225197" y="664121"/>
                  </a:lnTo>
                  <a:lnTo>
                    <a:pt x="6224270" y="657948"/>
                  </a:lnTo>
                  <a:lnTo>
                    <a:pt x="6224270" y="645502"/>
                  </a:lnTo>
                  <a:lnTo>
                    <a:pt x="6249987" y="605993"/>
                  </a:lnTo>
                  <a:lnTo>
                    <a:pt x="6255283" y="604634"/>
                  </a:lnTo>
                  <a:lnTo>
                    <a:pt x="6267196" y="604634"/>
                  </a:lnTo>
                  <a:lnTo>
                    <a:pt x="6297384" y="639800"/>
                  </a:lnTo>
                  <a:lnTo>
                    <a:pt x="6298196" y="645502"/>
                  </a:lnTo>
                  <a:lnTo>
                    <a:pt x="6298196" y="585508"/>
                  </a:lnTo>
                  <a:lnTo>
                    <a:pt x="6261239" y="575703"/>
                  </a:lnTo>
                  <a:lnTo>
                    <a:pt x="6253683" y="576046"/>
                  </a:lnTo>
                  <a:lnTo>
                    <a:pt x="6215570" y="592239"/>
                  </a:lnTo>
                  <a:lnTo>
                    <a:pt x="6194171" y="628065"/>
                  </a:lnTo>
                  <a:lnTo>
                    <a:pt x="6191542" y="645502"/>
                  </a:lnTo>
                  <a:lnTo>
                    <a:pt x="6191313" y="651306"/>
                  </a:lnTo>
                  <a:lnTo>
                    <a:pt x="6202781" y="694207"/>
                  </a:lnTo>
                  <a:lnTo>
                    <a:pt x="6233045" y="720852"/>
                  </a:lnTo>
                  <a:lnTo>
                    <a:pt x="6253632" y="726236"/>
                  </a:lnTo>
                  <a:lnTo>
                    <a:pt x="6253492" y="726236"/>
                  </a:lnTo>
                  <a:lnTo>
                    <a:pt x="6261239" y="726605"/>
                  </a:lnTo>
                  <a:lnTo>
                    <a:pt x="6268923" y="726236"/>
                  </a:lnTo>
                  <a:lnTo>
                    <a:pt x="6276251" y="725131"/>
                  </a:lnTo>
                  <a:lnTo>
                    <a:pt x="6312065" y="704672"/>
                  </a:lnTo>
                  <a:lnTo>
                    <a:pt x="6317780" y="697357"/>
                  </a:lnTo>
                  <a:lnTo>
                    <a:pt x="6320269" y="693661"/>
                  </a:lnTo>
                  <a:lnTo>
                    <a:pt x="6331191" y="657948"/>
                  </a:lnTo>
                  <a:lnTo>
                    <a:pt x="6331471" y="651306"/>
                  </a:lnTo>
                  <a:close/>
                </a:path>
                <a:path w="8839200" h="1270634">
                  <a:moveTo>
                    <a:pt x="6337325" y="529958"/>
                  </a:moveTo>
                  <a:lnTo>
                    <a:pt x="6278181" y="529958"/>
                  </a:lnTo>
                  <a:lnTo>
                    <a:pt x="6278181" y="487959"/>
                  </a:lnTo>
                  <a:lnTo>
                    <a:pt x="6242748" y="487959"/>
                  </a:lnTo>
                  <a:lnTo>
                    <a:pt x="6242748" y="529958"/>
                  </a:lnTo>
                  <a:lnTo>
                    <a:pt x="6183300" y="529958"/>
                  </a:lnTo>
                  <a:lnTo>
                    <a:pt x="6183300" y="558901"/>
                  </a:lnTo>
                  <a:lnTo>
                    <a:pt x="6337325" y="558901"/>
                  </a:lnTo>
                  <a:lnTo>
                    <a:pt x="6337325" y="529958"/>
                  </a:lnTo>
                  <a:close/>
                </a:path>
                <a:path w="8839200" h="1270634">
                  <a:moveTo>
                    <a:pt x="6350838" y="2806"/>
                  </a:moveTo>
                  <a:lnTo>
                    <a:pt x="6315722" y="2806"/>
                  </a:lnTo>
                  <a:lnTo>
                    <a:pt x="6315722" y="299326"/>
                  </a:lnTo>
                  <a:lnTo>
                    <a:pt x="6346317" y="299326"/>
                  </a:lnTo>
                  <a:lnTo>
                    <a:pt x="6347752" y="298704"/>
                  </a:lnTo>
                  <a:lnTo>
                    <a:pt x="6350216" y="296214"/>
                  </a:lnTo>
                  <a:lnTo>
                    <a:pt x="6350838" y="294767"/>
                  </a:lnTo>
                  <a:lnTo>
                    <a:pt x="6350838" y="2806"/>
                  </a:lnTo>
                  <a:close/>
                </a:path>
                <a:path w="8839200" h="1270634">
                  <a:moveTo>
                    <a:pt x="6596075" y="123215"/>
                  </a:moveTo>
                  <a:lnTo>
                    <a:pt x="6591452" y="84010"/>
                  </a:lnTo>
                  <a:lnTo>
                    <a:pt x="6577139" y="47917"/>
                  </a:lnTo>
                  <a:lnTo>
                    <a:pt x="6573571" y="42633"/>
                  </a:lnTo>
                  <a:lnTo>
                    <a:pt x="6571932" y="40208"/>
                  </a:lnTo>
                  <a:lnTo>
                    <a:pt x="6566040" y="33261"/>
                  </a:lnTo>
                  <a:lnTo>
                    <a:pt x="6560655" y="28194"/>
                  </a:lnTo>
                  <a:lnTo>
                    <a:pt x="6560655" y="123215"/>
                  </a:lnTo>
                  <a:lnTo>
                    <a:pt x="6560642" y="123532"/>
                  </a:lnTo>
                  <a:lnTo>
                    <a:pt x="6556540" y="162204"/>
                  </a:lnTo>
                  <a:lnTo>
                    <a:pt x="6530213" y="203758"/>
                  </a:lnTo>
                  <a:lnTo>
                    <a:pt x="6523482" y="205981"/>
                  </a:lnTo>
                  <a:lnTo>
                    <a:pt x="6507874" y="205981"/>
                  </a:lnTo>
                  <a:lnTo>
                    <a:pt x="6478892" y="175348"/>
                  </a:lnTo>
                  <a:lnTo>
                    <a:pt x="6470574" y="131508"/>
                  </a:lnTo>
                  <a:lnTo>
                    <a:pt x="6470396" y="123215"/>
                  </a:lnTo>
                  <a:lnTo>
                    <a:pt x="6470548" y="117030"/>
                  </a:lnTo>
                  <a:lnTo>
                    <a:pt x="6478295" y="77127"/>
                  </a:lnTo>
                  <a:lnTo>
                    <a:pt x="6500787" y="45326"/>
                  </a:lnTo>
                  <a:lnTo>
                    <a:pt x="6507670" y="42633"/>
                  </a:lnTo>
                  <a:lnTo>
                    <a:pt x="6523685" y="42633"/>
                  </a:lnTo>
                  <a:lnTo>
                    <a:pt x="6550330" y="70942"/>
                  </a:lnTo>
                  <a:lnTo>
                    <a:pt x="6560032" y="110617"/>
                  </a:lnTo>
                  <a:lnTo>
                    <a:pt x="6560655" y="123215"/>
                  </a:lnTo>
                  <a:lnTo>
                    <a:pt x="6560655" y="28194"/>
                  </a:lnTo>
                  <a:lnTo>
                    <a:pt x="6525933" y="12153"/>
                  </a:lnTo>
                  <a:lnTo>
                    <a:pt x="6515684" y="11518"/>
                  </a:lnTo>
                  <a:lnTo>
                    <a:pt x="6505295" y="12153"/>
                  </a:lnTo>
                  <a:lnTo>
                    <a:pt x="6465011" y="33261"/>
                  </a:lnTo>
                  <a:lnTo>
                    <a:pt x="6442227" y="74295"/>
                  </a:lnTo>
                  <a:lnTo>
                    <a:pt x="6435268" y="113715"/>
                  </a:lnTo>
                  <a:lnTo>
                    <a:pt x="6434976" y="123532"/>
                  </a:lnTo>
                  <a:lnTo>
                    <a:pt x="6435268" y="134747"/>
                  </a:lnTo>
                  <a:lnTo>
                    <a:pt x="6442227" y="176745"/>
                  </a:lnTo>
                  <a:lnTo>
                    <a:pt x="6465278" y="217106"/>
                  </a:lnTo>
                  <a:lnTo>
                    <a:pt x="6505435" y="236524"/>
                  </a:lnTo>
                  <a:lnTo>
                    <a:pt x="6515684" y="237096"/>
                  </a:lnTo>
                  <a:lnTo>
                    <a:pt x="6525920" y="236524"/>
                  </a:lnTo>
                  <a:lnTo>
                    <a:pt x="6565811" y="217106"/>
                  </a:lnTo>
                  <a:lnTo>
                    <a:pt x="6574891" y="205981"/>
                  </a:lnTo>
                  <a:lnTo>
                    <a:pt x="6576974" y="203034"/>
                  </a:lnTo>
                  <a:lnTo>
                    <a:pt x="6591452" y="166776"/>
                  </a:lnTo>
                  <a:lnTo>
                    <a:pt x="6595872" y="131508"/>
                  </a:lnTo>
                  <a:lnTo>
                    <a:pt x="6596075" y="123532"/>
                  </a:lnTo>
                  <a:lnTo>
                    <a:pt x="6596075" y="123215"/>
                  </a:lnTo>
                  <a:close/>
                </a:path>
                <a:path w="8839200" h="1270634">
                  <a:moveTo>
                    <a:pt x="6631127" y="688301"/>
                  </a:moveTo>
                  <a:lnTo>
                    <a:pt x="6597853" y="662178"/>
                  </a:lnTo>
                  <a:lnTo>
                    <a:pt x="6577685" y="640105"/>
                  </a:lnTo>
                  <a:lnTo>
                    <a:pt x="6574447" y="635977"/>
                  </a:lnTo>
                  <a:lnTo>
                    <a:pt x="6556261" y="602310"/>
                  </a:lnTo>
                  <a:lnTo>
                    <a:pt x="6554825" y="594575"/>
                  </a:lnTo>
                  <a:lnTo>
                    <a:pt x="6554483" y="590016"/>
                  </a:lnTo>
                  <a:lnTo>
                    <a:pt x="6554483" y="529958"/>
                  </a:lnTo>
                  <a:lnTo>
                    <a:pt x="6618872" y="529958"/>
                  </a:lnTo>
                  <a:lnTo>
                    <a:pt x="6618872" y="500405"/>
                  </a:lnTo>
                  <a:lnTo>
                    <a:pt x="6456527" y="500405"/>
                  </a:lnTo>
                  <a:lnTo>
                    <a:pt x="6456527" y="529958"/>
                  </a:lnTo>
                  <a:lnTo>
                    <a:pt x="6519062" y="529958"/>
                  </a:lnTo>
                  <a:lnTo>
                    <a:pt x="6518973" y="590016"/>
                  </a:lnTo>
                  <a:lnTo>
                    <a:pt x="6504127" y="628942"/>
                  </a:lnTo>
                  <a:lnTo>
                    <a:pt x="6475450" y="664768"/>
                  </a:lnTo>
                  <a:lnTo>
                    <a:pt x="6451600" y="685838"/>
                  </a:lnTo>
                  <a:lnTo>
                    <a:pt x="6451600" y="632955"/>
                  </a:lnTo>
                  <a:lnTo>
                    <a:pt x="6451600" y="601522"/>
                  </a:lnTo>
                  <a:lnTo>
                    <a:pt x="6451600" y="485152"/>
                  </a:lnTo>
                  <a:lnTo>
                    <a:pt x="6417107" y="485152"/>
                  </a:lnTo>
                  <a:lnTo>
                    <a:pt x="6417107" y="601522"/>
                  </a:lnTo>
                  <a:lnTo>
                    <a:pt x="6385369" y="601522"/>
                  </a:lnTo>
                  <a:lnTo>
                    <a:pt x="6385369" y="485152"/>
                  </a:lnTo>
                  <a:lnTo>
                    <a:pt x="6351181" y="485152"/>
                  </a:lnTo>
                  <a:lnTo>
                    <a:pt x="6351181" y="774522"/>
                  </a:lnTo>
                  <a:lnTo>
                    <a:pt x="6379832" y="774522"/>
                  </a:lnTo>
                  <a:lnTo>
                    <a:pt x="6380962" y="774217"/>
                  </a:lnTo>
                  <a:lnTo>
                    <a:pt x="6384239" y="772972"/>
                  </a:lnTo>
                  <a:lnTo>
                    <a:pt x="6385166" y="771207"/>
                  </a:lnTo>
                  <a:lnTo>
                    <a:pt x="6385369" y="768299"/>
                  </a:lnTo>
                  <a:lnTo>
                    <a:pt x="6385369" y="632955"/>
                  </a:lnTo>
                  <a:lnTo>
                    <a:pt x="6417107" y="632955"/>
                  </a:lnTo>
                  <a:lnTo>
                    <a:pt x="6417107" y="781685"/>
                  </a:lnTo>
                  <a:lnTo>
                    <a:pt x="6445847" y="781685"/>
                  </a:lnTo>
                  <a:lnTo>
                    <a:pt x="6446926" y="781367"/>
                  </a:lnTo>
                  <a:lnTo>
                    <a:pt x="6450419" y="780122"/>
                  </a:lnTo>
                  <a:lnTo>
                    <a:pt x="6451397" y="778370"/>
                  </a:lnTo>
                  <a:lnTo>
                    <a:pt x="6451600" y="775462"/>
                  </a:lnTo>
                  <a:lnTo>
                    <a:pt x="6451600" y="704596"/>
                  </a:lnTo>
                  <a:lnTo>
                    <a:pt x="6464846" y="716648"/>
                  </a:lnTo>
                  <a:lnTo>
                    <a:pt x="6498806" y="687539"/>
                  </a:lnTo>
                  <a:lnTo>
                    <a:pt x="6528714" y="653122"/>
                  </a:lnTo>
                  <a:lnTo>
                    <a:pt x="6537858" y="640105"/>
                  </a:lnTo>
                  <a:lnTo>
                    <a:pt x="6541554" y="645502"/>
                  </a:lnTo>
                  <a:lnTo>
                    <a:pt x="6569888" y="678535"/>
                  </a:lnTo>
                  <a:lnTo>
                    <a:pt x="6602031" y="707834"/>
                  </a:lnTo>
                  <a:lnTo>
                    <a:pt x="6607784" y="711365"/>
                  </a:lnTo>
                  <a:lnTo>
                    <a:pt x="6630365" y="689152"/>
                  </a:lnTo>
                  <a:lnTo>
                    <a:pt x="6631127" y="688301"/>
                  </a:lnTo>
                  <a:close/>
                </a:path>
                <a:path w="8839200" h="1270634">
                  <a:moveTo>
                    <a:pt x="6708508" y="107657"/>
                  </a:moveTo>
                  <a:lnTo>
                    <a:pt x="6667538" y="107657"/>
                  </a:lnTo>
                  <a:lnTo>
                    <a:pt x="6667538" y="2806"/>
                  </a:lnTo>
                  <a:lnTo>
                    <a:pt x="6632118" y="2806"/>
                  </a:lnTo>
                  <a:lnTo>
                    <a:pt x="6632118" y="299326"/>
                  </a:lnTo>
                  <a:lnTo>
                    <a:pt x="6663029" y="299326"/>
                  </a:lnTo>
                  <a:lnTo>
                    <a:pt x="6664465" y="298704"/>
                  </a:lnTo>
                  <a:lnTo>
                    <a:pt x="6666928" y="296214"/>
                  </a:lnTo>
                  <a:lnTo>
                    <a:pt x="6667538" y="294767"/>
                  </a:lnTo>
                  <a:lnTo>
                    <a:pt x="6667538" y="137223"/>
                  </a:lnTo>
                  <a:lnTo>
                    <a:pt x="6708508" y="137223"/>
                  </a:lnTo>
                  <a:lnTo>
                    <a:pt x="6708508" y="107657"/>
                  </a:lnTo>
                  <a:close/>
                </a:path>
                <a:path w="8839200" h="1270634">
                  <a:moveTo>
                    <a:pt x="6728841" y="591883"/>
                  </a:moveTo>
                  <a:lnTo>
                    <a:pt x="6689103" y="591883"/>
                  </a:lnTo>
                  <a:lnTo>
                    <a:pt x="6689103" y="485470"/>
                  </a:lnTo>
                  <a:lnTo>
                    <a:pt x="6653987" y="485470"/>
                  </a:lnTo>
                  <a:lnTo>
                    <a:pt x="6653987" y="781685"/>
                  </a:lnTo>
                  <a:lnTo>
                    <a:pt x="6684581" y="781685"/>
                  </a:lnTo>
                  <a:lnTo>
                    <a:pt x="6686016" y="781062"/>
                  </a:lnTo>
                  <a:lnTo>
                    <a:pt x="6688480" y="778573"/>
                  </a:lnTo>
                  <a:lnTo>
                    <a:pt x="6689103" y="777125"/>
                  </a:lnTo>
                  <a:lnTo>
                    <a:pt x="6689103" y="621436"/>
                  </a:lnTo>
                  <a:lnTo>
                    <a:pt x="6728841" y="621436"/>
                  </a:lnTo>
                  <a:lnTo>
                    <a:pt x="6728841" y="591883"/>
                  </a:lnTo>
                  <a:close/>
                </a:path>
                <a:path w="8839200" h="1270634">
                  <a:moveTo>
                    <a:pt x="6876389" y="514400"/>
                  </a:moveTo>
                  <a:lnTo>
                    <a:pt x="6874700" y="509993"/>
                  </a:lnTo>
                  <a:lnTo>
                    <a:pt x="6867919" y="502323"/>
                  </a:lnTo>
                  <a:lnTo>
                    <a:pt x="6863550" y="500405"/>
                  </a:lnTo>
                  <a:lnTo>
                    <a:pt x="6731914" y="500405"/>
                  </a:lnTo>
                  <a:lnTo>
                    <a:pt x="6731914" y="530275"/>
                  </a:lnTo>
                  <a:lnTo>
                    <a:pt x="6839839" y="530275"/>
                  </a:lnTo>
                  <a:lnTo>
                    <a:pt x="6840969" y="531317"/>
                  </a:lnTo>
                  <a:lnTo>
                    <a:pt x="6840969" y="533387"/>
                  </a:lnTo>
                  <a:lnTo>
                    <a:pt x="6840652" y="613968"/>
                  </a:lnTo>
                  <a:lnTo>
                    <a:pt x="6828955" y="650684"/>
                  </a:lnTo>
                  <a:lnTo>
                    <a:pt x="6799681" y="678853"/>
                  </a:lnTo>
                  <a:lnTo>
                    <a:pt x="6761797" y="698919"/>
                  </a:lnTo>
                  <a:lnTo>
                    <a:pt x="6724218" y="711047"/>
                  </a:lnTo>
                  <a:lnTo>
                    <a:pt x="6742392" y="736257"/>
                  </a:lnTo>
                  <a:lnTo>
                    <a:pt x="6789217" y="720852"/>
                  </a:lnTo>
                  <a:lnTo>
                    <a:pt x="6832333" y="695032"/>
                  </a:lnTo>
                  <a:lnTo>
                    <a:pt x="6864070" y="657999"/>
                  </a:lnTo>
                  <a:lnTo>
                    <a:pt x="6876389" y="608990"/>
                  </a:lnTo>
                  <a:lnTo>
                    <a:pt x="6876389" y="514400"/>
                  </a:lnTo>
                  <a:close/>
                </a:path>
                <a:path w="8839200" h="1270634">
                  <a:moveTo>
                    <a:pt x="6897954" y="110464"/>
                  </a:moveTo>
                  <a:lnTo>
                    <a:pt x="6844474" y="117119"/>
                  </a:lnTo>
                  <a:lnTo>
                    <a:pt x="6793992" y="120345"/>
                  </a:lnTo>
                  <a:lnTo>
                    <a:pt x="6778472" y="120713"/>
                  </a:lnTo>
                  <a:lnTo>
                    <a:pt x="6761581" y="120713"/>
                  </a:lnTo>
                  <a:lnTo>
                    <a:pt x="6761213" y="120345"/>
                  </a:lnTo>
                  <a:lnTo>
                    <a:pt x="6760565" y="119621"/>
                  </a:lnTo>
                  <a:lnTo>
                    <a:pt x="6760565" y="7162"/>
                  </a:lnTo>
                  <a:lnTo>
                    <a:pt x="6724840" y="7162"/>
                  </a:lnTo>
                  <a:lnTo>
                    <a:pt x="6724840" y="137744"/>
                  </a:lnTo>
                  <a:lnTo>
                    <a:pt x="6726796" y="142303"/>
                  </a:lnTo>
                  <a:lnTo>
                    <a:pt x="6734594" y="148945"/>
                  </a:lnTo>
                  <a:lnTo>
                    <a:pt x="6738607" y="150482"/>
                  </a:lnTo>
                  <a:lnTo>
                    <a:pt x="6757263" y="150482"/>
                  </a:lnTo>
                  <a:lnTo>
                    <a:pt x="6802615" y="148945"/>
                  </a:lnTo>
                  <a:lnTo>
                    <a:pt x="6865264" y="144322"/>
                  </a:lnTo>
                  <a:lnTo>
                    <a:pt x="6897954" y="140639"/>
                  </a:lnTo>
                  <a:lnTo>
                    <a:pt x="6897954" y="120713"/>
                  </a:lnTo>
                  <a:lnTo>
                    <a:pt x="6897954" y="110464"/>
                  </a:lnTo>
                  <a:close/>
                </a:path>
                <a:path w="8839200" h="1270634">
                  <a:moveTo>
                    <a:pt x="6945706" y="177673"/>
                  </a:moveTo>
                  <a:lnTo>
                    <a:pt x="6910273" y="177673"/>
                  </a:lnTo>
                  <a:lnTo>
                    <a:pt x="6910273" y="208470"/>
                  </a:lnTo>
                  <a:lnTo>
                    <a:pt x="6910273" y="237413"/>
                  </a:lnTo>
                  <a:lnTo>
                    <a:pt x="6910273" y="270294"/>
                  </a:lnTo>
                  <a:lnTo>
                    <a:pt x="6909257" y="271322"/>
                  </a:lnTo>
                  <a:lnTo>
                    <a:pt x="6787477" y="271322"/>
                  </a:lnTo>
                  <a:lnTo>
                    <a:pt x="6786448" y="270294"/>
                  </a:lnTo>
                  <a:lnTo>
                    <a:pt x="6786448" y="237413"/>
                  </a:lnTo>
                  <a:lnTo>
                    <a:pt x="6910273" y="237413"/>
                  </a:lnTo>
                  <a:lnTo>
                    <a:pt x="6910273" y="208470"/>
                  </a:lnTo>
                  <a:lnTo>
                    <a:pt x="6786448" y="208470"/>
                  </a:lnTo>
                  <a:lnTo>
                    <a:pt x="6786448" y="177673"/>
                  </a:lnTo>
                  <a:lnTo>
                    <a:pt x="6751333" y="177673"/>
                  </a:lnTo>
                  <a:lnTo>
                    <a:pt x="6751333" y="286994"/>
                  </a:lnTo>
                  <a:lnTo>
                    <a:pt x="6753123" y="291452"/>
                  </a:lnTo>
                  <a:lnTo>
                    <a:pt x="6760311" y="298500"/>
                  </a:lnTo>
                  <a:lnTo>
                    <a:pt x="6764782" y="300266"/>
                  </a:lnTo>
                  <a:lnTo>
                    <a:pt x="6932257" y="300266"/>
                  </a:lnTo>
                  <a:lnTo>
                    <a:pt x="6936714" y="298500"/>
                  </a:lnTo>
                  <a:lnTo>
                    <a:pt x="6943903" y="291452"/>
                  </a:lnTo>
                  <a:lnTo>
                    <a:pt x="6945706" y="286994"/>
                  </a:lnTo>
                  <a:lnTo>
                    <a:pt x="6945706" y="271322"/>
                  </a:lnTo>
                  <a:lnTo>
                    <a:pt x="6945706" y="237413"/>
                  </a:lnTo>
                  <a:lnTo>
                    <a:pt x="6945706" y="208470"/>
                  </a:lnTo>
                  <a:lnTo>
                    <a:pt x="6945706" y="177673"/>
                  </a:lnTo>
                  <a:close/>
                </a:path>
                <a:path w="8839200" h="1270634">
                  <a:moveTo>
                    <a:pt x="6946938" y="3111"/>
                  </a:moveTo>
                  <a:lnTo>
                    <a:pt x="6911505" y="3111"/>
                  </a:lnTo>
                  <a:lnTo>
                    <a:pt x="6911505" y="162737"/>
                  </a:lnTo>
                  <a:lnTo>
                    <a:pt x="6942417" y="162737"/>
                  </a:lnTo>
                  <a:lnTo>
                    <a:pt x="6943852" y="162115"/>
                  </a:lnTo>
                  <a:lnTo>
                    <a:pt x="6946316" y="159626"/>
                  </a:lnTo>
                  <a:lnTo>
                    <a:pt x="6946938" y="158178"/>
                  </a:lnTo>
                  <a:lnTo>
                    <a:pt x="6946938" y="3111"/>
                  </a:lnTo>
                  <a:close/>
                </a:path>
                <a:path w="8839200" h="1270634">
                  <a:moveTo>
                    <a:pt x="6997141" y="589699"/>
                  </a:moveTo>
                  <a:lnTo>
                    <a:pt x="6956476" y="589699"/>
                  </a:lnTo>
                  <a:lnTo>
                    <a:pt x="6956476" y="485470"/>
                  </a:lnTo>
                  <a:lnTo>
                    <a:pt x="6921665" y="485470"/>
                  </a:lnTo>
                  <a:lnTo>
                    <a:pt x="6921665" y="781685"/>
                  </a:lnTo>
                  <a:lnTo>
                    <a:pt x="6951954" y="781685"/>
                  </a:lnTo>
                  <a:lnTo>
                    <a:pt x="6953402" y="781062"/>
                  </a:lnTo>
                  <a:lnTo>
                    <a:pt x="6955866" y="778573"/>
                  </a:lnTo>
                  <a:lnTo>
                    <a:pt x="6956476" y="777125"/>
                  </a:lnTo>
                  <a:lnTo>
                    <a:pt x="6956476" y="619264"/>
                  </a:lnTo>
                  <a:lnTo>
                    <a:pt x="6997141" y="619264"/>
                  </a:lnTo>
                  <a:lnTo>
                    <a:pt x="6997141" y="589699"/>
                  </a:lnTo>
                  <a:close/>
                </a:path>
                <a:path w="8839200" h="1270634">
                  <a:moveTo>
                    <a:pt x="7166254" y="186690"/>
                  </a:moveTo>
                  <a:lnTo>
                    <a:pt x="7112025" y="193167"/>
                  </a:lnTo>
                  <a:lnTo>
                    <a:pt x="7079335" y="195300"/>
                  </a:lnTo>
                  <a:lnTo>
                    <a:pt x="7080161" y="195300"/>
                  </a:lnTo>
                  <a:lnTo>
                    <a:pt x="7061136" y="196024"/>
                  </a:lnTo>
                  <a:lnTo>
                    <a:pt x="7045566" y="196342"/>
                  </a:lnTo>
                  <a:lnTo>
                    <a:pt x="7028662" y="196342"/>
                  </a:lnTo>
                  <a:lnTo>
                    <a:pt x="7027646" y="195300"/>
                  </a:lnTo>
                  <a:lnTo>
                    <a:pt x="7027646" y="12763"/>
                  </a:lnTo>
                  <a:lnTo>
                    <a:pt x="6992531" y="12763"/>
                  </a:lnTo>
                  <a:lnTo>
                    <a:pt x="6992531" y="213042"/>
                  </a:lnTo>
                  <a:lnTo>
                    <a:pt x="6994322" y="217398"/>
                  </a:lnTo>
                  <a:lnTo>
                    <a:pt x="7001510" y="224447"/>
                  </a:lnTo>
                  <a:lnTo>
                    <a:pt x="7005955" y="226314"/>
                  </a:lnTo>
                  <a:lnTo>
                    <a:pt x="7005815" y="226314"/>
                  </a:lnTo>
                  <a:lnTo>
                    <a:pt x="7011314" y="226517"/>
                  </a:lnTo>
                  <a:lnTo>
                    <a:pt x="7037032" y="226517"/>
                  </a:lnTo>
                  <a:lnTo>
                    <a:pt x="7098601" y="223570"/>
                  </a:lnTo>
                  <a:lnTo>
                    <a:pt x="7144652" y="219760"/>
                  </a:lnTo>
                  <a:lnTo>
                    <a:pt x="7166254" y="217182"/>
                  </a:lnTo>
                  <a:lnTo>
                    <a:pt x="7166254" y="196342"/>
                  </a:lnTo>
                  <a:lnTo>
                    <a:pt x="7166254" y="186690"/>
                  </a:lnTo>
                  <a:close/>
                </a:path>
                <a:path w="8839200" h="1270634">
                  <a:moveTo>
                    <a:pt x="7217702" y="3111"/>
                  </a:moveTo>
                  <a:lnTo>
                    <a:pt x="7182586" y="3111"/>
                  </a:lnTo>
                  <a:lnTo>
                    <a:pt x="7182586" y="299326"/>
                  </a:lnTo>
                  <a:lnTo>
                    <a:pt x="7213181" y="299326"/>
                  </a:lnTo>
                  <a:lnTo>
                    <a:pt x="7214616" y="298704"/>
                  </a:lnTo>
                  <a:lnTo>
                    <a:pt x="7217080" y="296214"/>
                  </a:lnTo>
                  <a:lnTo>
                    <a:pt x="7217702" y="294767"/>
                  </a:lnTo>
                  <a:lnTo>
                    <a:pt x="7217702" y="3111"/>
                  </a:lnTo>
                  <a:close/>
                </a:path>
                <a:path w="8839200" h="1270634">
                  <a:moveTo>
                    <a:pt x="7259828" y="612419"/>
                  </a:moveTo>
                  <a:lnTo>
                    <a:pt x="7207669" y="620407"/>
                  </a:lnTo>
                  <a:lnTo>
                    <a:pt x="7179221" y="621753"/>
                  </a:lnTo>
                  <a:lnTo>
                    <a:pt x="7173887" y="621753"/>
                  </a:lnTo>
                  <a:lnTo>
                    <a:pt x="7173887" y="591883"/>
                  </a:lnTo>
                  <a:lnTo>
                    <a:pt x="7238263" y="591883"/>
                  </a:lnTo>
                  <a:lnTo>
                    <a:pt x="7238263" y="563562"/>
                  </a:lnTo>
                  <a:lnTo>
                    <a:pt x="7111149" y="563562"/>
                  </a:lnTo>
                  <a:lnTo>
                    <a:pt x="7110120" y="562533"/>
                  </a:lnTo>
                  <a:lnTo>
                    <a:pt x="7110120" y="518553"/>
                  </a:lnTo>
                  <a:lnTo>
                    <a:pt x="7111149" y="517512"/>
                  </a:lnTo>
                  <a:lnTo>
                    <a:pt x="7235495" y="517512"/>
                  </a:lnTo>
                  <a:lnTo>
                    <a:pt x="7235495" y="488581"/>
                  </a:lnTo>
                  <a:lnTo>
                    <a:pt x="7087629" y="488581"/>
                  </a:lnTo>
                  <a:lnTo>
                    <a:pt x="7083120" y="490448"/>
                  </a:lnTo>
                  <a:lnTo>
                    <a:pt x="7076135" y="497916"/>
                  </a:lnTo>
                  <a:lnTo>
                    <a:pt x="7074382" y="502272"/>
                  </a:lnTo>
                  <a:lnTo>
                    <a:pt x="7074382" y="578396"/>
                  </a:lnTo>
                  <a:lnTo>
                    <a:pt x="7076186" y="582752"/>
                  </a:lnTo>
                  <a:lnTo>
                    <a:pt x="7083374" y="589813"/>
                  </a:lnTo>
                  <a:lnTo>
                    <a:pt x="7087844" y="591680"/>
                  </a:lnTo>
                  <a:lnTo>
                    <a:pt x="7093178" y="591883"/>
                  </a:lnTo>
                  <a:lnTo>
                    <a:pt x="7139076" y="591883"/>
                  </a:lnTo>
                  <a:lnTo>
                    <a:pt x="7139076" y="622058"/>
                  </a:lnTo>
                  <a:lnTo>
                    <a:pt x="7062991" y="622058"/>
                  </a:lnTo>
                  <a:lnTo>
                    <a:pt x="7062991" y="650887"/>
                  </a:lnTo>
                  <a:lnTo>
                    <a:pt x="7164921" y="650887"/>
                  </a:lnTo>
                  <a:lnTo>
                    <a:pt x="7180237" y="650570"/>
                  </a:lnTo>
                  <a:lnTo>
                    <a:pt x="7221982" y="648131"/>
                  </a:lnTo>
                  <a:lnTo>
                    <a:pt x="7259828" y="638136"/>
                  </a:lnTo>
                  <a:lnTo>
                    <a:pt x="7259828" y="621753"/>
                  </a:lnTo>
                  <a:lnTo>
                    <a:pt x="7259828" y="612419"/>
                  </a:lnTo>
                  <a:close/>
                </a:path>
                <a:path w="8839200" h="1270634">
                  <a:moveTo>
                    <a:pt x="7307262" y="485470"/>
                  </a:moveTo>
                  <a:lnTo>
                    <a:pt x="7273379" y="485470"/>
                  </a:lnTo>
                  <a:lnTo>
                    <a:pt x="7273379" y="656285"/>
                  </a:lnTo>
                  <a:lnTo>
                    <a:pt x="7302741" y="656285"/>
                  </a:lnTo>
                  <a:lnTo>
                    <a:pt x="7304189" y="655662"/>
                  </a:lnTo>
                  <a:lnTo>
                    <a:pt x="7306653" y="653173"/>
                  </a:lnTo>
                  <a:lnTo>
                    <a:pt x="7307262" y="651725"/>
                  </a:lnTo>
                  <a:lnTo>
                    <a:pt x="7307262" y="485470"/>
                  </a:lnTo>
                  <a:close/>
                </a:path>
                <a:path w="8839200" h="1270634">
                  <a:moveTo>
                    <a:pt x="7315276" y="757097"/>
                  </a:moveTo>
                  <a:lnTo>
                    <a:pt x="7147496" y="757097"/>
                  </a:lnTo>
                  <a:lnTo>
                    <a:pt x="7146468" y="756069"/>
                  </a:lnTo>
                  <a:lnTo>
                    <a:pt x="7146468" y="738746"/>
                  </a:lnTo>
                  <a:lnTo>
                    <a:pt x="7294740" y="738746"/>
                  </a:lnTo>
                  <a:lnTo>
                    <a:pt x="7299198" y="737082"/>
                  </a:lnTo>
                  <a:lnTo>
                    <a:pt x="7306386" y="730453"/>
                  </a:lnTo>
                  <a:lnTo>
                    <a:pt x="7308189" y="725881"/>
                  </a:lnTo>
                  <a:lnTo>
                    <a:pt x="7308189" y="668426"/>
                  </a:lnTo>
                  <a:lnTo>
                    <a:pt x="7111352" y="668426"/>
                  </a:lnTo>
                  <a:lnTo>
                    <a:pt x="7111352" y="695490"/>
                  </a:lnTo>
                  <a:lnTo>
                    <a:pt x="7273684" y="695490"/>
                  </a:lnTo>
                  <a:lnTo>
                    <a:pt x="7273684" y="711568"/>
                  </a:lnTo>
                  <a:lnTo>
                    <a:pt x="7272668" y="712609"/>
                  </a:lnTo>
                  <a:lnTo>
                    <a:pt x="7111352" y="712609"/>
                  </a:lnTo>
                  <a:lnTo>
                    <a:pt x="7111352" y="765505"/>
                  </a:lnTo>
                  <a:lnTo>
                    <a:pt x="7112521" y="773671"/>
                  </a:lnTo>
                  <a:lnTo>
                    <a:pt x="7116051" y="779500"/>
                  </a:lnTo>
                  <a:lnTo>
                    <a:pt x="7121919" y="783005"/>
                  </a:lnTo>
                  <a:lnTo>
                    <a:pt x="7130148" y="784174"/>
                  </a:lnTo>
                  <a:lnTo>
                    <a:pt x="7310755" y="784174"/>
                  </a:lnTo>
                  <a:lnTo>
                    <a:pt x="7312190" y="783551"/>
                  </a:lnTo>
                  <a:lnTo>
                    <a:pt x="7314654" y="781062"/>
                  </a:lnTo>
                  <a:lnTo>
                    <a:pt x="7315276" y="779500"/>
                  </a:lnTo>
                  <a:lnTo>
                    <a:pt x="7315276" y="757097"/>
                  </a:lnTo>
                  <a:close/>
                </a:path>
                <a:path w="8839200" h="1270634">
                  <a:moveTo>
                    <a:pt x="7416698" y="190741"/>
                  </a:moveTo>
                  <a:lnTo>
                    <a:pt x="7361733" y="195783"/>
                  </a:lnTo>
                  <a:lnTo>
                    <a:pt x="7313257" y="197891"/>
                  </a:lnTo>
                  <a:lnTo>
                    <a:pt x="7279716" y="197891"/>
                  </a:lnTo>
                  <a:lnTo>
                    <a:pt x="7279348" y="197523"/>
                  </a:lnTo>
                  <a:lnTo>
                    <a:pt x="7278687" y="196811"/>
                  </a:lnTo>
                  <a:lnTo>
                    <a:pt x="7278687" y="48336"/>
                  </a:lnTo>
                  <a:lnTo>
                    <a:pt x="7279716" y="47294"/>
                  </a:lnTo>
                  <a:lnTo>
                    <a:pt x="7385888" y="47294"/>
                  </a:lnTo>
                  <a:lnTo>
                    <a:pt x="7385888" y="18046"/>
                  </a:lnTo>
                  <a:lnTo>
                    <a:pt x="7257643" y="18046"/>
                  </a:lnTo>
                  <a:lnTo>
                    <a:pt x="7253173" y="19812"/>
                  </a:lnTo>
                  <a:lnTo>
                    <a:pt x="7245985" y="26873"/>
                  </a:lnTo>
                  <a:lnTo>
                    <a:pt x="7244194" y="31330"/>
                  </a:lnTo>
                  <a:lnTo>
                    <a:pt x="7244194" y="213245"/>
                  </a:lnTo>
                  <a:lnTo>
                    <a:pt x="7246086" y="217703"/>
                  </a:lnTo>
                  <a:lnTo>
                    <a:pt x="7253605" y="224675"/>
                  </a:lnTo>
                  <a:lnTo>
                    <a:pt x="7255738" y="225590"/>
                  </a:lnTo>
                  <a:lnTo>
                    <a:pt x="7258050" y="226517"/>
                  </a:lnTo>
                  <a:lnTo>
                    <a:pt x="7302525" y="226517"/>
                  </a:lnTo>
                  <a:lnTo>
                    <a:pt x="7356081" y="224675"/>
                  </a:lnTo>
                  <a:lnTo>
                    <a:pt x="7396200" y="222034"/>
                  </a:lnTo>
                  <a:lnTo>
                    <a:pt x="7416698" y="220294"/>
                  </a:lnTo>
                  <a:lnTo>
                    <a:pt x="7416698" y="197891"/>
                  </a:lnTo>
                  <a:lnTo>
                    <a:pt x="7416698" y="190741"/>
                  </a:lnTo>
                  <a:close/>
                </a:path>
                <a:path w="8839200" h="1270634">
                  <a:moveTo>
                    <a:pt x="7510031" y="100507"/>
                  </a:moveTo>
                  <a:lnTo>
                    <a:pt x="7465669" y="100507"/>
                  </a:lnTo>
                  <a:lnTo>
                    <a:pt x="7465669" y="2806"/>
                  </a:lnTo>
                  <a:lnTo>
                    <a:pt x="7430859" y="2806"/>
                  </a:lnTo>
                  <a:lnTo>
                    <a:pt x="7430859" y="299326"/>
                  </a:lnTo>
                  <a:lnTo>
                    <a:pt x="7461161" y="299326"/>
                  </a:lnTo>
                  <a:lnTo>
                    <a:pt x="7462596" y="298704"/>
                  </a:lnTo>
                  <a:lnTo>
                    <a:pt x="7465060" y="296214"/>
                  </a:lnTo>
                  <a:lnTo>
                    <a:pt x="7465669" y="294767"/>
                  </a:lnTo>
                  <a:lnTo>
                    <a:pt x="7465669" y="130060"/>
                  </a:lnTo>
                  <a:lnTo>
                    <a:pt x="7510031" y="130060"/>
                  </a:lnTo>
                  <a:lnTo>
                    <a:pt x="7510031" y="100507"/>
                  </a:lnTo>
                  <a:close/>
                </a:path>
                <a:path w="8839200" h="1270634">
                  <a:moveTo>
                    <a:pt x="7554074" y="237413"/>
                  </a:moveTo>
                  <a:lnTo>
                    <a:pt x="7518959" y="237413"/>
                  </a:lnTo>
                  <a:lnTo>
                    <a:pt x="7518959" y="271945"/>
                  </a:lnTo>
                  <a:lnTo>
                    <a:pt x="7554074" y="271945"/>
                  </a:lnTo>
                  <a:lnTo>
                    <a:pt x="7554074" y="237413"/>
                  </a:lnTo>
                  <a:close/>
                </a:path>
                <a:path w="8839200" h="1270634">
                  <a:moveTo>
                    <a:pt x="7649057" y="600278"/>
                  </a:moveTo>
                  <a:lnTo>
                    <a:pt x="7607008" y="583476"/>
                  </a:lnTo>
                  <a:lnTo>
                    <a:pt x="7572934" y="562940"/>
                  </a:lnTo>
                  <a:lnTo>
                    <a:pt x="7572654" y="562749"/>
                  </a:lnTo>
                  <a:lnTo>
                    <a:pt x="7544359" y="532447"/>
                  </a:lnTo>
                  <a:lnTo>
                    <a:pt x="7542466" y="526846"/>
                  </a:lnTo>
                  <a:lnTo>
                    <a:pt x="7542466" y="490131"/>
                  </a:lnTo>
                  <a:lnTo>
                    <a:pt x="7507351" y="490131"/>
                  </a:lnTo>
                  <a:lnTo>
                    <a:pt x="7507351" y="526846"/>
                  </a:lnTo>
                  <a:lnTo>
                    <a:pt x="7505560" y="532447"/>
                  </a:lnTo>
                  <a:lnTo>
                    <a:pt x="7474902" y="564400"/>
                  </a:lnTo>
                  <a:lnTo>
                    <a:pt x="7437907" y="585114"/>
                  </a:lnTo>
                  <a:lnTo>
                    <a:pt x="7399236" y="600278"/>
                  </a:lnTo>
                  <a:lnTo>
                    <a:pt x="7422337" y="624547"/>
                  </a:lnTo>
                  <a:lnTo>
                    <a:pt x="7463231" y="606742"/>
                  </a:lnTo>
                  <a:lnTo>
                    <a:pt x="7497394" y="585990"/>
                  </a:lnTo>
                  <a:lnTo>
                    <a:pt x="7524610" y="562940"/>
                  </a:lnTo>
                  <a:lnTo>
                    <a:pt x="7529030" y="567753"/>
                  </a:lnTo>
                  <a:lnTo>
                    <a:pt x="7565364" y="595706"/>
                  </a:lnTo>
                  <a:lnTo>
                    <a:pt x="7601001" y="614756"/>
                  </a:lnTo>
                  <a:lnTo>
                    <a:pt x="7627175" y="624243"/>
                  </a:lnTo>
                  <a:lnTo>
                    <a:pt x="7649057" y="600278"/>
                  </a:lnTo>
                  <a:close/>
                </a:path>
                <a:path w="8839200" h="1270634">
                  <a:moveTo>
                    <a:pt x="7662913" y="648195"/>
                  </a:moveTo>
                  <a:lnTo>
                    <a:pt x="7385685" y="648195"/>
                  </a:lnTo>
                  <a:lnTo>
                    <a:pt x="7385685" y="678065"/>
                  </a:lnTo>
                  <a:lnTo>
                    <a:pt x="7507046" y="678065"/>
                  </a:lnTo>
                  <a:lnTo>
                    <a:pt x="7507046" y="781685"/>
                  </a:lnTo>
                  <a:lnTo>
                    <a:pt x="7537958" y="781685"/>
                  </a:lnTo>
                  <a:lnTo>
                    <a:pt x="7539393" y="781062"/>
                  </a:lnTo>
                  <a:lnTo>
                    <a:pt x="7541857" y="778573"/>
                  </a:lnTo>
                  <a:lnTo>
                    <a:pt x="7542466" y="777125"/>
                  </a:lnTo>
                  <a:lnTo>
                    <a:pt x="7542466" y="678065"/>
                  </a:lnTo>
                  <a:lnTo>
                    <a:pt x="7658392" y="678065"/>
                  </a:lnTo>
                  <a:lnTo>
                    <a:pt x="7659827" y="677443"/>
                  </a:lnTo>
                  <a:lnTo>
                    <a:pt x="7662304" y="674954"/>
                  </a:lnTo>
                  <a:lnTo>
                    <a:pt x="7662913" y="673506"/>
                  </a:lnTo>
                  <a:lnTo>
                    <a:pt x="7662913" y="648195"/>
                  </a:lnTo>
                  <a:close/>
                </a:path>
                <a:path w="8839200" h="1270634">
                  <a:moveTo>
                    <a:pt x="7884261" y="562317"/>
                  </a:moveTo>
                  <a:lnTo>
                    <a:pt x="7884236" y="562013"/>
                  </a:lnTo>
                  <a:lnTo>
                    <a:pt x="7883753" y="553974"/>
                  </a:lnTo>
                  <a:lnTo>
                    <a:pt x="7882522" y="546023"/>
                  </a:lnTo>
                  <a:lnTo>
                    <a:pt x="7870495" y="518134"/>
                  </a:lnTo>
                  <a:lnTo>
                    <a:pt x="7866507" y="513041"/>
                  </a:lnTo>
                  <a:lnTo>
                    <a:pt x="7861617" y="508025"/>
                  </a:lnTo>
                  <a:lnTo>
                    <a:pt x="7856220" y="503555"/>
                  </a:lnTo>
                  <a:lnTo>
                    <a:pt x="7850378" y="499630"/>
                  </a:lnTo>
                  <a:lnTo>
                    <a:pt x="7849451" y="499135"/>
                  </a:lnTo>
                  <a:lnTo>
                    <a:pt x="7849451" y="556412"/>
                  </a:lnTo>
                  <a:lnTo>
                    <a:pt x="7849451" y="567817"/>
                  </a:lnTo>
                  <a:lnTo>
                    <a:pt x="7830452" y="601573"/>
                  </a:lnTo>
                  <a:lnTo>
                    <a:pt x="7813713" y="608063"/>
                  </a:lnTo>
                  <a:lnTo>
                    <a:pt x="7800784" y="608063"/>
                  </a:lnTo>
                  <a:lnTo>
                    <a:pt x="7769466" y="586232"/>
                  </a:lnTo>
                  <a:lnTo>
                    <a:pt x="7763815" y="568655"/>
                  </a:lnTo>
                  <a:lnTo>
                    <a:pt x="7763891" y="556412"/>
                  </a:lnTo>
                  <a:lnTo>
                    <a:pt x="7794307" y="519379"/>
                  </a:lnTo>
                  <a:lnTo>
                    <a:pt x="7794574" y="519379"/>
                  </a:lnTo>
                  <a:lnTo>
                    <a:pt x="7800162" y="518134"/>
                  </a:lnTo>
                  <a:lnTo>
                    <a:pt x="7813307" y="518134"/>
                  </a:lnTo>
                  <a:lnTo>
                    <a:pt x="7819110" y="519379"/>
                  </a:lnTo>
                  <a:lnTo>
                    <a:pt x="7848422" y="550964"/>
                  </a:lnTo>
                  <a:lnTo>
                    <a:pt x="7849451" y="556412"/>
                  </a:lnTo>
                  <a:lnTo>
                    <a:pt x="7849451" y="499135"/>
                  </a:lnTo>
                  <a:lnTo>
                    <a:pt x="7806944" y="488264"/>
                  </a:lnTo>
                  <a:lnTo>
                    <a:pt x="7798917" y="488594"/>
                  </a:lnTo>
                  <a:lnTo>
                    <a:pt x="7757312" y="503555"/>
                  </a:lnTo>
                  <a:lnTo>
                    <a:pt x="7732192" y="538492"/>
                  </a:lnTo>
                  <a:lnTo>
                    <a:pt x="7728953" y="556831"/>
                  </a:lnTo>
                  <a:lnTo>
                    <a:pt x="7728699" y="562317"/>
                  </a:lnTo>
                  <a:lnTo>
                    <a:pt x="7738453" y="600798"/>
                  </a:lnTo>
                  <a:lnTo>
                    <a:pt x="7770190" y="630021"/>
                  </a:lnTo>
                  <a:lnTo>
                    <a:pt x="7791272" y="636841"/>
                  </a:lnTo>
                  <a:lnTo>
                    <a:pt x="7791018" y="636841"/>
                  </a:lnTo>
                  <a:lnTo>
                    <a:pt x="7799032" y="637895"/>
                  </a:lnTo>
                  <a:lnTo>
                    <a:pt x="7798727" y="637895"/>
                  </a:lnTo>
                  <a:lnTo>
                    <a:pt x="7806944" y="638238"/>
                  </a:lnTo>
                  <a:lnTo>
                    <a:pt x="7844295" y="629564"/>
                  </a:lnTo>
                  <a:lnTo>
                    <a:pt x="7875486" y="599655"/>
                  </a:lnTo>
                  <a:lnTo>
                    <a:pt x="7884109" y="567817"/>
                  </a:lnTo>
                  <a:lnTo>
                    <a:pt x="7884261" y="562317"/>
                  </a:lnTo>
                  <a:close/>
                </a:path>
                <a:path w="8839200" h="1270634">
                  <a:moveTo>
                    <a:pt x="7964043" y="485470"/>
                  </a:moveTo>
                  <a:lnTo>
                    <a:pt x="7928927" y="485470"/>
                  </a:lnTo>
                  <a:lnTo>
                    <a:pt x="7928927" y="650379"/>
                  </a:lnTo>
                  <a:lnTo>
                    <a:pt x="7959522" y="650379"/>
                  </a:lnTo>
                  <a:lnTo>
                    <a:pt x="7960957" y="649757"/>
                  </a:lnTo>
                  <a:lnTo>
                    <a:pt x="7963421" y="647268"/>
                  </a:lnTo>
                  <a:lnTo>
                    <a:pt x="7964043" y="645820"/>
                  </a:lnTo>
                  <a:lnTo>
                    <a:pt x="7964043" y="485470"/>
                  </a:lnTo>
                  <a:close/>
                </a:path>
                <a:path w="8839200" h="1270634">
                  <a:moveTo>
                    <a:pt x="7989913" y="759904"/>
                  </a:moveTo>
                  <a:lnTo>
                    <a:pt x="7956029" y="738797"/>
                  </a:lnTo>
                  <a:lnTo>
                    <a:pt x="7934223" y="710018"/>
                  </a:lnTo>
                  <a:lnTo>
                    <a:pt x="7932623" y="703999"/>
                  </a:lnTo>
                  <a:lnTo>
                    <a:pt x="7932623" y="668426"/>
                  </a:lnTo>
                  <a:lnTo>
                    <a:pt x="7898117" y="668426"/>
                  </a:lnTo>
                  <a:lnTo>
                    <a:pt x="7898117" y="702335"/>
                  </a:lnTo>
                  <a:lnTo>
                    <a:pt x="7897101" y="707580"/>
                  </a:lnTo>
                  <a:lnTo>
                    <a:pt x="7871574" y="741959"/>
                  </a:lnTo>
                  <a:lnTo>
                    <a:pt x="7863306" y="747763"/>
                  </a:lnTo>
                  <a:lnTo>
                    <a:pt x="7858582" y="744867"/>
                  </a:lnTo>
                  <a:lnTo>
                    <a:pt x="7829423" y="707580"/>
                  </a:lnTo>
                  <a:lnTo>
                    <a:pt x="7828508" y="702335"/>
                  </a:lnTo>
                  <a:lnTo>
                    <a:pt x="7828508" y="668426"/>
                  </a:lnTo>
                  <a:lnTo>
                    <a:pt x="7793380" y="668426"/>
                  </a:lnTo>
                  <a:lnTo>
                    <a:pt x="7791691" y="710018"/>
                  </a:lnTo>
                  <a:lnTo>
                    <a:pt x="7763408" y="743927"/>
                  </a:lnTo>
                  <a:lnTo>
                    <a:pt x="7735481" y="761771"/>
                  </a:lnTo>
                  <a:lnTo>
                    <a:pt x="7760729" y="782929"/>
                  </a:lnTo>
                  <a:lnTo>
                    <a:pt x="7795184" y="756894"/>
                  </a:lnTo>
                  <a:lnTo>
                    <a:pt x="7810640" y="740613"/>
                  </a:lnTo>
                  <a:lnTo>
                    <a:pt x="7815351" y="747001"/>
                  </a:lnTo>
                  <a:lnTo>
                    <a:pt x="7846428" y="774522"/>
                  </a:lnTo>
                  <a:lnTo>
                    <a:pt x="7863002" y="783856"/>
                  </a:lnTo>
                  <a:lnTo>
                    <a:pt x="7871460" y="779272"/>
                  </a:lnTo>
                  <a:lnTo>
                    <a:pt x="7904708" y="753478"/>
                  </a:lnTo>
                  <a:lnTo>
                    <a:pt x="7909827" y="747763"/>
                  </a:lnTo>
                  <a:lnTo>
                    <a:pt x="7909979" y="747598"/>
                  </a:lnTo>
                  <a:lnTo>
                    <a:pt x="7915059" y="741235"/>
                  </a:lnTo>
                  <a:lnTo>
                    <a:pt x="7919885" y="747001"/>
                  </a:lnTo>
                  <a:lnTo>
                    <a:pt x="7925498" y="752906"/>
                  </a:lnTo>
                  <a:lnTo>
                    <a:pt x="7959191" y="779272"/>
                  </a:lnTo>
                  <a:lnTo>
                    <a:pt x="7966202" y="783551"/>
                  </a:lnTo>
                  <a:lnTo>
                    <a:pt x="7989913" y="759904"/>
                  </a:lnTo>
                  <a:close/>
                </a:path>
                <a:path w="8839200" h="1270634">
                  <a:moveTo>
                    <a:pt x="8225879" y="670293"/>
                  </a:moveTo>
                  <a:lnTo>
                    <a:pt x="8190446" y="670293"/>
                  </a:lnTo>
                  <a:lnTo>
                    <a:pt x="8190446" y="697052"/>
                  </a:lnTo>
                  <a:lnTo>
                    <a:pt x="8190446" y="725678"/>
                  </a:lnTo>
                  <a:lnTo>
                    <a:pt x="8190446" y="752957"/>
                  </a:lnTo>
                  <a:lnTo>
                    <a:pt x="8189417" y="753986"/>
                  </a:lnTo>
                  <a:lnTo>
                    <a:pt x="8060563" y="753986"/>
                  </a:lnTo>
                  <a:lnTo>
                    <a:pt x="8059534" y="752957"/>
                  </a:lnTo>
                  <a:lnTo>
                    <a:pt x="8059534" y="725678"/>
                  </a:lnTo>
                  <a:lnTo>
                    <a:pt x="8190446" y="725678"/>
                  </a:lnTo>
                  <a:lnTo>
                    <a:pt x="8190446" y="697052"/>
                  </a:lnTo>
                  <a:lnTo>
                    <a:pt x="8059534" y="697052"/>
                  </a:lnTo>
                  <a:lnTo>
                    <a:pt x="8059534" y="670293"/>
                  </a:lnTo>
                  <a:lnTo>
                    <a:pt x="8024723" y="670293"/>
                  </a:lnTo>
                  <a:lnTo>
                    <a:pt x="8024723" y="769340"/>
                  </a:lnTo>
                  <a:lnTo>
                    <a:pt x="8026514" y="773798"/>
                  </a:lnTo>
                  <a:lnTo>
                    <a:pt x="8033702" y="780859"/>
                  </a:lnTo>
                  <a:lnTo>
                    <a:pt x="8038173" y="782612"/>
                  </a:lnTo>
                  <a:lnTo>
                    <a:pt x="8212417" y="782612"/>
                  </a:lnTo>
                  <a:lnTo>
                    <a:pt x="8216887" y="780859"/>
                  </a:lnTo>
                  <a:lnTo>
                    <a:pt x="8224075" y="773798"/>
                  </a:lnTo>
                  <a:lnTo>
                    <a:pt x="8225879" y="769340"/>
                  </a:lnTo>
                  <a:lnTo>
                    <a:pt x="8225879" y="753986"/>
                  </a:lnTo>
                  <a:lnTo>
                    <a:pt x="8225879" y="725678"/>
                  </a:lnTo>
                  <a:lnTo>
                    <a:pt x="8225879" y="697052"/>
                  </a:lnTo>
                  <a:lnTo>
                    <a:pt x="8225879" y="670293"/>
                  </a:lnTo>
                  <a:close/>
                </a:path>
                <a:path w="8839200" h="1270634">
                  <a:moveTo>
                    <a:pt x="8241893" y="581609"/>
                  </a:moveTo>
                  <a:lnTo>
                    <a:pt x="8194764" y="562838"/>
                  </a:lnTo>
                  <a:lnTo>
                    <a:pt x="8155953" y="536130"/>
                  </a:lnTo>
                  <a:lnTo>
                    <a:pt x="8143011" y="514718"/>
                  </a:lnTo>
                  <a:lnTo>
                    <a:pt x="8143011" y="485470"/>
                  </a:lnTo>
                  <a:lnTo>
                    <a:pt x="8107896" y="485470"/>
                  </a:lnTo>
                  <a:lnTo>
                    <a:pt x="8107896" y="509117"/>
                  </a:lnTo>
                  <a:lnTo>
                    <a:pt x="8107235" y="515150"/>
                  </a:lnTo>
                  <a:lnTo>
                    <a:pt x="8079029" y="548982"/>
                  </a:lnTo>
                  <a:lnTo>
                    <a:pt x="8039201" y="570877"/>
                  </a:lnTo>
                  <a:lnTo>
                    <a:pt x="8008086" y="582231"/>
                  </a:lnTo>
                  <a:lnTo>
                    <a:pt x="8028419" y="606196"/>
                  </a:lnTo>
                  <a:lnTo>
                    <a:pt x="8068894" y="589622"/>
                  </a:lnTo>
                  <a:lnTo>
                    <a:pt x="8106042" y="566216"/>
                  </a:lnTo>
                  <a:lnTo>
                    <a:pt x="8125142" y="547077"/>
                  </a:lnTo>
                  <a:lnTo>
                    <a:pt x="8129384" y="551738"/>
                  </a:lnTo>
                  <a:lnTo>
                    <a:pt x="8163585" y="578662"/>
                  </a:lnTo>
                  <a:lnTo>
                    <a:pt x="8203578" y="599325"/>
                  </a:lnTo>
                  <a:lnTo>
                    <a:pt x="8222170" y="605574"/>
                  </a:lnTo>
                  <a:lnTo>
                    <a:pt x="8241893" y="581609"/>
                  </a:lnTo>
                  <a:close/>
                </a:path>
                <a:path w="8839200" h="1270634">
                  <a:moveTo>
                    <a:pt x="8263458" y="622058"/>
                  </a:moveTo>
                  <a:lnTo>
                    <a:pt x="7985912" y="622058"/>
                  </a:lnTo>
                  <a:lnTo>
                    <a:pt x="7985912" y="651306"/>
                  </a:lnTo>
                  <a:lnTo>
                    <a:pt x="8258937" y="651306"/>
                  </a:lnTo>
                  <a:lnTo>
                    <a:pt x="8260372" y="650684"/>
                  </a:lnTo>
                  <a:lnTo>
                    <a:pt x="8262836" y="648195"/>
                  </a:lnTo>
                  <a:lnTo>
                    <a:pt x="8263458" y="646747"/>
                  </a:lnTo>
                  <a:lnTo>
                    <a:pt x="8263458" y="622058"/>
                  </a:lnTo>
                  <a:close/>
                </a:path>
                <a:path w="8839200" h="1270634">
                  <a:moveTo>
                    <a:pt x="8451355" y="669048"/>
                  </a:moveTo>
                  <a:lnTo>
                    <a:pt x="8397126" y="675525"/>
                  </a:lnTo>
                  <a:lnTo>
                    <a:pt x="8364436" y="677659"/>
                  </a:lnTo>
                  <a:lnTo>
                    <a:pt x="8365261" y="677659"/>
                  </a:lnTo>
                  <a:lnTo>
                    <a:pt x="8346237" y="678383"/>
                  </a:lnTo>
                  <a:lnTo>
                    <a:pt x="8330666" y="678688"/>
                  </a:lnTo>
                  <a:lnTo>
                    <a:pt x="8313763" y="678688"/>
                  </a:lnTo>
                  <a:lnTo>
                    <a:pt x="8312734" y="677659"/>
                  </a:lnTo>
                  <a:lnTo>
                    <a:pt x="8312734" y="495109"/>
                  </a:lnTo>
                  <a:lnTo>
                    <a:pt x="8277619" y="495109"/>
                  </a:lnTo>
                  <a:lnTo>
                    <a:pt x="8277619" y="695388"/>
                  </a:lnTo>
                  <a:lnTo>
                    <a:pt x="8279422" y="699744"/>
                  </a:lnTo>
                  <a:lnTo>
                    <a:pt x="8286610" y="706805"/>
                  </a:lnTo>
                  <a:lnTo>
                    <a:pt x="8291055" y="708660"/>
                  </a:lnTo>
                  <a:lnTo>
                    <a:pt x="8290903" y="708660"/>
                  </a:lnTo>
                  <a:lnTo>
                    <a:pt x="8296415" y="708875"/>
                  </a:lnTo>
                  <a:lnTo>
                    <a:pt x="8322132" y="708875"/>
                  </a:lnTo>
                  <a:lnTo>
                    <a:pt x="8383702" y="705916"/>
                  </a:lnTo>
                  <a:lnTo>
                    <a:pt x="8429752" y="702106"/>
                  </a:lnTo>
                  <a:lnTo>
                    <a:pt x="8451355" y="699541"/>
                  </a:lnTo>
                  <a:lnTo>
                    <a:pt x="8451355" y="678688"/>
                  </a:lnTo>
                  <a:lnTo>
                    <a:pt x="8451355" y="669048"/>
                  </a:lnTo>
                  <a:close/>
                </a:path>
                <a:path w="8839200" h="1270634">
                  <a:moveTo>
                    <a:pt x="8502802" y="485470"/>
                  </a:moveTo>
                  <a:lnTo>
                    <a:pt x="8467687" y="485470"/>
                  </a:lnTo>
                  <a:lnTo>
                    <a:pt x="8467687" y="781685"/>
                  </a:lnTo>
                  <a:lnTo>
                    <a:pt x="8498281" y="781685"/>
                  </a:lnTo>
                  <a:lnTo>
                    <a:pt x="8499716" y="781062"/>
                  </a:lnTo>
                  <a:lnTo>
                    <a:pt x="8502180" y="778573"/>
                  </a:lnTo>
                  <a:lnTo>
                    <a:pt x="8502802" y="777125"/>
                  </a:lnTo>
                  <a:lnTo>
                    <a:pt x="8502802" y="485470"/>
                  </a:lnTo>
                  <a:close/>
                </a:path>
                <a:path w="8839200" h="1270634">
                  <a:moveTo>
                    <a:pt x="8701799" y="673087"/>
                  </a:moveTo>
                  <a:lnTo>
                    <a:pt x="8646833" y="678141"/>
                  </a:lnTo>
                  <a:lnTo>
                    <a:pt x="8598357" y="680250"/>
                  </a:lnTo>
                  <a:lnTo>
                    <a:pt x="8564816" y="680250"/>
                  </a:lnTo>
                  <a:lnTo>
                    <a:pt x="8564448" y="679869"/>
                  </a:lnTo>
                  <a:lnTo>
                    <a:pt x="8563788" y="679157"/>
                  </a:lnTo>
                  <a:lnTo>
                    <a:pt x="8563788" y="530694"/>
                  </a:lnTo>
                  <a:lnTo>
                    <a:pt x="8564816" y="529653"/>
                  </a:lnTo>
                  <a:lnTo>
                    <a:pt x="8670988" y="529653"/>
                  </a:lnTo>
                  <a:lnTo>
                    <a:pt x="8670988" y="500405"/>
                  </a:lnTo>
                  <a:lnTo>
                    <a:pt x="8542744" y="500405"/>
                  </a:lnTo>
                  <a:lnTo>
                    <a:pt x="8538273" y="502170"/>
                  </a:lnTo>
                  <a:lnTo>
                    <a:pt x="8531085" y="509219"/>
                  </a:lnTo>
                  <a:lnTo>
                    <a:pt x="8529295" y="513676"/>
                  </a:lnTo>
                  <a:lnTo>
                    <a:pt x="8529295" y="695604"/>
                  </a:lnTo>
                  <a:lnTo>
                    <a:pt x="8531187" y="700062"/>
                  </a:lnTo>
                  <a:lnTo>
                    <a:pt x="8538693" y="707021"/>
                  </a:lnTo>
                  <a:lnTo>
                    <a:pt x="8540839" y="707936"/>
                  </a:lnTo>
                  <a:lnTo>
                    <a:pt x="8543150" y="708875"/>
                  </a:lnTo>
                  <a:lnTo>
                    <a:pt x="8587626" y="708875"/>
                  </a:lnTo>
                  <a:lnTo>
                    <a:pt x="8641182" y="707021"/>
                  </a:lnTo>
                  <a:lnTo>
                    <a:pt x="8681301" y="704380"/>
                  </a:lnTo>
                  <a:lnTo>
                    <a:pt x="8701799" y="702652"/>
                  </a:lnTo>
                  <a:lnTo>
                    <a:pt x="8701799" y="680250"/>
                  </a:lnTo>
                  <a:lnTo>
                    <a:pt x="8701799" y="673087"/>
                  </a:lnTo>
                  <a:close/>
                </a:path>
                <a:path w="8839200" h="1270634">
                  <a:moveTo>
                    <a:pt x="8795131" y="582853"/>
                  </a:moveTo>
                  <a:lnTo>
                    <a:pt x="8750770" y="582853"/>
                  </a:lnTo>
                  <a:lnTo>
                    <a:pt x="8750770" y="485152"/>
                  </a:lnTo>
                  <a:lnTo>
                    <a:pt x="8715959" y="485152"/>
                  </a:lnTo>
                  <a:lnTo>
                    <a:pt x="8715959" y="781685"/>
                  </a:lnTo>
                  <a:lnTo>
                    <a:pt x="8746249" y="781685"/>
                  </a:lnTo>
                  <a:lnTo>
                    <a:pt x="8747696" y="781062"/>
                  </a:lnTo>
                  <a:lnTo>
                    <a:pt x="8750160" y="778573"/>
                  </a:lnTo>
                  <a:lnTo>
                    <a:pt x="8750770" y="777125"/>
                  </a:lnTo>
                  <a:lnTo>
                    <a:pt x="8750770" y="612419"/>
                  </a:lnTo>
                  <a:lnTo>
                    <a:pt x="8795131" y="612419"/>
                  </a:lnTo>
                  <a:lnTo>
                    <a:pt x="8795131" y="582853"/>
                  </a:lnTo>
                  <a:close/>
                </a:path>
                <a:path w="8839200" h="1270634">
                  <a:moveTo>
                    <a:pt x="8839175" y="719759"/>
                  </a:moveTo>
                  <a:lnTo>
                    <a:pt x="8804059" y="719759"/>
                  </a:lnTo>
                  <a:lnTo>
                    <a:pt x="8804059" y="754303"/>
                  </a:lnTo>
                  <a:lnTo>
                    <a:pt x="8839175" y="754303"/>
                  </a:lnTo>
                  <a:lnTo>
                    <a:pt x="8839175" y="719759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708819" y="8596845"/>
              <a:ext cx="5080000" cy="788035"/>
            </a:xfrm>
            <a:custGeom>
              <a:avLst/>
              <a:gdLst/>
              <a:ahLst/>
              <a:cxnLst/>
              <a:rect l="l" t="t" r="r" b="b"/>
              <a:pathLst>
                <a:path w="5080000" h="788034">
                  <a:moveTo>
                    <a:pt x="269227" y="637311"/>
                  </a:moveTo>
                  <a:lnTo>
                    <a:pt x="230263" y="620509"/>
                  </a:lnTo>
                  <a:lnTo>
                    <a:pt x="194830" y="597827"/>
                  </a:lnTo>
                  <a:lnTo>
                    <a:pt x="159778" y="560146"/>
                  </a:lnTo>
                  <a:lnTo>
                    <a:pt x="156794" y="548005"/>
                  </a:lnTo>
                  <a:lnTo>
                    <a:pt x="156794" y="498221"/>
                  </a:lnTo>
                  <a:lnTo>
                    <a:pt x="121678" y="498221"/>
                  </a:lnTo>
                  <a:lnTo>
                    <a:pt x="121678" y="551535"/>
                  </a:lnTo>
                  <a:lnTo>
                    <a:pt x="119735" y="558634"/>
                  </a:lnTo>
                  <a:lnTo>
                    <a:pt x="95491" y="590867"/>
                  </a:lnTo>
                  <a:lnTo>
                    <a:pt x="60198" y="616826"/>
                  </a:lnTo>
                  <a:lnTo>
                    <a:pt x="21259" y="636473"/>
                  </a:lnTo>
                  <a:lnTo>
                    <a:pt x="8013" y="641045"/>
                  </a:lnTo>
                  <a:lnTo>
                    <a:pt x="31115" y="665937"/>
                  </a:lnTo>
                  <a:lnTo>
                    <a:pt x="67348" y="649846"/>
                  </a:lnTo>
                  <a:lnTo>
                    <a:pt x="104584" y="625525"/>
                  </a:lnTo>
                  <a:lnTo>
                    <a:pt x="134924" y="598309"/>
                  </a:lnTo>
                  <a:lnTo>
                    <a:pt x="139242" y="593128"/>
                  </a:lnTo>
                  <a:lnTo>
                    <a:pt x="143306" y="598309"/>
                  </a:lnTo>
                  <a:lnTo>
                    <a:pt x="173964" y="625170"/>
                  </a:lnTo>
                  <a:lnTo>
                    <a:pt x="212229" y="648589"/>
                  </a:lnTo>
                  <a:lnTo>
                    <a:pt x="247053" y="662825"/>
                  </a:lnTo>
                  <a:lnTo>
                    <a:pt x="269227" y="637311"/>
                  </a:lnTo>
                  <a:close/>
                </a:path>
                <a:path w="5080000" h="788034">
                  <a:moveTo>
                    <a:pt x="545236" y="714159"/>
                  </a:moveTo>
                  <a:lnTo>
                    <a:pt x="425716" y="714159"/>
                  </a:lnTo>
                  <a:lnTo>
                    <a:pt x="425716" y="662825"/>
                  </a:lnTo>
                  <a:lnTo>
                    <a:pt x="510730" y="662825"/>
                  </a:lnTo>
                  <a:lnTo>
                    <a:pt x="510730" y="632637"/>
                  </a:lnTo>
                  <a:lnTo>
                    <a:pt x="340487" y="632637"/>
                  </a:lnTo>
                  <a:lnTo>
                    <a:pt x="339458" y="631609"/>
                  </a:lnTo>
                  <a:lnTo>
                    <a:pt x="339458" y="594995"/>
                  </a:lnTo>
                  <a:lnTo>
                    <a:pt x="503339" y="594995"/>
                  </a:lnTo>
                  <a:lnTo>
                    <a:pt x="503339" y="566051"/>
                  </a:lnTo>
                  <a:lnTo>
                    <a:pt x="339458" y="566051"/>
                  </a:lnTo>
                  <a:lnTo>
                    <a:pt x="339458" y="531304"/>
                  </a:lnTo>
                  <a:lnTo>
                    <a:pt x="340487" y="530275"/>
                  </a:lnTo>
                  <a:lnTo>
                    <a:pt x="507961" y="530275"/>
                  </a:lnTo>
                  <a:lnTo>
                    <a:pt x="507961" y="500405"/>
                  </a:lnTo>
                  <a:lnTo>
                    <a:pt x="316572" y="500405"/>
                  </a:lnTo>
                  <a:lnTo>
                    <a:pt x="312102" y="502170"/>
                  </a:lnTo>
                  <a:lnTo>
                    <a:pt x="304914" y="509219"/>
                  </a:lnTo>
                  <a:lnTo>
                    <a:pt x="303110" y="513676"/>
                  </a:lnTo>
                  <a:lnTo>
                    <a:pt x="303110" y="519074"/>
                  </a:lnTo>
                  <a:lnTo>
                    <a:pt x="303110" y="649338"/>
                  </a:lnTo>
                  <a:lnTo>
                    <a:pt x="304914" y="653745"/>
                  </a:lnTo>
                  <a:lnTo>
                    <a:pt x="312102" y="661009"/>
                  </a:lnTo>
                  <a:lnTo>
                    <a:pt x="316572" y="662825"/>
                  </a:lnTo>
                  <a:lnTo>
                    <a:pt x="390296" y="662825"/>
                  </a:lnTo>
                  <a:lnTo>
                    <a:pt x="390296" y="714159"/>
                  </a:lnTo>
                  <a:lnTo>
                    <a:pt x="277241" y="714159"/>
                  </a:lnTo>
                  <a:lnTo>
                    <a:pt x="277241" y="710120"/>
                  </a:lnTo>
                  <a:lnTo>
                    <a:pt x="0" y="710120"/>
                  </a:lnTo>
                  <a:lnTo>
                    <a:pt x="0" y="739990"/>
                  </a:lnTo>
                  <a:lnTo>
                    <a:pt x="267995" y="739990"/>
                  </a:lnTo>
                  <a:lnTo>
                    <a:pt x="267995" y="744029"/>
                  </a:lnTo>
                  <a:lnTo>
                    <a:pt x="539889" y="744029"/>
                  </a:lnTo>
                  <a:lnTo>
                    <a:pt x="541070" y="743673"/>
                  </a:lnTo>
                  <a:lnTo>
                    <a:pt x="544156" y="742213"/>
                  </a:lnTo>
                  <a:lnTo>
                    <a:pt x="545033" y="740511"/>
                  </a:lnTo>
                  <a:lnTo>
                    <a:pt x="545236" y="737806"/>
                  </a:lnTo>
                  <a:lnTo>
                    <a:pt x="545236" y="714159"/>
                  </a:lnTo>
                  <a:close/>
                </a:path>
                <a:path w="5080000" h="788034">
                  <a:moveTo>
                    <a:pt x="690626" y="507555"/>
                  </a:moveTo>
                  <a:lnTo>
                    <a:pt x="688733" y="503047"/>
                  </a:lnTo>
                  <a:lnTo>
                    <a:pt x="681126" y="496201"/>
                  </a:lnTo>
                  <a:lnTo>
                    <a:pt x="676668" y="494487"/>
                  </a:lnTo>
                  <a:lnTo>
                    <a:pt x="558482" y="494487"/>
                  </a:lnTo>
                  <a:lnTo>
                    <a:pt x="558482" y="522490"/>
                  </a:lnTo>
                  <a:lnTo>
                    <a:pt x="655408" y="522490"/>
                  </a:lnTo>
                  <a:lnTo>
                    <a:pt x="656437" y="523532"/>
                  </a:lnTo>
                  <a:lnTo>
                    <a:pt x="656437" y="557657"/>
                  </a:lnTo>
                  <a:lnTo>
                    <a:pt x="554786" y="557657"/>
                  </a:lnTo>
                  <a:lnTo>
                    <a:pt x="554786" y="585965"/>
                  </a:lnTo>
                  <a:lnTo>
                    <a:pt x="647814" y="585965"/>
                  </a:lnTo>
                  <a:lnTo>
                    <a:pt x="643293" y="592607"/>
                  </a:lnTo>
                  <a:lnTo>
                    <a:pt x="606374" y="617867"/>
                  </a:lnTo>
                  <a:lnTo>
                    <a:pt x="569582" y="631888"/>
                  </a:lnTo>
                  <a:lnTo>
                    <a:pt x="545236" y="638860"/>
                  </a:lnTo>
                  <a:lnTo>
                    <a:pt x="564642" y="661885"/>
                  </a:lnTo>
                  <a:lnTo>
                    <a:pt x="612076" y="646645"/>
                  </a:lnTo>
                  <a:lnTo>
                    <a:pt x="652272" y="624713"/>
                  </a:lnTo>
                  <a:lnTo>
                    <a:pt x="680161" y="594372"/>
                  </a:lnTo>
                  <a:lnTo>
                    <a:pt x="690626" y="553923"/>
                  </a:lnTo>
                  <a:lnTo>
                    <a:pt x="690626" y="507555"/>
                  </a:lnTo>
                  <a:close/>
                </a:path>
                <a:path w="5080000" h="788034">
                  <a:moveTo>
                    <a:pt x="783043" y="485470"/>
                  </a:moveTo>
                  <a:lnTo>
                    <a:pt x="748538" y="485470"/>
                  </a:lnTo>
                  <a:lnTo>
                    <a:pt x="748538" y="658469"/>
                  </a:lnTo>
                  <a:lnTo>
                    <a:pt x="778522" y="658469"/>
                  </a:lnTo>
                  <a:lnTo>
                    <a:pt x="779957" y="657847"/>
                  </a:lnTo>
                  <a:lnTo>
                    <a:pt x="782421" y="655358"/>
                  </a:lnTo>
                  <a:lnTo>
                    <a:pt x="783043" y="653897"/>
                  </a:lnTo>
                  <a:lnTo>
                    <a:pt x="783043" y="485470"/>
                  </a:lnTo>
                  <a:close/>
                </a:path>
                <a:path w="5080000" h="788034">
                  <a:moveTo>
                    <a:pt x="786434" y="716343"/>
                  </a:moveTo>
                  <a:lnTo>
                    <a:pt x="763790" y="680453"/>
                  </a:lnTo>
                  <a:lnTo>
                    <a:pt x="752538" y="674306"/>
                  </a:lnTo>
                  <a:lnTo>
                    <a:pt x="752538" y="718210"/>
                  </a:lnTo>
                  <a:lnTo>
                    <a:pt x="752538" y="731901"/>
                  </a:lnTo>
                  <a:lnTo>
                    <a:pt x="716711" y="756323"/>
                  </a:lnTo>
                  <a:lnTo>
                    <a:pt x="694321" y="758659"/>
                  </a:lnTo>
                  <a:lnTo>
                    <a:pt x="680567" y="758659"/>
                  </a:lnTo>
                  <a:lnTo>
                    <a:pt x="637794" y="749630"/>
                  </a:lnTo>
                  <a:lnTo>
                    <a:pt x="621931" y="731901"/>
                  </a:lnTo>
                  <a:lnTo>
                    <a:pt x="621931" y="718210"/>
                  </a:lnTo>
                  <a:lnTo>
                    <a:pt x="657821" y="693102"/>
                  </a:lnTo>
                  <a:lnTo>
                    <a:pt x="680567" y="690511"/>
                  </a:lnTo>
                  <a:lnTo>
                    <a:pt x="694321" y="690511"/>
                  </a:lnTo>
                  <a:lnTo>
                    <a:pt x="736676" y="700366"/>
                  </a:lnTo>
                  <a:lnTo>
                    <a:pt x="752538" y="718210"/>
                  </a:lnTo>
                  <a:lnTo>
                    <a:pt x="752538" y="674306"/>
                  </a:lnTo>
                  <a:lnTo>
                    <a:pt x="714705" y="663397"/>
                  </a:lnTo>
                  <a:lnTo>
                    <a:pt x="699604" y="661885"/>
                  </a:lnTo>
                  <a:lnTo>
                    <a:pt x="699160" y="661885"/>
                  </a:lnTo>
                  <a:lnTo>
                    <a:pt x="693394" y="661581"/>
                  </a:lnTo>
                  <a:lnTo>
                    <a:pt x="687235" y="661581"/>
                  </a:lnTo>
                  <a:lnTo>
                    <a:pt x="680085" y="661746"/>
                  </a:lnTo>
                  <a:lnTo>
                    <a:pt x="639152" y="667956"/>
                  </a:lnTo>
                  <a:lnTo>
                    <a:pt x="603516" y="687349"/>
                  </a:lnTo>
                  <a:lnTo>
                    <a:pt x="587743" y="725055"/>
                  </a:lnTo>
                  <a:lnTo>
                    <a:pt x="588391" y="734402"/>
                  </a:lnTo>
                  <a:lnTo>
                    <a:pt x="609574" y="767842"/>
                  </a:lnTo>
                  <a:lnTo>
                    <a:pt x="647331" y="783602"/>
                  </a:lnTo>
                  <a:lnTo>
                    <a:pt x="687235" y="787590"/>
                  </a:lnTo>
                  <a:lnTo>
                    <a:pt x="693394" y="787590"/>
                  </a:lnTo>
                  <a:lnTo>
                    <a:pt x="736828" y="781316"/>
                  </a:lnTo>
                  <a:lnTo>
                    <a:pt x="774255" y="760056"/>
                  </a:lnTo>
                  <a:lnTo>
                    <a:pt x="786434" y="733767"/>
                  </a:lnTo>
                  <a:lnTo>
                    <a:pt x="786434" y="716343"/>
                  </a:lnTo>
                  <a:close/>
                </a:path>
                <a:path w="5080000" h="788034">
                  <a:moveTo>
                    <a:pt x="980795" y="604951"/>
                  </a:moveTo>
                  <a:lnTo>
                    <a:pt x="976185" y="565746"/>
                  </a:lnTo>
                  <a:lnTo>
                    <a:pt x="976058" y="565277"/>
                  </a:lnTo>
                  <a:lnTo>
                    <a:pt x="973556" y="556018"/>
                  </a:lnTo>
                  <a:lnTo>
                    <a:pt x="950772" y="514985"/>
                  </a:lnTo>
                  <a:lnTo>
                    <a:pt x="945375" y="509930"/>
                  </a:lnTo>
                  <a:lnTo>
                    <a:pt x="945375" y="604951"/>
                  </a:lnTo>
                  <a:lnTo>
                    <a:pt x="945375" y="605256"/>
                  </a:lnTo>
                  <a:lnTo>
                    <a:pt x="941044" y="643928"/>
                  </a:lnTo>
                  <a:lnTo>
                    <a:pt x="914361" y="685482"/>
                  </a:lnTo>
                  <a:lnTo>
                    <a:pt x="907694" y="687717"/>
                  </a:lnTo>
                  <a:lnTo>
                    <a:pt x="892289" y="687717"/>
                  </a:lnTo>
                  <a:lnTo>
                    <a:pt x="863307" y="657072"/>
                  </a:lnTo>
                  <a:lnTo>
                    <a:pt x="855281" y="613232"/>
                  </a:lnTo>
                  <a:lnTo>
                    <a:pt x="855116" y="604951"/>
                  </a:lnTo>
                  <a:lnTo>
                    <a:pt x="855281" y="598766"/>
                  </a:lnTo>
                  <a:lnTo>
                    <a:pt x="862926" y="558863"/>
                  </a:lnTo>
                  <a:lnTo>
                    <a:pt x="885202" y="527062"/>
                  </a:lnTo>
                  <a:lnTo>
                    <a:pt x="892086" y="524357"/>
                  </a:lnTo>
                  <a:lnTo>
                    <a:pt x="908100" y="524357"/>
                  </a:lnTo>
                  <a:lnTo>
                    <a:pt x="934897" y="552678"/>
                  </a:lnTo>
                  <a:lnTo>
                    <a:pt x="939800" y="565746"/>
                  </a:lnTo>
                  <a:lnTo>
                    <a:pt x="941489" y="571931"/>
                  </a:lnTo>
                  <a:lnTo>
                    <a:pt x="945375" y="604951"/>
                  </a:lnTo>
                  <a:lnTo>
                    <a:pt x="945375" y="509930"/>
                  </a:lnTo>
                  <a:lnTo>
                    <a:pt x="910475" y="493877"/>
                  </a:lnTo>
                  <a:lnTo>
                    <a:pt x="900099" y="493242"/>
                  </a:lnTo>
                  <a:lnTo>
                    <a:pt x="889838" y="493877"/>
                  </a:lnTo>
                  <a:lnTo>
                    <a:pt x="849731" y="514985"/>
                  </a:lnTo>
                  <a:lnTo>
                    <a:pt x="826947" y="556018"/>
                  </a:lnTo>
                  <a:lnTo>
                    <a:pt x="819988" y="595439"/>
                  </a:lnTo>
                  <a:lnTo>
                    <a:pt x="819696" y="605256"/>
                  </a:lnTo>
                  <a:lnTo>
                    <a:pt x="819988" y="616483"/>
                  </a:lnTo>
                  <a:lnTo>
                    <a:pt x="826960" y="658482"/>
                  </a:lnTo>
                  <a:lnTo>
                    <a:pt x="849960" y="698842"/>
                  </a:lnTo>
                  <a:lnTo>
                    <a:pt x="889850" y="718261"/>
                  </a:lnTo>
                  <a:lnTo>
                    <a:pt x="900099" y="718832"/>
                  </a:lnTo>
                  <a:lnTo>
                    <a:pt x="910348" y="718261"/>
                  </a:lnTo>
                  <a:lnTo>
                    <a:pt x="950493" y="698842"/>
                  </a:lnTo>
                  <a:lnTo>
                    <a:pt x="959612" y="687717"/>
                  </a:lnTo>
                  <a:lnTo>
                    <a:pt x="961707" y="684758"/>
                  </a:lnTo>
                  <a:lnTo>
                    <a:pt x="976185" y="648512"/>
                  </a:lnTo>
                  <a:lnTo>
                    <a:pt x="980592" y="613232"/>
                  </a:lnTo>
                  <a:lnTo>
                    <a:pt x="980795" y="605256"/>
                  </a:lnTo>
                  <a:lnTo>
                    <a:pt x="980795" y="604951"/>
                  </a:lnTo>
                  <a:close/>
                </a:path>
                <a:path w="5080000" h="788034">
                  <a:moveTo>
                    <a:pt x="1054112" y="485152"/>
                  </a:moveTo>
                  <a:lnTo>
                    <a:pt x="1018997" y="485152"/>
                  </a:lnTo>
                  <a:lnTo>
                    <a:pt x="1018997" y="781685"/>
                  </a:lnTo>
                  <a:lnTo>
                    <a:pt x="1049591" y="781685"/>
                  </a:lnTo>
                  <a:lnTo>
                    <a:pt x="1051039" y="781062"/>
                  </a:lnTo>
                  <a:lnTo>
                    <a:pt x="1053503" y="778573"/>
                  </a:lnTo>
                  <a:lnTo>
                    <a:pt x="1054112" y="777113"/>
                  </a:lnTo>
                  <a:lnTo>
                    <a:pt x="1054112" y="485152"/>
                  </a:lnTo>
                  <a:close/>
                </a:path>
                <a:path w="5080000" h="788034">
                  <a:moveTo>
                    <a:pt x="1407515" y="612419"/>
                  </a:moveTo>
                  <a:lnTo>
                    <a:pt x="1355356" y="620407"/>
                  </a:lnTo>
                  <a:lnTo>
                    <a:pt x="1326921" y="621753"/>
                  </a:lnTo>
                  <a:lnTo>
                    <a:pt x="1321574" y="621753"/>
                  </a:lnTo>
                  <a:lnTo>
                    <a:pt x="1321574" y="591883"/>
                  </a:lnTo>
                  <a:lnTo>
                    <a:pt x="1385951" y="591883"/>
                  </a:lnTo>
                  <a:lnTo>
                    <a:pt x="1385951" y="563562"/>
                  </a:lnTo>
                  <a:lnTo>
                    <a:pt x="1258836" y="563562"/>
                  </a:lnTo>
                  <a:lnTo>
                    <a:pt x="1257808" y="562533"/>
                  </a:lnTo>
                  <a:lnTo>
                    <a:pt x="1257808" y="518553"/>
                  </a:lnTo>
                  <a:lnTo>
                    <a:pt x="1258836" y="517512"/>
                  </a:lnTo>
                  <a:lnTo>
                    <a:pt x="1383182" y="517512"/>
                  </a:lnTo>
                  <a:lnTo>
                    <a:pt x="1383182" y="488581"/>
                  </a:lnTo>
                  <a:lnTo>
                    <a:pt x="1235329" y="488581"/>
                  </a:lnTo>
                  <a:lnTo>
                    <a:pt x="1230807" y="490448"/>
                  </a:lnTo>
                  <a:lnTo>
                    <a:pt x="1223822" y="497916"/>
                  </a:lnTo>
                  <a:lnTo>
                    <a:pt x="1222082" y="502272"/>
                  </a:lnTo>
                  <a:lnTo>
                    <a:pt x="1222082" y="578396"/>
                  </a:lnTo>
                  <a:lnTo>
                    <a:pt x="1223873" y="582752"/>
                  </a:lnTo>
                  <a:lnTo>
                    <a:pt x="1231061" y="589800"/>
                  </a:lnTo>
                  <a:lnTo>
                    <a:pt x="1235532" y="591667"/>
                  </a:lnTo>
                  <a:lnTo>
                    <a:pt x="1240866" y="591883"/>
                  </a:lnTo>
                  <a:lnTo>
                    <a:pt x="1286764" y="591883"/>
                  </a:lnTo>
                  <a:lnTo>
                    <a:pt x="1286764" y="622058"/>
                  </a:lnTo>
                  <a:lnTo>
                    <a:pt x="1210678" y="622058"/>
                  </a:lnTo>
                  <a:lnTo>
                    <a:pt x="1210678" y="650887"/>
                  </a:lnTo>
                  <a:lnTo>
                    <a:pt x="1312608" y="650887"/>
                  </a:lnTo>
                  <a:lnTo>
                    <a:pt x="1327924" y="650570"/>
                  </a:lnTo>
                  <a:lnTo>
                    <a:pt x="1369682" y="648131"/>
                  </a:lnTo>
                  <a:lnTo>
                    <a:pt x="1407515" y="638136"/>
                  </a:lnTo>
                  <a:lnTo>
                    <a:pt x="1407515" y="621753"/>
                  </a:lnTo>
                  <a:lnTo>
                    <a:pt x="1407515" y="612419"/>
                  </a:lnTo>
                  <a:close/>
                </a:path>
                <a:path w="5080000" h="788034">
                  <a:moveTo>
                    <a:pt x="1454962" y="485470"/>
                  </a:moveTo>
                  <a:lnTo>
                    <a:pt x="1421066" y="485470"/>
                  </a:lnTo>
                  <a:lnTo>
                    <a:pt x="1421066" y="656285"/>
                  </a:lnTo>
                  <a:lnTo>
                    <a:pt x="1450441" y="656285"/>
                  </a:lnTo>
                  <a:lnTo>
                    <a:pt x="1451876" y="655662"/>
                  </a:lnTo>
                  <a:lnTo>
                    <a:pt x="1454340" y="653173"/>
                  </a:lnTo>
                  <a:lnTo>
                    <a:pt x="1454962" y="651725"/>
                  </a:lnTo>
                  <a:lnTo>
                    <a:pt x="1454962" y="485470"/>
                  </a:lnTo>
                  <a:close/>
                </a:path>
                <a:path w="5080000" h="788034">
                  <a:moveTo>
                    <a:pt x="1462963" y="757097"/>
                  </a:moveTo>
                  <a:lnTo>
                    <a:pt x="1295184" y="757097"/>
                  </a:lnTo>
                  <a:lnTo>
                    <a:pt x="1294155" y="756069"/>
                  </a:lnTo>
                  <a:lnTo>
                    <a:pt x="1294155" y="738746"/>
                  </a:lnTo>
                  <a:lnTo>
                    <a:pt x="1442427" y="738746"/>
                  </a:lnTo>
                  <a:lnTo>
                    <a:pt x="1446898" y="737082"/>
                  </a:lnTo>
                  <a:lnTo>
                    <a:pt x="1454086" y="730440"/>
                  </a:lnTo>
                  <a:lnTo>
                    <a:pt x="1455877" y="725881"/>
                  </a:lnTo>
                  <a:lnTo>
                    <a:pt x="1455877" y="668426"/>
                  </a:lnTo>
                  <a:lnTo>
                    <a:pt x="1259039" y="668426"/>
                  </a:lnTo>
                  <a:lnTo>
                    <a:pt x="1259039" y="695490"/>
                  </a:lnTo>
                  <a:lnTo>
                    <a:pt x="1421384" y="695490"/>
                  </a:lnTo>
                  <a:lnTo>
                    <a:pt x="1421384" y="711568"/>
                  </a:lnTo>
                  <a:lnTo>
                    <a:pt x="1420355" y="712609"/>
                  </a:lnTo>
                  <a:lnTo>
                    <a:pt x="1259039" y="712609"/>
                  </a:lnTo>
                  <a:lnTo>
                    <a:pt x="1259039" y="765505"/>
                  </a:lnTo>
                  <a:lnTo>
                    <a:pt x="1260221" y="773671"/>
                  </a:lnTo>
                  <a:lnTo>
                    <a:pt x="1263738" y="779500"/>
                  </a:lnTo>
                  <a:lnTo>
                    <a:pt x="1269619" y="783005"/>
                  </a:lnTo>
                  <a:lnTo>
                    <a:pt x="1277835" y="784174"/>
                  </a:lnTo>
                  <a:lnTo>
                    <a:pt x="1458442" y="784174"/>
                  </a:lnTo>
                  <a:lnTo>
                    <a:pt x="1459890" y="783551"/>
                  </a:lnTo>
                  <a:lnTo>
                    <a:pt x="1462354" y="781062"/>
                  </a:lnTo>
                  <a:lnTo>
                    <a:pt x="1462963" y="779500"/>
                  </a:lnTo>
                  <a:lnTo>
                    <a:pt x="1462963" y="757097"/>
                  </a:lnTo>
                  <a:close/>
                </a:path>
                <a:path w="5080000" h="788034">
                  <a:moveTo>
                    <a:pt x="1796745" y="600278"/>
                  </a:moveTo>
                  <a:lnTo>
                    <a:pt x="1754695" y="583476"/>
                  </a:lnTo>
                  <a:lnTo>
                    <a:pt x="1720621" y="562940"/>
                  </a:lnTo>
                  <a:lnTo>
                    <a:pt x="1720354" y="562749"/>
                  </a:lnTo>
                  <a:lnTo>
                    <a:pt x="1692046" y="532447"/>
                  </a:lnTo>
                  <a:lnTo>
                    <a:pt x="1690166" y="526846"/>
                  </a:lnTo>
                  <a:lnTo>
                    <a:pt x="1690166" y="490131"/>
                  </a:lnTo>
                  <a:lnTo>
                    <a:pt x="1655051" y="490131"/>
                  </a:lnTo>
                  <a:lnTo>
                    <a:pt x="1655051" y="526846"/>
                  </a:lnTo>
                  <a:lnTo>
                    <a:pt x="1653247" y="532447"/>
                  </a:lnTo>
                  <a:lnTo>
                    <a:pt x="1622602" y="564400"/>
                  </a:lnTo>
                  <a:lnTo>
                    <a:pt x="1585607" y="585114"/>
                  </a:lnTo>
                  <a:lnTo>
                    <a:pt x="1546923" y="600278"/>
                  </a:lnTo>
                  <a:lnTo>
                    <a:pt x="1570024" y="624547"/>
                  </a:lnTo>
                  <a:lnTo>
                    <a:pt x="1610918" y="606742"/>
                  </a:lnTo>
                  <a:lnTo>
                    <a:pt x="1645081" y="585990"/>
                  </a:lnTo>
                  <a:lnTo>
                    <a:pt x="1672297" y="562940"/>
                  </a:lnTo>
                  <a:lnTo>
                    <a:pt x="1676730" y="567753"/>
                  </a:lnTo>
                  <a:lnTo>
                    <a:pt x="1713052" y="595706"/>
                  </a:lnTo>
                  <a:lnTo>
                    <a:pt x="1748688" y="614756"/>
                  </a:lnTo>
                  <a:lnTo>
                    <a:pt x="1774875" y="624243"/>
                  </a:lnTo>
                  <a:lnTo>
                    <a:pt x="1796745" y="600278"/>
                  </a:lnTo>
                  <a:close/>
                </a:path>
                <a:path w="5080000" h="788034">
                  <a:moveTo>
                    <a:pt x="1810600" y="648195"/>
                  </a:moveTo>
                  <a:lnTo>
                    <a:pt x="1533372" y="648195"/>
                  </a:lnTo>
                  <a:lnTo>
                    <a:pt x="1533372" y="678065"/>
                  </a:lnTo>
                  <a:lnTo>
                    <a:pt x="1654733" y="678065"/>
                  </a:lnTo>
                  <a:lnTo>
                    <a:pt x="1654733" y="781685"/>
                  </a:lnTo>
                  <a:lnTo>
                    <a:pt x="1685645" y="781685"/>
                  </a:lnTo>
                  <a:lnTo>
                    <a:pt x="1687080" y="781062"/>
                  </a:lnTo>
                  <a:lnTo>
                    <a:pt x="1689544" y="778573"/>
                  </a:lnTo>
                  <a:lnTo>
                    <a:pt x="1690166" y="777113"/>
                  </a:lnTo>
                  <a:lnTo>
                    <a:pt x="1690166" y="678065"/>
                  </a:lnTo>
                  <a:lnTo>
                    <a:pt x="1806092" y="678065"/>
                  </a:lnTo>
                  <a:lnTo>
                    <a:pt x="1807527" y="677443"/>
                  </a:lnTo>
                  <a:lnTo>
                    <a:pt x="1809991" y="674954"/>
                  </a:lnTo>
                  <a:lnTo>
                    <a:pt x="1810600" y="673506"/>
                  </a:lnTo>
                  <a:lnTo>
                    <a:pt x="1810600" y="648195"/>
                  </a:lnTo>
                  <a:close/>
                </a:path>
                <a:path w="5080000" h="788034">
                  <a:moveTo>
                    <a:pt x="2031339" y="25107"/>
                  </a:moveTo>
                  <a:lnTo>
                    <a:pt x="2029536" y="20637"/>
                  </a:lnTo>
                  <a:lnTo>
                    <a:pt x="2022348" y="13589"/>
                  </a:lnTo>
                  <a:lnTo>
                    <a:pt x="2017877" y="11823"/>
                  </a:lnTo>
                  <a:lnTo>
                    <a:pt x="1881009" y="11823"/>
                  </a:lnTo>
                  <a:lnTo>
                    <a:pt x="1881009" y="41389"/>
                  </a:lnTo>
                  <a:lnTo>
                    <a:pt x="1995805" y="41389"/>
                  </a:lnTo>
                  <a:lnTo>
                    <a:pt x="1996833" y="42418"/>
                  </a:lnTo>
                  <a:lnTo>
                    <a:pt x="1996833" y="44500"/>
                  </a:lnTo>
                  <a:lnTo>
                    <a:pt x="1996541" y="55676"/>
                  </a:lnTo>
                  <a:lnTo>
                    <a:pt x="1996414" y="57099"/>
                  </a:lnTo>
                  <a:lnTo>
                    <a:pt x="1995639" y="66789"/>
                  </a:lnTo>
                  <a:lnTo>
                    <a:pt x="1986470" y="110185"/>
                  </a:lnTo>
                  <a:lnTo>
                    <a:pt x="1979269" y="130378"/>
                  </a:lnTo>
                  <a:lnTo>
                    <a:pt x="2011311" y="130378"/>
                  </a:lnTo>
                  <a:lnTo>
                    <a:pt x="2027745" y="80594"/>
                  </a:lnTo>
                  <a:lnTo>
                    <a:pt x="2031339" y="50203"/>
                  </a:lnTo>
                  <a:lnTo>
                    <a:pt x="2031339" y="25107"/>
                  </a:lnTo>
                  <a:close/>
                </a:path>
                <a:path w="5080000" h="788034">
                  <a:moveTo>
                    <a:pt x="2031949" y="562317"/>
                  </a:moveTo>
                  <a:lnTo>
                    <a:pt x="2022360" y="524713"/>
                  </a:lnTo>
                  <a:lnTo>
                    <a:pt x="2018182" y="518134"/>
                  </a:lnTo>
                  <a:lnTo>
                    <a:pt x="2014194" y="513041"/>
                  </a:lnTo>
                  <a:lnTo>
                    <a:pt x="2009305" y="508025"/>
                  </a:lnTo>
                  <a:lnTo>
                    <a:pt x="2003920" y="503555"/>
                  </a:lnTo>
                  <a:lnTo>
                    <a:pt x="1998065" y="499630"/>
                  </a:lnTo>
                  <a:lnTo>
                    <a:pt x="1997138" y="499135"/>
                  </a:lnTo>
                  <a:lnTo>
                    <a:pt x="1997138" y="556412"/>
                  </a:lnTo>
                  <a:lnTo>
                    <a:pt x="1997138" y="567817"/>
                  </a:lnTo>
                  <a:lnTo>
                    <a:pt x="1978152" y="601573"/>
                  </a:lnTo>
                  <a:lnTo>
                    <a:pt x="1961413" y="608063"/>
                  </a:lnTo>
                  <a:lnTo>
                    <a:pt x="1948472" y="608063"/>
                  </a:lnTo>
                  <a:lnTo>
                    <a:pt x="1917153" y="586232"/>
                  </a:lnTo>
                  <a:lnTo>
                    <a:pt x="1911502" y="568642"/>
                  </a:lnTo>
                  <a:lnTo>
                    <a:pt x="1911591" y="556412"/>
                  </a:lnTo>
                  <a:lnTo>
                    <a:pt x="1942007" y="519379"/>
                  </a:lnTo>
                  <a:lnTo>
                    <a:pt x="1942261" y="519379"/>
                  </a:lnTo>
                  <a:lnTo>
                    <a:pt x="1947849" y="518134"/>
                  </a:lnTo>
                  <a:lnTo>
                    <a:pt x="1960994" y="518134"/>
                  </a:lnTo>
                  <a:lnTo>
                    <a:pt x="1966798" y="519379"/>
                  </a:lnTo>
                  <a:lnTo>
                    <a:pt x="1996109" y="550964"/>
                  </a:lnTo>
                  <a:lnTo>
                    <a:pt x="1997138" y="556412"/>
                  </a:lnTo>
                  <a:lnTo>
                    <a:pt x="1997138" y="499135"/>
                  </a:lnTo>
                  <a:lnTo>
                    <a:pt x="1954631" y="488264"/>
                  </a:lnTo>
                  <a:lnTo>
                    <a:pt x="1946605" y="488594"/>
                  </a:lnTo>
                  <a:lnTo>
                    <a:pt x="1905000" y="503555"/>
                  </a:lnTo>
                  <a:lnTo>
                    <a:pt x="1879892" y="538492"/>
                  </a:lnTo>
                  <a:lnTo>
                    <a:pt x="1876666" y="556412"/>
                  </a:lnTo>
                  <a:lnTo>
                    <a:pt x="1876640" y="556818"/>
                  </a:lnTo>
                  <a:lnTo>
                    <a:pt x="1886140" y="600798"/>
                  </a:lnTo>
                  <a:lnTo>
                    <a:pt x="1917877" y="630021"/>
                  </a:lnTo>
                  <a:lnTo>
                    <a:pt x="1938959" y="636841"/>
                  </a:lnTo>
                  <a:lnTo>
                    <a:pt x="1938718" y="636841"/>
                  </a:lnTo>
                  <a:lnTo>
                    <a:pt x="1946719" y="637895"/>
                  </a:lnTo>
                  <a:lnTo>
                    <a:pt x="1946414" y="637895"/>
                  </a:lnTo>
                  <a:lnTo>
                    <a:pt x="1954631" y="638238"/>
                  </a:lnTo>
                  <a:lnTo>
                    <a:pt x="1991995" y="629564"/>
                  </a:lnTo>
                  <a:lnTo>
                    <a:pt x="2017687" y="608063"/>
                  </a:lnTo>
                  <a:lnTo>
                    <a:pt x="2019363" y="605878"/>
                  </a:lnTo>
                  <a:lnTo>
                    <a:pt x="2031796" y="567817"/>
                  </a:lnTo>
                  <a:lnTo>
                    <a:pt x="2031949" y="562317"/>
                  </a:lnTo>
                  <a:close/>
                </a:path>
                <a:path w="5080000" h="788034">
                  <a:moveTo>
                    <a:pt x="2052586" y="140957"/>
                  </a:moveTo>
                  <a:lnTo>
                    <a:pt x="2002116" y="149301"/>
                  </a:lnTo>
                  <a:lnTo>
                    <a:pt x="1972805" y="150596"/>
                  </a:lnTo>
                  <a:lnTo>
                    <a:pt x="1951863" y="150596"/>
                  </a:lnTo>
                  <a:lnTo>
                    <a:pt x="1951863" y="81216"/>
                  </a:lnTo>
                  <a:lnTo>
                    <a:pt x="1917661" y="81216"/>
                  </a:lnTo>
                  <a:lnTo>
                    <a:pt x="1917661" y="150596"/>
                  </a:lnTo>
                  <a:lnTo>
                    <a:pt x="1862226" y="150596"/>
                  </a:lnTo>
                  <a:lnTo>
                    <a:pt x="1862226" y="180378"/>
                  </a:lnTo>
                  <a:lnTo>
                    <a:pt x="1955888" y="180378"/>
                  </a:lnTo>
                  <a:lnTo>
                    <a:pt x="1971344" y="180124"/>
                  </a:lnTo>
                  <a:lnTo>
                    <a:pt x="2014029" y="178104"/>
                  </a:lnTo>
                  <a:lnTo>
                    <a:pt x="2052383" y="169164"/>
                  </a:lnTo>
                  <a:lnTo>
                    <a:pt x="2052586" y="166471"/>
                  </a:lnTo>
                  <a:lnTo>
                    <a:pt x="2052586" y="140957"/>
                  </a:lnTo>
                  <a:close/>
                </a:path>
                <a:path w="5080000" h="788034">
                  <a:moveTo>
                    <a:pt x="2105571" y="269455"/>
                  </a:moveTo>
                  <a:lnTo>
                    <a:pt x="1942007" y="269455"/>
                  </a:lnTo>
                  <a:lnTo>
                    <a:pt x="1941385" y="269201"/>
                  </a:lnTo>
                  <a:lnTo>
                    <a:pt x="1940153" y="268160"/>
                  </a:lnTo>
                  <a:lnTo>
                    <a:pt x="1939848" y="267385"/>
                  </a:lnTo>
                  <a:lnTo>
                    <a:pt x="1939848" y="201320"/>
                  </a:lnTo>
                  <a:lnTo>
                    <a:pt x="1905038" y="201320"/>
                  </a:lnTo>
                  <a:lnTo>
                    <a:pt x="1905038" y="285737"/>
                  </a:lnTo>
                  <a:lnTo>
                    <a:pt x="1906943" y="290258"/>
                  </a:lnTo>
                  <a:lnTo>
                    <a:pt x="1914537" y="297510"/>
                  </a:lnTo>
                  <a:lnTo>
                    <a:pt x="1918893" y="299326"/>
                  </a:lnTo>
                  <a:lnTo>
                    <a:pt x="2101049" y="299326"/>
                  </a:lnTo>
                  <a:lnTo>
                    <a:pt x="2102485" y="298704"/>
                  </a:lnTo>
                  <a:lnTo>
                    <a:pt x="2104961" y="296214"/>
                  </a:lnTo>
                  <a:lnTo>
                    <a:pt x="2105571" y="294767"/>
                  </a:lnTo>
                  <a:lnTo>
                    <a:pt x="2105571" y="269455"/>
                  </a:lnTo>
                  <a:close/>
                </a:path>
                <a:path w="5080000" h="788034">
                  <a:moveTo>
                    <a:pt x="2111730" y="485470"/>
                  </a:moveTo>
                  <a:lnTo>
                    <a:pt x="2076615" y="485470"/>
                  </a:lnTo>
                  <a:lnTo>
                    <a:pt x="2076615" y="650379"/>
                  </a:lnTo>
                  <a:lnTo>
                    <a:pt x="2107209" y="650379"/>
                  </a:lnTo>
                  <a:lnTo>
                    <a:pt x="2108657" y="649757"/>
                  </a:lnTo>
                  <a:lnTo>
                    <a:pt x="2111121" y="647268"/>
                  </a:lnTo>
                  <a:lnTo>
                    <a:pt x="2111730" y="645807"/>
                  </a:lnTo>
                  <a:lnTo>
                    <a:pt x="2111730" y="485470"/>
                  </a:lnTo>
                  <a:close/>
                </a:path>
                <a:path w="5080000" h="788034">
                  <a:moveTo>
                    <a:pt x="2137613" y="759904"/>
                  </a:moveTo>
                  <a:lnTo>
                    <a:pt x="2103716" y="738797"/>
                  </a:lnTo>
                  <a:lnTo>
                    <a:pt x="2080310" y="703999"/>
                  </a:lnTo>
                  <a:lnTo>
                    <a:pt x="2080310" y="668426"/>
                  </a:lnTo>
                  <a:lnTo>
                    <a:pt x="2045817" y="668426"/>
                  </a:lnTo>
                  <a:lnTo>
                    <a:pt x="2045817" y="702335"/>
                  </a:lnTo>
                  <a:lnTo>
                    <a:pt x="2044788" y="707580"/>
                  </a:lnTo>
                  <a:lnTo>
                    <a:pt x="2019274" y="741959"/>
                  </a:lnTo>
                  <a:lnTo>
                    <a:pt x="2011006" y="747763"/>
                  </a:lnTo>
                  <a:lnTo>
                    <a:pt x="2006282" y="744867"/>
                  </a:lnTo>
                  <a:lnTo>
                    <a:pt x="1977123" y="707580"/>
                  </a:lnTo>
                  <a:lnTo>
                    <a:pt x="1976196" y="702335"/>
                  </a:lnTo>
                  <a:lnTo>
                    <a:pt x="1976196" y="668426"/>
                  </a:lnTo>
                  <a:lnTo>
                    <a:pt x="1941080" y="668426"/>
                  </a:lnTo>
                  <a:lnTo>
                    <a:pt x="1939378" y="710018"/>
                  </a:lnTo>
                  <a:lnTo>
                    <a:pt x="1911096" y="743927"/>
                  </a:lnTo>
                  <a:lnTo>
                    <a:pt x="1883168" y="761771"/>
                  </a:lnTo>
                  <a:lnTo>
                    <a:pt x="1908429" y="782929"/>
                  </a:lnTo>
                  <a:lnTo>
                    <a:pt x="1942871" y="756894"/>
                  </a:lnTo>
                  <a:lnTo>
                    <a:pt x="1958327" y="740613"/>
                  </a:lnTo>
                  <a:lnTo>
                    <a:pt x="1963051" y="747001"/>
                  </a:lnTo>
                  <a:lnTo>
                    <a:pt x="1994115" y="774522"/>
                  </a:lnTo>
                  <a:lnTo>
                    <a:pt x="2010689" y="783856"/>
                  </a:lnTo>
                  <a:lnTo>
                    <a:pt x="2019147" y="779272"/>
                  </a:lnTo>
                  <a:lnTo>
                    <a:pt x="2052396" y="753465"/>
                  </a:lnTo>
                  <a:lnTo>
                    <a:pt x="2057514" y="747763"/>
                  </a:lnTo>
                  <a:lnTo>
                    <a:pt x="2057666" y="747598"/>
                  </a:lnTo>
                  <a:lnTo>
                    <a:pt x="2062759" y="741235"/>
                  </a:lnTo>
                  <a:lnTo>
                    <a:pt x="2067585" y="747001"/>
                  </a:lnTo>
                  <a:lnTo>
                    <a:pt x="2073186" y="752906"/>
                  </a:lnTo>
                  <a:lnTo>
                    <a:pt x="2106892" y="779272"/>
                  </a:lnTo>
                  <a:lnTo>
                    <a:pt x="2113889" y="783551"/>
                  </a:lnTo>
                  <a:lnTo>
                    <a:pt x="2137613" y="759904"/>
                  </a:lnTo>
                  <a:close/>
                </a:path>
                <a:path w="5080000" h="788034">
                  <a:moveTo>
                    <a:pt x="2141613" y="90551"/>
                  </a:moveTo>
                  <a:lnTo>
                    <a:pt x="2100338" y="90551"/>
                  </a:lnTo>
                  <a:lnTo>
                    <a:pt x="2100338" y="3111"/>
                  </a:lnTo>
                  <a:lnTo>
                    <a:pt x="2065528" y="3111"/>
                  </a:lnTo>
                  <a:lnTo>
                    <a:pt x="2065528" y="220916"/>
                  </a:lnTo>
                  <a:lnTo>
                    <a:pt x="2095817" y="220916"/>
                  </a:lnTo>
                  <a:lnTo>
                    <a:pt x="2097252" y="220294"/>
                  </a:lnTo>
                  <a:lnTo>
                    <a:pt x="2099716" y="217805"/>
                  </a:lnTo>
                  <a:lnTo>
                    <a:pt x="2100338" y="216357"/>
                  </a:lnTo>
                  <a:lnTo>
                    <a:pt x="2100338" y="120103"/>
                  </a:lnTo>
                  <a:lnTo>
                    <a:pt x="2141613" y="120103"/>
                  </a:lnTo>
                  <a:lnTo>
                    <a:pt x="2141613" y="90551"/>
                  </a:lnTo>
                  <a:close/>
                </a:path>
                <a:path w="5080000" h="788034">
                  <a:moveTo>
                    <a:pt x="2335365" y="3111"/>
                  </a:moveTo>
                  <a:lnTo>
                    <a:pt x="2300554" y="3111"/>
                  </a:lnTo>
                  <a:lnTo>
                    <a:pt x="2300554" y="53835"/>
                  </a:lnTo>
                  <a:lnTo>
                    <a:pt x="2300554" y="82765"/>
                  </a:lnTo>
                  <a:lnTo>
                    <a:pt x="2300554" y="158064"/>
                  </a:lnTo>
                  <a:lnTo>
                    <a:pt x="2263597" y="158064"/>
                  </a:lnTo>
                  <a:lnTo>
                    <a:pt x="2265235" y="152057"/>
                  </a:lnTo>
                  <a:lnTo>
                    <a:pt x="2266569" y="145935"/>
                  </a:lnTo>
                  <a:lnTo>
                    <a:pt x="2268626" y="133489"/>
                  </a:lnTo>
                  <a:lnTo>
                    <a:pt x="2269134" y="127050"/>
                  </a:lnTo>
                  <a:lnTo>
                    <a:pt x="2269134" y="82765"/>
                  </a:lnTo>
                  <a:lnTo>
                    <a:pt x="2300554" y="82765"/>
                  </a:lnTo>
                  <a:lnTo>
                    <a:pt x="2300554" y="53835"/>
                  </a:lnTo>
                  <a:lnTo>
                    <a:pt x="2269134" y="53835"/>
                  </a:lnTo>
                  <a:lnTo>
                    <a:pt x="2269134" y="34442"/>
                  </a:lnTo>
                  <a:lnTo>
                    <a:pt x="2267293" y="29972"/>
                  </a:lnTo>
                  <a:lnTo>
                    <a:pt x="2259901" y="22923"/>
                  </a:lnTo>
                  <a:lnTo>
                    <a:pt x="2255482" y="21158"/>
                  </a:lnTo>
                  <a:lnTo>
                    <a:pt x="2145309" y="21158"/>
                  </a:lnTo>
                  <a:lnTo>
                    <a:pt x="2145309" y="50723"/>
                  </a:lnTo>
                  <a:lnTo>
                    <a:pt x="2233307" y="50723"/>
                  </a:lnTo>
                  <a:lnTo>
                    <a:pt x="2234336" y="51752"/>
                  </a:lnTo>
                  <a:lnTo>
                    <a:pt x="2234336" y="119799"/>
                  </a:lnTo>
                  <a:lnTo>
                    <a:pt x="2233930" y="129971"/>
                  </a:lnTo>
                  <a:lnTo>
                    <a:pt x="2219934" y="173748"/>
                  </a:lnTo>
                  <a:lnTo>
                    <a:pt x="2187295" y="207302"/>
                  </a:lnTo>
                  <a:lnTo>
                    <a:pt x="2148548" y="228244"/>
                  </a:lnTo>
                  <a:lnTo>
                    <a:pt x="2137295" y="232740"/>
                  </a:lnTo>
                  <a:lnTo>
                    <a:pt x="2157933" y="254520"/>
                  </a:lnTo>
                  <a:lnTo>
                    <a:pt x="2201430" y="234899"/>
                  </a:lnTo>
                  <a:lnTo>
                    <a:pt x="2234717" y="208051"/>
                  </a:lnTo>
                  <a:lnTo>
                    <a:pt x="2250960" y="186690"/>
                  </a:lnTo>
                  <a:lnTo>
                    <a:pt x="2300554" y="186690"/>
                  </a:lnTo>
                  <a:lnTo>
                    <a:pt x="2300554" y="292176"/>
                  </a:lnTo>
                  <a:lnTo>
                    <a:pt x="2330856" y="292176"/>
                  </a:lnTo>
                  <a:lnTo>
                    <a:pt x="2332291" y="291553"/>
                  </a:lnTo>
                  <a:lnTo>
                    <a:pt x="2334755" y="289064"/>
                  </a:lnTo>
                  <a:lnTo>
                    <a:pt x="2335365" y="287604"/>
                  </a:lnTo>
                  <a:lnTo>
                    <a:pt x="2335365" y="186690"/>
                  </a:lnTo>
                  <a:lnTo>
                    <a:pt x="2335365" y="158064"/>
                  </a:lnTo>
                  <a:lnTo>
                    <a:pt x="2335365" y="82765"/>
                  </a:lnTo>
                  <a:lnTo>
                    <a:pt x="2335365" y="53835"/>
                  </a:lnTo>
                  <a:lnTo>
                    <a:pt x="2335365" y="3111"/>
                  </a:lnTo>
                  <a:close/>
                </a:path>
                <a:path w="5080000" h="788034">
                  <a:moveTo>
                    <a:pt x="2373566" y="670293"/>
                  </a:moveTo>
                  <a:lnTo>
                    <a:pt x="2338146" y="670293"/>
                  </a:lnTo>
                  <a:lnTo>
                    <a:pt x="2338146" y="697052"/>
                  </a:lnTo>
                  <a:lnTo>
                    <a:pt x="2338146" y="725678"/>
                  </a:lnTo>
                  <a:lnTo>
                    <a:pt x="2338146" y="752957"/>
                  </a:lnTo>
                  <a:lnTo>
                    <a:pt x="2337117" y="753986"/>
                  </a:lnTo>
                  <a:lnTo>
                    <a:pt x="2208250" y="753986"/>
                  </a:lnTo>
                  <a:lnTo>
                    <a:pt x="2207222" y="752957"/>
                  </a:lnTo>
                  <a:lnTo>
                    <a:pt x="2207222" y="725678"/>
                  </a:lnTo>
                  <a:lnTo>
                    <a:pt x="2338146" y="725678"/>
                  </a:lnTo>
                  <a:lnTo>
                    <a:pt x="2338146" y="697052"/>
                  </a:lnTo>
                  <a:lnTo>
                    <a:pt x="2207222" y="697052"/>
                  </a:lnTo>
                  <a:lnTo>
                    <a:pt x="2207222" y="670293"/>
                  </a:lnTo>
                  <a:lnTo>
                    <a:pt x="2172411" y="670293"/>
                  </a:lnTo>
                  <a:lnTo>
                    <a:pt x="2172411" y="769340"/>
                  </a:lnTo>
                  <a:lnTo>
                    <a:pt x="2174214" y="773798"/>
                  </a:lnTo>
                  <a:lnTo>
                    <a:pt x="2181402" y="780846"/>
                  </a:lnTo>
                  <a:lnTo>
                    <a:pt x="2185873" y="782612"/>
                  </a:lnTo>
                  <a:lnTo>
                    <a:pt x="2360117" y="782612"/>
                  </a:lnTo>
                  <a:lnTo>
                    <a:pt x="2364575" y="780846"/>
                  </a:lnTo>
                  <a:lnTo>
                    <a:pt x="2371763" y="773798"/>
                  </a:lnTo>
                  <a:lnTo>
                    <a:pt x="2373566" y="769340"/>
                  </a:lnTo>
                  <a:lnTo>
                    <a:pt x="2373566" y="753986"/>
                  </a:lnTo>
                  <a:lnTo>
                    <a:pt x="2373566" y="725678"/>
                  </a:lnTo>
                  <a:lnTo>
                    <a:pt x="2373566" y="697052"/>
                  </a:lnTo>
                  <a:lnTo>
                    <a:pt x="2373566" y="670293"/>
                  </a:lnTo>
                  <a:close/>
                </a:path>
                <a:path w="5080000" h="788034">
                  <a:moveTo>
                    <a:pt x="2389581" y="581609"/>
                  </a:moveTo>
                  <a:lnTo>
                    <a:pt x="2342451" y="562838"/>
                  </a:lnTo>
                  <a:lnTo>
                    <a:pt x="2303640" y="536130"/>
                  </a:lnTo>
                  <a:lnTo>
                    <a:pt x="2290699" y="514718"/>
                  </a:lnTo>
                  <a:lnTo>
                    <a:pt x="2290699" y="485470"/>
                  </a:lnTo>
                  <a:lnTo>
                    <a:pt x="2255583" y="485470"/>
                  </a:lnTo>
                  <a:lnTo>
                    <a:pt x="2255583" y="509117"/>
                  </a:lnTo>
                  <a:lnTo>
                    <a:pt x="2254935" y="515137"/>
                  </a:lnTo>
                  <a:lnTo>
                    <a:pt x="2226716" y="548982"/>
                  </a:lnTo>
                  <a:lnTo>
                    <a:pt x="2186889" y="570877"/>
                  </a:lnTo>
                  <a:lnTo>
                    <a:pt x="2155787" y="582231"/>
                  </a:lnTo>
                  <a:lnTo>
                    <a:pt x="2176107" y="606196"/>
                  </a:lnTo>
                  <a:lnTo>
                    <a:pt x="2216581" y="589622"/>
                  </a:lnTo>
                  <a:lnTo>
                    <a:pt x="2253742" y="566216"/>
                  </a:lnTo>
                  <a:lnTo>
                    <a:pt x="2272842" y="547077"/>
                  </a:lnTo>
                  <a:lnTo>
                    <a:pt x="2277084" y="551738"/>
                  </a:lnTo>
                  <a:lnTo>
                    <a:pt x="2311273" y="578662"/>
                  </a:lnTo>
                  <a:lnTo>
                    <a:pt x="2351265" y="599325"/>
                  </a:lnTo>
                  <a:lnTo>
                    <a:pt x="2369870" y="605574"/>
                  </a:lnTo>
                  <a:lnTo>
                    <a:pt x="2389581" y="581609"/>
                  </a:lnTo>
                  <a:close/>
                </a:path>
                <a:path w="5080000" h="788034">
                  <a:moveTo>
                    <a:pt x="2397595" y="3111"/>
                  </a:moveTo>
                  <a:lnTo>
                    <a:pt x="2363393" y="3111"/>
                  </a:lnTo>
                  <a:lnTo>
                    <a:pt x="2363393" y="299326"/>
                  </a:lnTo>
                  <a:lnTo>
                    <a:pt x="2393073" y="299326"/>
                  </a:lnTo>
                  <a:lnTo>
                    <a:pt x="2394508" y="298704"/>
                  </a:lnTo>
                  <a:lnTo>
                    <a:pt x="2396972" y="296214"/>
                  </a:lnTo>
                  <a:lnTo>
                    <a:pt x="2397595" y="294767"/>
                  </a:lnTo>
                  <a:lnTo>
                    <a:pt x="2397595" y="3111"/>
                  </a:lnTo>
                  <a:close/>
                </a:path>
                <a:path w="5080000" h="788034">
                  <a:moveTo>
                    <a:pt x="2411145" y="622058"/>
                  </a:moveTo>
                  <a:lnTo>
                    <a:pt x="2133600" y="622058"/>
                  </a:lnTo>
                  <a:lnTo>
                    <a:pt x="2133600" y="651306"/>
                  </a:lnTo>
                  <a:lnTo>
                    <a:pt x="2406624" y="651306"/>
                  </a:lnTo>
                  <a:lnTo>
                    <a:pt x="2408059" y="650684"/>
                  </a:lnTo>
                  <a:lnTo>
                    <a:pt x="2410523" y="648195"/>
                  </a:lnTo>
                  <a:lnTo>
                    <a:pt x="2411145" y="646747"/>
                  </a:lnTo>
                  <a:lnTo>
                    <a:pt x="2411145" y="622058"/>
                  </a:lnTo>
                  <a:close/>
                </a:path>
                <a:path w="5080000" h="788034">
                  <a:moveTo>
                    <a:pt x="2581491" y="191985"/>
                  </a:moveTo>
                  <a:lnTo>
                    <a:pt x="2532354" y="197777"/>
                  </a:lnTo>
                  <a:lnTo>
                    <a:pt x="2488615" y="200571"/>
                  </a:lnTo>
                  <a:lnTo>
                    <a:pt x="2462746" y="201206"/>
                  </a:lnTo>
                  <a:lnTo>
                    <a:pt x="2444407" y="201206"/>
                  </a:lnTo>
                  <a:lnTo>
                    <a:pt x="2443772" y="200571"/>
                  </a:lnTo>
                  <a:lnTo>
                    <a:pt x="2443492" y="200190"/>
                  </a:lnTo>
                  <a:lnTo>
                    <a:pt x="2443492" y="135978"/>
                  </a:lnTo>
                  <a:lnTo>
                    <a:pt x="2534158" y="135978"/>
                  </a:lnTo>
                  <a:lnTo>
                    <a:pt x="2538628" y="134213"/>
                  </a:lnTo>
                  <a:lnTo>
                    <a:pt x="2545804" y="127165"/>
                  </a:lnTo>
                  <a:lnTo>
                    <a:pt x="2547607" y="122694"/>
                  </a:lnTo>
                  <a:lnTo>
                    <a:pt x="2547607" y="18046"/>
                  </a:lnTo>
                  <a:lnTo>
                    <a:pt x="2408986" y="18046"/>
                  </a:lnTo>
                  <a:lnTo>
                    <a:pt x="2408986" y="47294"/>
                  </a:lnTo>
                  <a:lnTo>
                    <a:pt x="2513101" y="47294"/>
                  </a:lnTo>
                  <a:lnTo>
                    <a:pt x="2513101" y="105587"/>
                  </a:lnTo>
                  <a:lnTo>
                    <a:pt x="2512085" y="106730"/>
                  </a:lnTo>
                  <a:lnTo>
                    <a:pt x="2408986" y="106730"/>
                  </a:lnTo>
                  <a:lnTo>
                    <a:pt x="2408986" y="216776"/>
                  </a:lnTo>
                  <a:lnTo>
                    <a:pt x="2410739" y="221183"/>
                  </a:lnTo>
                  <a:lnTo>
                    <a:pt x="2417711" y="228434"/>
                  </a:lnTo>
                  <a:lnTo>
                    <a:pt x="2422118" y="230200"/>
                  </a:lnTo>
                  <a:lnTo>
                    <a:pt x="2437892" y="230200"/>
                  </a:lnTo>
                  <a:lnTo>
                    <a:pt x="2490965" y="228587"/>
                  </a:lnTo>
                  <a:lnTo>
                    <a:pt x="2541359" y="225323"/>
                  </a:lnTo>
                  <a:lnTo>
                    <a:pt x="2581491" y="220916"/>
                  </a:lnTo>
                  <a:lnTo>
                    <a:pt x="2581491" y="201206"/>
                  </a:lnTo>
                  <a:lnTo>
                    <a:pt x="2581491" y="191985"/>
                  </a:lnTo>
                  <a:close/>
                </a:path>
                <a:path w="5080000" h="788034">
                  <a:moveTo>
                    <a:pt x="2599055" y="669048"/>
                  </a:moveTo>
                  <a:lnTo>
                    <a:pt x="2544813" y="675525"/>
                  </a:lnTo>
                  <a:lnTo>
                    <a:pt x="2512136" y="677659"/>
                  </a:lnTo>
                  <a:lnTo>
                    <a:pt x="2512961" y="677659"/>
                  </a:lnTo>
                  <a:lnTo>
                    <a:pt x="2493937" y="678383"/>
                  </a:lnTo>
                  <a:lnTo>
                    <a:pt x="2478354" y="678688"/>
                  </a:lnTo>
                  <a:lnTo>
                    <a:pt x="2461463" y="678688"/>
                  </a:lnTo>
                  <a:lnTo>
                    <a:pt x="2460434" y="677659"/>
                  </a:lnTo>
                  <a:lnTo>
                    <a:pt x="2460434" y="495109"/>
                  </a:lnTo>
                  <a:lnTo>
                    <a:pt x="2425319" y="495109"/>
                  </a:lnTo>
                  <a:lnTo>
                    <a:pt x="2425319" y="695388"/>
                  </a:lnTo>
                  <a:lnTo>
                    <a:pt x="2427109" y="699744"/>
                  </a:lnTo>
                  <a:lnTo>
                    <a:pt x="2434298" y="706793"/>
                  </a:lnTo>
                  <a:lnTo>
                    <a:pt x="2438755" y="708660"/>
                  </a:lnTo>
                  <a:lnTo>
                    <a:pt x="2438603" y="708660"/>
                  </a:lnTo>
                  <a:lnTo>
                    <a:pt x="2444102" y="708875"/>
                  </a:lnTo>
                  <a:lnTo>
                    <a:pt x="2469832" y="708875"/>
                  </a:lnTo>
                  <a:lnTo>
                    <a:pt x="2531402" y="705916"/>
                  </a:lnTo>
                  <a:lnTo>
                    <a:pt x="2577452" y="702106"/>
                  </a:lnTo>
                  <a:lnTo>
                    <a:pt x="2599055" y="699541"/>
                  </a:lnTo>
                  <a:lnTo>
                    <a:pt x="2599055" y="678688"/>
                  </a:lnTo>
                  <a:lnTo>
                    <a:pt x="2599055" y="669048"/>
                  </a:lnTo>
                  <a:close/>
                </a:path>
                <a:path w="5080000" h="788034">
                  <a:moveTo>
                    <a:pt x="2650490" y="485470"/>
                  </a:moveTo>
                  <a:lnTo>
                    <a:pt x="2615374" y="485470"/>
                  </a:lnTo>
                  <a:lnTo>
                    <a:pt x="2615374" y="781685"/>
                  </a:lnTo>
                  <a:lnTo>
                    <a:pt x="2645968" y="781685"/>
                  </a:lnTo>
                  <a:lnTo>
                    <a:pt x="2647416" y="781062"/>
                  </a:lnTo>
                  <a:lnTo>
                    <a:pt x="2649880" y="778573"/>
                  </a:lnTo>
                  <a:lnTo>
                    <a:pt x="2650490" y="777113"/>
                  </a:lnTo>
                  <a:lnTo>
                    <a:pt x="2650490" y="485470"/>
                  </a:lnTo>
                  <a:close/>
                </a:path>
                <a:path w="5080000" h="788034">
                  <a:moveTo>
                    <a:pt x="2674518" y="103619"/>
                  </a:moveTo>
                  <a:lnTo>
                    <a:pt x="2632316" y="103619"/>
                  </a:lnTo>
                  <a:lnTo>
                    <a:pt x="2632316" y="2806"/>
                  </a:lnTo>
                  <a:lnTo>
                    <a:pt x="2597200" y="2806"/>
                  </a:lnTo>
                  <a:lnTo>
                    <a:pt x="2597200" y="299326"/>
                  </a:lnTo>
                  <a:lnTo>
                    <a:pt x="2627795" y="299326"/>
                  </a:lnTo>
                  <a:lnTo>
                    <a:pt x="2629243" y="298704"/>
                  </a:lnTo>
                  <a:lnTo>
                    <a:pt x="2631706" y="296214"/>
                  </a:lnTo>
                  <a:lnTo>
                    <a:pt x="2632316" y="294767"/>
                  </a:lnTo>
                  <a:lnTo>
                    <a:pt x="2632316" y="133172"/>
                  </a:lnTo>
                  <a:lnTo>
                    <a:pt x="2674518" y="133172"/>
                  </a:lnTo>
                  <a:lnTo>
                    <a:pt x="2674518" y="103619"/>
                  </a:lnTo>
                  <a:close/>
                </a:path>
                <a:path w="5080000" h="788034">
                  <a:moveTo>
                    <a:pt x="2849486" y="673087"/>
                  </a:moveTo>
                  <a:lnTo>
                    <a:pt x="2794533" y="678141"/>
                  </a:lnTo>
                  <a:lnTo>
                    <a:pt x="2746044" y="680250"/>
                  </a:lnTo>
                  <a:lnTo>
                    <a:pt x="2712516" y="680250"/>
                  </a:lnTo>
                  <a:lnTo>
                    <a:pt x="2712135" y="679869"/>
                  </a:lnTo>
                  <a:lnTo>
                    <a:pt x="2711488" y="679157"/>
                  </a:lnTo>
                  <a:lnTo>
                    <a:pt x="2711488" y="530682"/>
                  </a:lnTo>
                  <a:lnTo>
                    <a:pt x="2712516" y="529653"/>
                  </a:lnTo>
                  <a:lnTo>
                    <a:pt x="2818676" y="529653"/>
                  </a:lnTo>
                  <a:lnTo>
                    <a:pt x="2818676" y="500405"/>
                  </a:lnTo>
                  <a:lnTo>
                    <a:pt x="2690431" y="500405"/>
                  </a:lnTo>
                  <a:lnTo>
                    <a:pt x="2685973" y="502170"/>
                  </a:lnTo>
                  <a:lnTo>
                    <a:pt x="2678785" y="509219"/>
                  </a:lnTo>
                  <a:lnTo>
                    <a:pt x="2676982" y="513676"/>
                  </a:lnTo>
                  <a:lnTo>
                    <a:pt x="2676982" y="695591"/>
                  </a:lnTo>
                  <a:lnTo>
                    <a:pt x="2678887" y="700062"/>
                  </a:lnTo>
                  <a:lnTo>
                    <a:pt x="2686393" y="707021"/>
                  </a:lnTo>
                  <a:lnTo>
                    <a:pt x="2688539" y="707936"/>
                  </a:lnTo>
                  <a:lnTo>
                    <a:pt x="2690850" y="708875"/>
                  </a:lnTo>
                  <a:lnTo>
                    <a:pt x="2735313" y="708875"/>
                  </a:lnTo>
                  <a:lnTo>
                    <a:pt x="2788869" y="707021"/>
                  </a:lnTo>
                  <a:lnTo>
                    <a:pt x="2828988" y="704380"/>
                  </a:lnTo>
                  <a:lnTo>
                    <a:pt x="2849486" y="702652"/>
                  </a:lnTo>
                  <a:lnTo>
                    <a:pt x="2849486" y="680250"/>
                  </a:lnTo>
                  <a:lnTo>
                    <a:pt x="2849486" y="673087"/>
                  </a:lnTo>
                  <a:close/>
                </a:path>
                <a:path w="5080000" h="788034">
                  <a:moveTo>
                    <a:pt x="2942818" y="582853"/>
                  </a:moveTo>
                  <a:lnTo>
                    <a:pt x="2898457" y="582853"/>
                  </a:lnTo>
                  <a:lnTo>
                    <a:pt x="2898457" y="485152"/>
                  </a:lnTo>
                  <a:lnTo>
                    <a:pt x="2863659" y="485152"/>
                  </a:lnTo>
                  <a:lnTo>
                    <a:pt x="2863659" y="781685"/>
                  </a:lnTo>
                  <a:lnTo>
                    <a:pt x="2893949" y="781685"/>
                  </a:lnTo>
                  <a:lnTo>
                    <a:pt x="2895384" y="781062"/>
                  </a:lnTo>
                  <a:lnTo>
                    <a:pt x="2897848" y="778573"/>
                  </a:lnTo>
                  <a:lnTo>
                    <a:pt x="2898457" y="777113"/>
                  </a:lnTo>
                  <a:lnTo>
                    <a:pt x="2898457" y="612419"/>
                  </a:lnTo>
                  <a:lnTo>
                    <a:pt x="2942818" y="612419"/>
                  </a:lnTo>
                  <a:lnTo>
                    <a:pt x="2942818" y="582853"/>
                  </a:lnTo>
                  <a:close/>
                </a:path>
                <a:path w="5080000" h="788034">
                  <a:moveTo>
                    <a:pt x="2947136" y="230873"/>
                  </a:moveTo>
                  <a:lnTo>
                    <a:pt x="2826994" y="230873"/>
                  </a:lnTo>
                  <a:lnTo>
                    <a:pt x="2826994" y="172694"/>
                  </a:lnTo>
                  <a:lnTo>
                    <a:pt x="2912935" y="172694"/>
                  </a:lnTo>
                  <a:lnTo>
                    <a:pt x="2912935" y="142201"/>
                  </a:lnTo>
                  <a:lnTo>
                    <a:pt x="2739618" y="142201"/>
                  </a:lnTo>
                  <a:lnTo>
                    <a:pt x="2738590" y="141160"/>
                  </a:lnTo>
                  <a:lnTo>
                    <a:pt x="2738590" y="49580"/>
                  </a:lnTo>
                  <a:lnTo>
                    <a:pt x="2739618" y="48539"/>
                  </a:lnTo>
                  <a:lnTo>
                    <a:pt x="2910167" y="48539"/>
                  </a:lnTo>
                  <a:lnTo>
                    <a:pt x="2910167" y="18364"/>
                  </a:lnTo>
                  <a:lnTo>
                    <a:pt x="2717546" y="18364"/>
                  </a:lnTo>
                  <a:lnTo>
                    <a:pt x="2713075" y="20129"/>
                  </a:lnTo>
                  <a:lnTo>
                    <a:pt x="2705887" y="27178"/>
                  </a:lnTo>
                  <a:lnTo>
                    <a:pt x="2704096" y="31635"/>
                  </a:lnTo>
                  <a:lnTo>
                    <a:pt x="2704096" y="159410"/>
                  </a:lnTo>
                  <a:lnTo>
                    <a:pt x="2705989" y="163880"/>
                  </a:lnTo>
                  <a:lnTo>
                    <a:pt x="2713583" y="170929"/>
                  </a:lnTo>
                  <a:lnTo>
                    <a:pt x="2717952" y="172694"/>
                  </a:lnTo>
                  <a:lnTo>
                    <a:pt x="2791574" y="172694"/>
                  </a:lnTo>
                  <a:lnTo>
                    <a:pt x="2791574" y="230873"/>
                  </a:lnTo>
                  <a:lnTo>
                    <a:pt x="2669895" y="230873"/>
                  </a:lnTo>
                  <a:lnTo>
                    <a:pt x="2669895" y="260438"/>
                  </a:lnTo>
                  <a:lnTo>
                    <a:pt x="2942615" y="260438"/>
                  </a:lnTo>
                  <a:lnTo>
                    <a:pt x="2944050" y="259816"/>
                  </a:lnTo>
                  <a:lnTo>
                    <a:pt x="2946514" y="257327"/>
                  </a:lnTo>
                  <a:lnTo>
                    <a:pt x="2947136" y="255866"/>
                  </a:lnTo>
                  <a:lnTo>
                    <a:pt x="2947136" y="230873"/>
                  </a:lnTo>
                  <a:close/>
                </a:path>
                <a:path w="5080000" h="788034">
                  <a:moveTo>
                    <a:pt x="2986875" y="719759"/>
                  </a:moveTo>
                  <a:lnTo>
                    <a:pt x="2951759" y="719759"/>
                  </a:lnTo>
                  <a:lnTo>
                    <a:pt x="2951759" y="754303"/>
                  </a:lnTo>
                  <a:lnTo>
                    <a:pt x="2986875" y="754303"/>
                  </a:lnTo>
                  <a:lnTo>
                    <a:pt x="2986875" y="719759"/>
                  </a:lnTo>
                  <a:close/>
                </a:path>
                <a:path w="5080000" h="788034">
                  <a:moveTo>
                    <a:pt x="3279597" y="226834"/>
                  </a:moveTo>
                  <a:lnTo>
                    <a:pt x="3222917" y="226834"/>
                  </a:lnTo>
                  <a:lnTo>
                    <a:pt x="3225571" y="220129"/>
                  </a:lnTo>
                  <a:lnTo>
                    <a:pt x="3227997" y="213106"/>
                  </a:lnTo>
                  <a:lnTo>
                    <a:pt x="3236925" y="174828"/>
                  </a:lnTo>
                  <a:lnTo>
                    <a:pt x="3242272" y="130632"/>
                  </a:lnTo>
                  <a:lnTo>
                    <a:pt x="3242627" y="123837"/>
                  </a:lnTo>
                  <a:lnTo>
                    <a:pt x="3242627" y="31330"/>
                  </a:lnTo>
                  <a:lnTo>
                    <a:pt x="3240836" y="26860"/>
                  </a:lnTo>
                  <a:lnTo>
                    <a:pt x="3233648" y="19812"/>
                  </a:lnTo>
                  <a:lnTo>
                    <a:pt x="3229178" y="18046"/>
                  </a:lnTo>
                  <a:lnTo>
                    <a:pt x="3036557" y="18046"/>
                  </a:lnTo>
                  <a:lnTo>
                    <a:pt x="3036557" y="48234"/>
                  </a:lnTo>
                  <a:lnTo>
                    <a:pt x="3206496" y="48234"/>
                  </a:lnTo>
                  <a:lnTo>
                    <a:pt x="3207512" y="49263"/>
                  </a:lnTo>
                  <a:lnTo>
                    <a:pt x="3207512" y="127990"/>
                  </a:lnTo>
                  <a:lnTo>
                    <a:pt x="3207004" y="134581"/>
                  </a:lnTo>
                  <a:lnTo>
                    <a:pt x="3199981" y="177761"/>
                  </a:lnTo>
                  <a:lnTo>
                    <a:pt x="3188055" y="220726"/>
                  </a:lnTo>
                  <a:lnTo>
                    <a:pt x="3185642" y="226834"/>
                  </a:lnTo>
                  <a:lnTo>
                    <a:pt x="3002051" y="226834"/>
                  </a:lnTo>
                  <a:lnTo>
                    <a:pt x="3002051" y="257327"/>
                  </a:lnTo>
                  <a:lnTo>
                    <a:pt x="3275076" y="257327"/>
                  </a:lnTo>
                  <a:lnTo>
                    <a:pt x="3276523" y="256705"/>
                  </a:lnTo>
                  <a:lnTo>
                    <a:pt x="3278987" y="254215"/>
                  </a:lnTo>
                  <a:lnTo>
                    <a:pt x="3279597" y="252755"/>
                  </a:lnTo>
                  <a:lnTo>
                    <a:pt x="3279597" y="226834"/>
                  </a:lnTo>
                  <a:close/>
                </a:path>
                <a:path w="5080000" h="788034">
                  <a:moveTo>
                    <a:pt x="3512172" y="156819"/>
                  </a:moveTo>
                  <a:lnTo>
                    <a:pt x="3476421" y="136372"/>
                  </a:lnTo>
                  <a:lnTo>
                    <a:pt x="3462693" y="126022"/>
                  </a:lnTo>
                  <a:lnTo>
                    <a:pt x="3458883" y="122758"/>
                  </a:lnTo>
                  <a:lnTo>
                    <a:pt x="3436404" y="87223"/>
                  </a:lnTo>
                  <a:lnTo>
                    <a:pt x="3436404" y="7162"/>
                  </a:lnTo>
                  <a:lnTo>
                    <a:pt x="3400666" y="7162"/>
                  </a:lnTo>
                  <a:lnTo>
                    <a:pt x="3400628" y="78727"/>
                  </a:lnTo>
                  <a:lnTo>
                    <a:pt x="3386340" y="115709"/>
                  </a:lnTo>
                  <a:lnTo>
                    <a:pt x="3358438" y="142328"/>
                  </a:lnTo>
                  <a:lnTo>
                    <a:pt x="3323653" y="163042"/>
                  </a:lnTo>
                  <a:lnTo>
                    <a:pt x="3346767" y="185445"/>
                  </a:lnTo>
                  <a:lnTo>
                    <a:pt x="3380460" y="164363"/>
                  </a:lnTo>
                  <a:lnTo>
                    <a:pt x="3413468" y="133540"/>
                  </a:lnTo>
                  <a:lnTo>
                    <a:pt x="3419462" y="126022"/>
                  </a:lnTo>
                  <a:lnTo>
                    <a:pt x="3423361" y="130784"/>
                  </a:lnTo>
                  <a:lnTo>
                    <a:pt x="3459251" y="160350"/>
                  </a:lnTo>
                  <a:lnTo>
                    <a:pt x="3492462" y="178600"/>
                  </a:lnTo>
                  <a:lnTo>
                    <a:pt x="3512172" y="156819"/>
                  </a:lnTo>
                  <a:close/>
                </a:path>
                <a:path w="5080000" h="788034">
                  <a:moveTo>
                    <a:pt x="3582720" y="3111"/>
                  </a:moveTo>
                  <a:lnTo>
                    <a:pt x="3547300" y="3111"/>
                  </a:lnTo>
                  <a:lnTo>
                    <a:pt x="3547300" y="64096"/>
                  </a:lnTo>
                  <a:lnTo>
                    <a:pt x="3474288" y="64096"/>
                  </a:lnTo>
                  <a:lnTo>
                    <a:pt x="3474288" y="93662"/>
                  </a:lnTo>
                  <a:lnTo>
                    <a:pt x="3547300" y="93662"/>
                  </a:lnTo>
                  <a:lnTo>
                    <a:pt x="3547300" y="218122"/>
                  </a:lnTo>
                  <a:lnTo>
                    <a:pt x="3578199" y="218122"/>
                  </a:lnTo>
                  <a:lnTo>
                    <a:pt x="3579634" y="217500"/>
                  </a:lnTo>
                  <a:lnTo>
                    <a:pt x="3582098" y="215011"/>
                  </a:lnTo>
                  <a:lnTo>
                    <a:pt x="3582720" y="213550"/>
                  </a:lnTo>
                  <a:lnTo>
                    <a:pt x="3582720" y="3111"/>
                  </a:lnTo>
                  <a:close/>
                </a:path>
                <a:path w="5080000" h="788034">
                  <a:moveTo>
                    <a:pt x="3590112" y="269773"/>
                  </a:moveTo>
                  <a:lnTo>
                    <a:pt x="3424999" y="269773"/>
                  </a:lnTo>
                  <a:lnTo>
                    <a:pt x="3424390" y="269506"/>
                  </a:lnTo>
                  <a:lnTo>
                    <a:pt x="3423158" y="268478"/>
                  </a:lnTo>
                  <a:lnTo>
                    <a:pt x="3422853" y="267690"/>
                  </a:lnTo>
                  <a:lnTo>
                    <a:pt x="3422853" y="202247"/>
                  </a:lnTo>
                  <a:lnTo>
                    <a:pt x="3387420" y="202247"/>
                  </a:lnTo>
                  <a:lnTo>
                    <a:pt x="3387420" y="286054"/>
                  </a:lnTo>
                  <a:lnTo>
                    <a:pt x="3389325" y="290563"/>
                  </a:lnTo>
                  <a:lnTo>
                    <a:pt x="3396919" y="297827"/>
                  </a:lnTo>
                  <a:lnTo>
                    <a:pt x="3401288" y="299643"/>
                  </a:lnTo>
                  <a:lnTo>
                    <a:pt x="3585591" y="299643"/>
                  </a:lnTo>
                  <a:lnTo>
                    <a:pt x="3587026" y="299021"/>
                  </a:lnTo>
                  <a:lnTo>
                    <a:pt x="3589490" y="296532"/>
                  </a:lnTo>
                  <a:lnTo>
                    <a:pt x="3590112" y="295071"/>
                  </a:lnTo>
                  <a:lnTo>
                    <a:pt x="3590112" y="269773"/>
                  </a:lnTo>
                  <a:close/>
                </a:path>
                <a:path w="5080000" h="788034">
                  <a:moveTo>
                    <a:pt x="3844239" y="59118"/>
                  </a:moveTo>
                  <a:lnTo>
                    <a:pt x="3822598" y="21120"/>
                  </a:lnTo>
                  <a:lnTo>
                    <a:pt x="3808819" y="13843"/>
                  </a:lnTo>
                  <a:lnTo>
                    <a:pt x="3808819" y="53733"/>
                  </a:lnTo>
                  <a:lnTo>
                    <a:pt x="3808819" y="64516"/>
                  </a:lnTo>
                  <a:lnTo>
                    <a:pt x="3773398" y="85725"/>
                  </a:lnTo>
                  <a:lnTo>
                    <a:pt x="3749268" y="88061"/>
                  </a:lnTo>
                  <a:lnTo>
                    <a:pt x="3732834" y="88061"/>
                  </a:lnTo>
                  <a:lnTo>
                    <a:pt x="3688524" y="79552"/>
                  </a:lnTo>
                  <a:lnTo>
                    <a:pt x="3673284" y="64516"/>
                  </a:lnTo>
                  <a:lnTo>
                    <a:pt x="3673284" y="53733"/>
                  </a:lnTo>
                  <a:lnTo>
                    <a:pt x="3708704" y="32461"/>
                  </a:lnTo>
                  <a:lnTo>
                    <a:pt x="3732834" y="29870"/>
                  </a:lnTo>
                  <a:lnTo>
                    <a:pt x="3749268" y="29870"/>
                  </a:lnTo>
                  <a:lnTo>
                    <a:pt x="3793566" y="38684"/>
                  </a:lnTo>
                  <a:lnTo>
                    <a:pt x="3808819" y="53733"/>
                  </a:lnTo>
                  <a:lnTo>
                    <a:pt x="3808819" y="13843"/>
                  </a:lnTo>
                  <a:lnTo>
                    <a:pt x="3766007" y="4114"/>
                  </a:lnTo>
                  <a:lnTo>
                    <a:pt x="3741051" y="2806"/>
                  </a:lnTo>
                  <a:lnTo>
                    <a:pt x="3733038" y="2946"/>
                  </a:lnTo>
                  <a:lnTo>
                    <a:pt x="3689858" y="8445"/>
                  </a:lnTo>
                  <a:lnTo>
                    <a:pt x="3653434" y="25958"/>
                  </a:lnTo>
                  <a:lnTo>
                    <a:pt x="3637864" y="59118"/>
                  </a:lnTo>
                  <a:lnTo>
                    <a:pt x="3638499" y="67284"/>
                  </a:lnTo>
                  <a:lnTo>
                    <a:pt x="3666223" y="100838"/>
                  </a:lnTo>
                  <a:lnTo>
                    <a:pt x="3707168" y="112801"/>
                  </a:lnTo>
                  <a:lnTo>
                    <a:pt x="3741051" y="115125"/>
                  </a:lnTo>
                  <a:lnTo>
                    <a:pt x="3749065" y="114985"/>
                  </a:lnTo>
                  <a:lnTo>
                    <a:pt x="3792550" y="109486"/>
                  </a:lnTo>
                  <a:lnTo>
                    <a:pt x="3828669" y="92583"/>
                  </a:lnTo>
                  <a:lnTo>
                    <a:pt x="3833418" y="88061"/>
                  </a:lnTo>
                  <a:lnTo>
                    <a:pt x="3834079" y="87439"/>
                  </a:lnTo>
                  <a:lnTo>
                    <a:pt x="3843617" y="67284"/>
                  </a:lnTo>
                  <a:lnTo>
                    <a:pt x="3844239" y="59118"/>
                  </a:lnTo>
                  <a:close/>
                </a:path>
                <a:path w="5080000" h="788034">
                  <a:moveTo>
                    <a:pt x="3847325" y="273189"/>
                  </a:moveTo>
                  <a:lnTo>
                    <a:pt x="3678313" y="273189"/>
                  </a:lnTo>
                  <a:lnTo>
                    <a:pt x="3677285" y="272161"/>
                  </a:lnTo>
                  <a:lnTo>
                    <a:pt x="3677285" y="254838"/>
                  </a:lnTo>
                  <a:lnTo>
                    <a:pt x="3827716" y="254838"/>
                  </a:lnTo>
                  <a:lnTo>
                    <a:pt x="3832174" y="253174"/>
                  </a:lnTo>
                  <a:lnTo>
                    <a:pt x="3839362" y="246532"/>
                  </a:lnTo>
                  <a:lnTo>
                    <a:pt x="3841165" y="241973"/>
                  </a:lnTo>
                  <a:lnTo>
                    <a:pt x="3841165" y="180162"/>
                  </a:lnTo>
                  <a:lnTo>
                    <a:pt x="3642791" y="180162"/>
                  </a:lnTo>
                  <a:lnTo>
                    <a:pt x="3642791" y="209092"/>
                  </a:lnTo>
                  <a:lnTo>
                    <a:pt x="3806050" y="209092"/>
                  </a:lnTo>
                  <a:lnTo>
                    <a:pt x="3806050" y="225793"/>
                  </a:lnTo>
                  <a:lnTo>
                    <a:pt x="3805021" y="226834"/>
                  </a:lnTo>
                  <a:lnTo>
                    <a:pt x="3642791" y="226834"/>
                  </a:lnTo>
                  <a:lnTo>
                    <a:pt x="3642791" y="283146"/>
                  </a:lnTo>
                  <a:lnTo>
                    <a:pt x="3643960" y="291312"/>
                  </a:lnTo>
                  <a:lnTo>
                    <a:pt x="3647490" y="297154"/>
                  </a:lnTo>
                  <a:lnTo>
                    <a:pt x="3653358" y="300647"/>
                  </a:lnTo>
                  <a:lnTo>
                    <a:pt x="3661575" y="301815"/>
                  </a:lnTo>
                  <a:lnTo>
                    <a:pt x="3842804" y="301815"/>
                  </a:lnTo>
                  <a:lnTo>
                    <a:pt x="3844239" y="301193"/>
                  </a:lnTo>
                  <a:lnTo>
                    <a:pt x="3846703" y="298704"/>
                  </a:lnTo>
                  <a:lnTo>
                    <a:pt x="3847325" y="297154"/>
                  </a:lnTo>
                  <a:lnTo>
                    <a:pt x="3847325" y="273189"/>
                  </a:lnTo>
                  <a:close/>
                </a:path>
                <a:path w="5080000" h="788034">
                  <a:moveTo>
                    <a:pt x="3879977" y="131000"/>
                  </a:moveTo>
                  <a:lnTo>
                    <a:pt x="3602431" y="131000"/>
                  </a:lnTo>
                  <a:lnTo>
                    <a:pt x="3602431" y="160248"/>
                  </a:lnTo>
                  <a:lnTo>
                    <a:pt x="3875455" y="160248"/>
                  </a:lnTo>
                  <a:lnTo>
                    <a:pt x="3876891" y="159626"/>
                  </a:lnTo>
                  <a:lnTo>
                    <a:pt x="3879354" y="157137"/>
                  </a:lnTo>
                  <a:lnTo>
                    <a:pt x="3879977" y="155676"/>
                  </a:lnTo>
                  <a:lnTo>
                    <a:pt x="3879977" y="131000"/>
                  </a:lnTo>
                  <a:close/>
                </a:path>
                <a:path w="5080000" h="788034">
                  <a:moveTo>
                    <a:pt x="4126446" y="116687"/>
                  </a:moveTo>
                  <a:lnTo>
                    <a:pt x="4074350" y="123164"/>
                  </a:lnTo>
                  <a:lnTo>
                    <a:pt x="4026801" y="126098"/>
                  </a:lnTo>
                  <a:lnTo>
                    <a:pt x="3997071" y="126644"/>
                  </a:lnTo>
                  <a:lnTo>
                    <a:pt x="3995026" y="126644"/>
                  </a:lnTo>
                  <a:lnTo>
                    <a:pt x="3993997" y="125603"/>
                  </a:lnTo>
                  <a:lnTo>
                    <a:pt x="3993997" y="7162"/>
                  </a:lnTo>
                  <a:lnTo>
                    <a:pt x="3958259" y="7162"/>
                  </a:lnTo>
                  <a:lnTo>
                    <a:pt x="3958259" y="143548"/>
                  </a:lnTo>
                  <a:lnTo>
                    <a:pt x="3960063" y="147955"/>
                  </a:lnTo>
                  <a:lnTo>
                    <a:pt x="3967251" y="154800"/>
                  </a:lnTo>
                  <a:lnTo>
                    <a:pt x="3971709" y="156616"/>
                  </a:lnTo>
                  <a:lnTo>
                    <a:pt x="3982796" y="157035"/>
                  </a:lnTo>
                  <a:lnTo>
                    <a:pt x="3991114" y="157035"/>
                  </a:lnTo>
                  <a:lnTo>
                    <a:pt x="4049344" y="154800"/>
                  </a:lnTo>
                  <a:lnTo>
                    <a:pt x="4093413" y="151003"/>
                  </a:lnTo>
                  <a:lnTo>
                    <a:pt x="4126446" y="146862"/>
                  </a:lnTo>
                  <a:lnTo>
                    <a:pt x="4126446" y="126644"/>
                  </a:lnTo>
                  <a:lnTo>
                    <a:pt x="4126446" y="116687"/>
                  </a:lnTo>
                  <a:close/>
                </a:path>
                <a:path w="5080000" h="788034">
                  <a:moveTo>
                    <a:pt x="4179735" y="186067"/>
                  </a:moveTo>
                  <a:lnTo>
                    <a:pt x="4145851" y="186067"/>
                  </a:lnTo>
                  <a:lnTo>
                    <a:pt x="4145851" y="214693"/>
                  </a:lnTo>
                  <a:lnTo>
                    <a:pt x="4145851" y="270598"/>
                  </a:lnTo>
                  <a:lnTo>
                    <a:pt x="4144835" y="271640"/>
                  </a:lnTo>
                  <a:lnTo>
                    <a:pt x="4020591" y="271640"/>
                  </a:lnTo>
                  <a:lnTo>
                    <a:pt x="4019562" y="270598"/>
                  </a:lnTo>
                  <a:lnTo>
                    <a:pt x="4019562" y="214693"/>
                  </a:lnTo>
                  <a:lnTo>
                    <a:pt x="4145851" y="214693"/>
                  </a:lnTo>
                  <a:lnTo>
                    <a:pt x="4145851" y="186067"/>
                  </a:lnTo>
                  <a:lnTo>
                    <a:pt x="3985679" y="186067"/>
                  </a:lnTo>
                  <a:lnTo>
                    <a:pt x="3985755" y="287197"/>
                  </a:lnTo>
                  <a:lnTo>
                    <a:pt x="3987469" y="291452"/>
                  </a:lnTo>
                  <a:lnTo>
                    <a:pt x="3994658" y="298500"/>
                  </a:lnTo>
                  <a:lnTo>
                    <a:pt x="3999128" y="300266"/>
                  </a:lnTo>
                  <a:lnTo>
                    <a:pt x="4166082" y="300266"/>
                  </a:lnTo>
                  <a:lnTo>
                    <a:pt x="4170553" y="298500"/>
                  </a:lnTo>
                  <a:lnTo>
                    <a:pt x="4177893" y="291706"/>
                  </a:lnTo>
                  <a:lnTo>
                    <a:pt x="4177995" y="291452"/>
                  </a:lnTo>
                  <a:lnTo>
                    <a:pt x="4179735" y="287197"/>
                  </a:lnTo>
                  <a:lnTo>
                    <a:pt x="4179735" y="271640"/>
                  </a:lnTo>
                  <a:lnTo>
                    <a:pt x="4179735" y="214693"/>
                  </a:lnTo>
                  <a:lnTo>
                    <a:pt x="4179735" y="186067"/>
                  </a:lnTo>
                  <a:close/>
                </a:path>
                <a:path w="5080000" h="788034">
                  <a:moveTo>
                    <a:pt x="4182516" y="3111"/>
                  </a:moveTo>
                  <a:lnTo>
                    <a:pt x="4147083" y="3111"/>
                  </a:lnTo>
                  <a:lnTo>
                    <a:pt x="4147083" y="44500"/>
                  </a:lnTo>
                  <a:lnTo>
                    <a:pt x="4061460" y="44500"/>
                  </a:lnTo>
                  <a:lnTo>
                    <a:pt x="4061460" y="73431"/>
                  </a:lnTo>
                  <a:lnTo>
                    <a:pt x="4147083" y="73431"/>
                  </a:lnTo>
                  <a:lnTo>
                    <a:pt x="4147083" y="168643"/>
                  </a:lnTo>
                  <a:lnTo>
                    <a:pt x="4177995" y="168643"/>
                  </a:lnTo>
                  <a:lnTo>
                    <a:pt x="4179430" y="168021"/>
                  </a:lnTo>
                  <a:lnTo>
                    <a:pt x="4181894" y="165531"/>
                  </a:lnTo>
                  <a:lnTo>
                    <a:pt x="4182516" y="164084"/>
                  </a:lnTo>
                  <a:lnTo>
                    <a:pt x="4182516" y="3111"/>
                  </a:lnTo>
                  <a:close/>
                </a:path>
                <a:path w="5080000" h="788034">
                  <a:moveTo>
                    <a:pt x="4446816" y="89611"/>
                  </a:moveTo>
                  <a:lnTo>
                    <a:pt x="4278109" y="89611"/>
                  </a:lnTo>
                  <a:lnTo>
                    <a:pt x="4277080" y="88582"/>
                  </a:lnTo>
                  <a:lnTo>
                    <a:pt x="4277080" y="0"/>
                  </a:lnTo>
                  <a:lnTo>
                    <a:pt x="4241965" y="0"/>
                  </a:lnTo>
                  <a:lnTo>
                    <a:pt x="4241965" y="105067"/>
                  </a:lnTo>
                  <a:lnTo>
                    <a:pt x="4243756" y="109474"/>
                  </a:lnTo>
                  <a:lnTo>
                    <a:pt x="4250944" y="116738"/>
                  </a:lnTo>
                  <a:lnTo>
                    <a:pt x="4255414" y="118554"/>
                  </a:lnTo>
                  <a:lnTo>
                    <a:pt x="4446816" y="118554"/>
                  </a:lnTo>
                  <a:lnTo>
                    <a:pt x="4446816" y="89611"/>
                  </a:lnTo>
                  <a:close/>
                </a:path>
                <a:path w="5080000" h="788034">
                  <a:moveTo>
                    <a:pt x="4447121" y="269773"/>
                  </a:moveTo>
                  <a:lnTo>
                    <a:pt x="4276153" y="269773"/>
                  </a:lnTo>
                  <a:lnTo>
                    <a:pt x="4275544" y="269506"/>
                  </a:lnTo>
                  <a:lnTo>
                    <a:pt x="4274312" y="268478"/>
                  </a:lnTo>
                  <a:lnTo>
                    <a:pt x="4273994" y="267690"/>
                  </a:lnTo>
                  <a:lnTo>
                    <a:pt x="4273994" y="208165"/>
                  </a:lnTo>
                  <a:lnTo>
                    <a:pt x="4238879" y="208165"/>
                  </a:lnTo>
                  <a:lnTo>
                    <a:pt x="4238879" y="286054"/>
                  </a:lnTo>
                  <a:lnTo>
                    <a:pt x="4240784" y="290563"/>
                  </a:lnTo>
                  <a:lnTo>
                    <a:pt x="4248378" y="297827"/>
                  </a:lnTo>
                  <a:lnTo>
                    <a:pt x="4252747" y="299643"/>
                  </a:lnTo>
                  <a:lnTo>
                    <a:pt x="4442599" y="299643"/>
                  </a:lnTo>
                  <a:lnTo>
                    <a:pt x="4444035" y="299021"/>
                  </a:lnTo>
                  <a:lnTo>
                    <a:pt x="4446498" y="296532"/>
                  </a:lnTo>
                  <a:lnTo>
                    <a:pt x="4447121" y="295071"/>
                  </a:lnTo>
                  <a:lnTo>
                    <a:pt x="4447121" y="269773"/>
                  </a:lnTo>
                  <a:close/>
                </a:path>
                <a:path w="5080000" h="788034">
                  <a:moveTo>
                    <a:pt x="4480382" y="149352"/>
                  </a:moveTo>
                  <a:lnTo>
                    <a:pt x="4203154" y="149352"/>
                  </a:lnTo>
                  <a:lnTo>
                    <a:pt x="4203154" y="179539"/>
                  </a:lnTo>
                  <a:lnTo>
                    <a:pt x="4475873" y="179539"/>
                  </a:lnTo>
                  <a:lnTo>
                    <a:pt x="4477309" y="178917"/>
                  </a:lnTo>
                  <a:lnTo>
                    <a:pt x="4479772" y="176428"/>
                  </a:lnTo>
                  <a:lnTo>
                    <a:pt x="4480382" y="174967"/>
                  </a:lnTo>
                  <a:lnTo>
                    <a:pt x="4480382" y="149352"/>
                  </a:lnTo>
                  <a:close/>
                </a:path>
                <a:path w="5080000" h="788034">
                  <a:moveTo>
                    <a:pt x="4779530" y="269773"/>
                  </a:moveTo>
                  <a:lnTo>
                    <a:pt x="4608576" y="269773"/>
                  </a:lnTo>
                  <a:lnTo>
                    <a:pt x="4607953" y="269506"/>
                  </a:lnTo>
                  <a:lnTo>
                    <a:pt x="4606722" y="268478"/>
                  </a:lnTo>
                  <a:lnTo>
                    <a:pt x="4606417" y="267690"/>
                  </a:lnTo>
                  <a:lnTo>
                    <a:pt x="4606417" y="206603"/>
                  </a:lnTo>
                  <a:lnTo>
                    <a:pt x="4571301" y="206603"/>
                  </a:lnTo>
                  <a:lnTo>
                    <a:pt x="4571301" y="286054"/>
                  </a:lnTo>
                  <a:lnTo>
                    <a:pt x="4573194" y="290563"/>
                  </a:lnTo>
                  <a:lnTo>
                    <a:pt x="4580801" y="297827"/>
                  </a:lnTo>
                  <a:lnTo>
                    <a:pt x="4585157" y="299643"/>
                  </a:lnTo>
                  <a:lnTo>
                    <a:pt x="4775022" y="299643"/>
                  </a:lnTo>
                  <a:lnTo>
                    <a:pt x="4776457" y="299021"/>
                  </a:lnTo>
                  <a:lnTo>
                    <a:pt x="4778921" y="296532"/>
                  </a:lnTo>
                  <a:lnTo>
                    <a:pt x="4779530" y="295071"/>
                  </a:lnTo>
                  <a:lnTo>
                    <a:pt x="4779530" y="269773"/>
                  </a:lnTo>
                  <a:close/>
                </a:path>
                <a:path w="5080000" h="788034">
                  <a:moveTo>
                    <a:pt x="4791240" y="102057"/>
                  </a:moveTo>
                  <a:lnTo>
                    <a:pt x="4744110" y="83286"/>
                  </a:lnTo>
                  <a:lnTo>
                    <a:pt x="4718024" y="67208"/>
                  </a:lnTo>
                  <a:lnTo>
                    <a:pt x="4716386" y="66014"/>
                  </a:lnTo>
                  <a:lnTo>
                    <a:pt x="4705299" y="56273"/>
                  </a:lnTo>
                  <a:lnTo>
                    <a:pt x="4700829" y="51193"/>
                  </a:lnTo>
                  <a:lnTo>
                    <a:pt x="4694059" y="40614"/>
                  </a:lnTo>
                  <a:lnTo>
                    <a:pt x="4692358" y="35166"/>
                  </a:lnTo>
                  <a:lnTo>
                    <a:pt x="4692358" y="317"/>
                  </a:lnTo>
                  <a:lnTo>
                    <a:pt x="4657242" y="317"/>
                  </a:lnTo>
                  <a:lnTo>
                    <a:pt x="4657242" y="29565"/>
                  </a:lnTo>
                  <a:lnTo>
                    <a:pt x="4656594" y="35585"/>
                  </a:lnTo>
                  <a:lnTo>
                    <a:pt x="4628286" y="69519"/>
                  </a:lnTo>
                  <a:lnTo>
                    <a:pt x="4588243" y="91643"/>
                  </a:lnTo>
                  <a:lnTo>
                    <a:pt x="4557433" y="102679"/>
                  </a:lnTo>
                  <a:lnTo>
                    <a:pt x="4577766" y="126644"/>
                  </a:lnTo>
                  <a:lnTo>
                    <a:pt x="4618164" y="109804"/>
                  </a:lnTo>
                  <a:lnTo>
                    <a:pt x="4655236" y="86347"/>
                  </a:lnTo>
                  <a:lnTo>
                    <a:pt x="4674489" y="67208"/>
                  </a:lnTo>
                  <a:lnTo>
                    <a:pt x="4678743" y="71869"/>
                  </a:lnTo>
                  <a:lnTo>
                    <a:pt x="4712932" y="98793"/>
                  </a:lnTo>
                  <a:lnTo>
                    <a:pt x="4752924" y="119684"/>
                  </a:lnTo>
                  <a:lnTo>
                    <a:pt x="4771529" y="126022"/>
                  </a:lnTo>
                  <a:lnTo>
                    <a:pt x="4791240" y="102057"/>
                  </a:lnTo>
                  <a:close/>
                </a:path>
                <a:path w="5080000" h="788034">
                  <a:moveTo>
                    <a:pt x="4944021" y="25412"/>
                  </a:moveTo>
                  <a:lnTo>
                    <a:pt x="4942179" y="20955"/>
                  </a:lnTo>
                  <a:lnTo>
                    <a:pt x="4934788" y="13906"/>
                  </a:lnTo>
                  <a:lnTo>
                    <a:pt x="4930368" y="12141"/>
                  </a:lnTo>
                  <a:lnTo>
                    <a:pt x="4814036" y="12141"/>
                  </a:lnTo>
                  <a:lnTo>
                    <a:pt x="4814036" y="40767"/>
                  </a:lnTo>
                  <a:lnTo>
                    <a:pt x="4908194" y="40767"/>
                  </a:lnTo>
                  <a:lnTo>
                    <a:pt x="4909223" y="41795"/>
                  </a:lnTo>
                  <a:lnTo>
                    <a:pt x="4908664" y="85458"/>
                  </a:lnTo>
                  <a:lnTo>
                    <a:pt x="4890160" y="120497"/>
                  </a:lnTo>
                  <a:lnTo>
                    <a:pt x="4852187" y="144754"/>
                  </a:lnTo>
                  <a:lnTo>
                    <a:pt x="4813008" y="158584"/>
                  </a:lnTo>
                  <a:lnTo>
                    <a:pt x="4812804" y="158648"/>
                  </a:lnTo>
                  <a:lnTo>
                    <a:pt x="4812804" y="148729"/>
                  </a:lnTo>
                  <a:lnTo>
                    <a:pt x="4535259" y="148729"/>
                  </a:lnTo>
                  <a:lnTo>
                    <a:pt x="4535259" y="178917"/>
                  </a:lnTo>
                  <a:lnTo>
                    <a:pt x="4663097" y="178917"/>
                  </a:lnTo>
                  <a:lnTo>
                    <a:pt x="4663097" y="241147"/>
                  </a:lnTo>
                  <a:lnTo>
                    <a:pt x="4693996" y="241147"/>
                  </a:lnTo>
                  <a:lnTo>
                    <a:pt x="4695444" y="240525"/>
                  </a:lnTo>
                  <a:lnTo>
                    <a:pt x="4697908" y="238036"/>
                  </a:lnTo>
                  <a:lnTo>
                    <a:pt x="4698517" y="236575"/>
                  </a:lnTo>
                  <a:lnTo>
                    <a:pt x="4698517" y="178917"/>
                  </a:lnTo>
                  <a:lnTo>
                    <a:pt x="4808283" y="178917"/>
                  </a:lnTo>
                  <a:lnTo>
                    <a:pt x="4809718" y="178295"/>
                  </a:lnTo>
                  <a:lnTo>
                    <a:pt x="4812182" y="175806"/>
                  </a:lnTo>
                  <a:lnTo>
                    <a:pt x="4812804" y="174345"/>
                  </a:lnTo>
                  <a:lnTo>
                    <a:pt x="4812804" y="173570"/>
                  </a:lnTo>
                  <a:lnTo>
                    <a:pt x="4822037" y="184518"/>
                  </a:lnTo>
                  <a:lnTo>
                    <a:pt x="4865471" y="170675"/>
                  </a:lnTo>
                  <a:lnTo>
                    <a:pt x="4904752" y="149821"/>
                  </a:lnTo>
                  <a:lnTo>
                    <a:pt x="4933086" y="119646"/>
                  </a:lnTo>
                  <a:lnTo>
                    <a:pt x="4944021" y="78105"/>
                  </a:lnTo>
                  <a:lnTo>
                    <a:pt x="4944021" y="25412"/>
                  </a:lnTo>
                  <a:close/>
                </a:path>
                <a:path w="5080000" h="788034">
                  <a:moveTo>
                    <a:pt x="5041366" y="269773"/>
                  </a:moveTo>
                  <a:lnTo>
                    <a:pt x="4879949" y="269773"/>
                  </a:lnTo>
                  <a:lnTo>
                    <a:pt x="4879340" y="269506"/>
                  </a:lnTo>
                  <a:lnTo>
                    <a:pt x="4878108" y="268478"/>
                  </a:lnTo>
                  <a:lnTo>
                    <a:pt x="4877803" y="267690"/>
                  </a:lnTo>
                  <a:lnTo>
                    <a:pt x="4877803" y="198208"/>
                  </a:lnTo>
                  <a:lnTo>
                    <a:pt x="4842992" y="198208"/>
                  </a:lnTo>
                  <a:lnTo>
                    <a:pt x="4842992" y="285737"/>
                  </a:lnTo>
                  <a:lnTo>
                    <a:pt x="4844885" y="290258"/>
                  </a:lnTo>
                  <a:lnTo>
                    <a:pt x="4852492" y="297510"/>
                  </a:lnTo>
                  <a:lnTo>
                    <a:pt x="4856848" y="299326"/>
                  </a:lnTo>
                  <a:lnTo>
                    <a:pt x="5036845" y="299326"/>
                  </a:lnTo>
                  <a:lnTo>
                    <a:pt x="5038293" y="298704"/>
                  </a:lnTo>
                  <a:lnTo>
                    <a:pt x="5040757" y="296214"/>
                  </a:lnTo>
                  <a:lnTo>
                    <a:pt x="5041366" y="294767"/>
                  </a:lnTo>
                  <a:lnTo>
                    <a:pt x="5041366" y="269773"/>
                  </a:lnTo>
                  <a:close/>
                </a:path>
                <a:path w="5080000" h="788034">
                  <a:moveTo>
                    <a:pt x="5079873" y="84010"/>
                  </a:moveTo>
                  <a:lnTo>
                    <a:pt x="5032438" y="84010"/>
                  </a:lnTo>
                  <a:lnTo>
                    <a:pt x="5032438" y="3111"/>
                  </a:lnTo>
                  <a:lnTo>
                    <a:pt x="4997628" y="3111"/>
                  </a:lnTo>
                  <a:lnTo>
                    <a:pt x="4997628" y="217805"/>
                  </a:lnTo>
                  <a:lnTo>
                    <a:pt x="5027917" y="217805"/>
                  </a:lnTo>
                  <a:lnTo>
                    <a:pt x="5029352" y="217182"/>
                  </a:lnTo>
                  <a:lnTo>
                    <a:pt x="5031816" y="214693"/>
                  </a:lnTo>
                  <a:lnTo>
                    <a:pt x="5032438" y="213245"/>
                  </a:lnTo>
                  <a:lnTo>
                    <a:pt x="5032438" y="113880"/>
                  </a:lnTo>
                  <a:lnTo>
                    <a:pt x="5079873" y="113880"/>
                  </a:lnTo>
                  <a:lnTo>
                    <a:pt x="5079873" y="84010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44374" y="3995314"/>
              <a:ext cx="2923491" cy="319252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287000" cy="10287000"/>
            <a:chOff x="0" y="0"/>
            <a:chExt cx="10287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286263" cy="620210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042628"/>
              <a:ext cx="10287000" cy="824437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92014" y="743197"/>
              <a:ext cx="6457950" cy="12668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32541" y="998301"/>
              <a:ext cx="1909453" cy="8971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67424" y="989157"/>
              <a:ext cx="1992691" cy="9062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49346" y="998301"/>
              <a:ext cx="2028891" cy="89710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86473" y="3477145"/>
              <a:ext cx="3491865" cy="1288415"/>
            </a:xfrm>
            <a:custGeom>
              <a:avLst/>
              <a:gdLst/>
              <a:ahLst/>
              <a:cxnLst/>
              <a:rect l="l" t="t" r="r" b="b"/>
              <a:pathLst>
                <a:path w="3491865" h="1288414">
                  <a:moveTo>
                    <a:pt x="195440" y="1192276"/>
                  </a:moveTo>
                  <a:lnTo>
                    <a:pt x="162102" y="1168793"/>
                  </a:lnTo>
                  <a:lnTo>
                    <a:pt x="131229" y="1133944"/>
                  </a:lnTo>
                  <a:lnTo>
                    <a:pt x="114388" y="1097813"/>
                  </a:lnTo>
                  <a:lnTo>
                    <a:pt x="113880" y="1003566"/>
                  </a:lnTo>
                  <a:lnTo>
                    <a:pt x="78486" y="1003566"/>
                  </a:lnTo>
                  <a:lnTo>
                    <a:pt x="78486" y="1092479"/>
                  </a:lnTo>
                  <a:lnTo>
                    <a:pt x="78079" y="1098562"/>
                  </a:lnTo>
                  <a:lnTo>
                    <a:pt x="59817" y="1140828"/>
                  </a:lnTo>
                  <a:lnTo>
                    <a:pt x="29552" y="1176108"/>
                  </a:lnTo>
                  <a:lnTo>
                    <a:pt x="0" y="1198803"/>
                  </a:lnTo>
                  <a:lnTo>
                    <a:pt x="23088" y="1221498"/>
                  </a:lnTo>
                  <a:lnTo>
                    <a:pt x="53479" y="1198333"/>
                  </a:lnTo>
                  <a:lnTo>
                    <a:pt x="83870" y="1165072"/>
                  </a:lnTo>
                  <a:lnTo>
                    <a:pt x="97574" y="1145641"/>
                  </a:lnTo>
                  <a:lnTo>
                    <a:pt x="101053" y="1151039"/>
                  </a:lnTo>
                  <a:lnTo>
                    <a:pt x="126276" y="1179982"/>
                  </a:lnTo>
                  <a:lnTo>
                    <a:pt x="160350" y="1210157"/>
                  </a:lnTo>
                  <a:lnTo>
                    <a:pt x="173596" y="1217764"/>
                  </a:lnTo>
                  <a:lnTo>
                    <a:pt x="195440" y="1192276"/>
                  </a:lnTo>
                  <a:close/>
                </a:path>
                <a:path w="3491865" h="1288414">
                  <a:moveTo>
                    <a:pt x="263461" y="989888"/>
                  </a:moveTo>
                  <a:lnTo>
                    <a:pt x="228676" y="989888"/>
                  </a:lnTo>
                  <a:lnTo>
                    <a:pt x="228676" y="1081913"/>
                  </a:lnTo>
                  <a:lnTo>
                    <a:pt x="152666" y="1081913"/>
                  </a:lnTo>
                  <a:lnTo>
                    <a:pt x="152666" y="1111758"/>
                  </a:lnTo>
                  <a:lnTo>
                    <a:pt x="228676" y="1111758"/>
                  </a:lnTo>
                  <a:lnTo>
                    <a:pt x="228676" y="1285849"/>
                  </a:lnTo>
                  <a:lnTo>
                    <a:pt x="258953" y="1285849"/>
                  </a:lnTo>
                  <a:lnTo>
                    <a:pt x="260388" y="1285227"/>
                  </a:lnTo>
                  <a:lnTo>
                    <a:pt x="262851" y="1282750"/>
                  </a:lnTo>
                  <a:lnTo>
                    <a:pt x="263461" y="1281290"/>
                  </a:lnTo>
                  <a:lnTo>
                    <a:pt x="263461" y="989888"/>
                  </a:lnTo>
                  <a:close/>
                </a:path>
                <a:path w="3491865" h="1288414">
                  <a:moveTo>
                    <a:pt x="267081" y="327431"/>
                  </a:moveTo>
                  <a:lnTo>
                    <a:pt x="89293" y="327431"/>
                  </a:lnTo>
                  <a:lnTo>
                    <a:pt x="88150" y="326555"/>
                  </a:lnTo>
                  <a:lnTo>
                    <a:pt x="88150" y="314617"/>
                  </a:lnTo>
                  <a:lnTo>
                    <a:pt x="88861" y="311632"/>
                  </a:lnTo>
                  <a:lnTo>
                    <a:pt x="91744" y="306108"/>
                  </a:lnTo>
                  <a:lnTo>
                    <a:pt x="93472" y="303707"/>
                  </a:lnTo>
                  <a:lnTo>
                    <a:pt x="95491" y="301675"/>
                  </a:lnTo>
                  <a:lnTo>
                    <a:pt x="97510" y="299339"/>
                  </a:lnTo>
                  <a:lnTo>
                    <a:pt x="99961" y="297154"/>
                  </a:lnTo>
                  <a:lnTo>
                    <a:pt x="102844" y="295122"/>
                  </a:lnTo>
                  <a:lnTo>
                    <a:pt x="210464" y="204317"/>
                  </a:lnTo>
                  <a:lnTo>
                    <a:pt x="239509" y="172478"/>
                  </a:lnTo>
                  <a:lnTo>
                    <a:pt x="258597" y="133807"/>
                  </a:lnTo>
                  <a:lnTo>
                    <a:pt x="262318" y="105219"/>
                  </a:lnTo>
                  <a:lnTo>
                    <a:pt x="262318" y="92989"/>
                  </a:lnTo>
                  <a:lnTo>
                    <a:pt x="249948" y="52031"/>
                  </a:lnTo>
                  <a:lnTo>
                    <a:pt x="216941" y="26581"/>
                  </a:lnTo>
                  <a:lnTo>
                    <a:pt x="179070" y="17195"/>
                  </a:lnTo>
                  <a:lnTo>
                    <a:pt x="157734" y="15722"/>
                  </a:lnTo>
                  <a:lnTo>
                    <a:pt x="143116" y="15748"/>
                  </a:lnTo>
                  <a:lnTo>
                    <a:pt x="97650" y="18770"/>
                  </a:lnTo>
                  <a:lnTo>
                    <a:pt x="53898" y="27444"/>
                  </a:lnTo>
                  <a:lnTo>
                    <a:pt x="40601" y="31864"/>
                  </a:lnTo>
                  <a:lnTo>
                    <a:pt x="40601" y="82943"/>
                  </a:lnTo>
                  <a:lnTo>
                    <a:pt x="50355" y="79883"/>
                  </a:lnTo>
                  <a:lnTo>
                    <a:pt x="60159" y="77216"/>
                  </a:lnTo>
                  <a:lnTo>
                    <a:pt x="99009" y="70294"/>
                  </a:lnTo>
                  <a:lnTo>
                    <a:pt x="144983" y="66802"/>
                  </a:lnTo>
                  <a:lnTo>
                    <a:pt x="158305" y="66941"/>
                  </a:lnTo>
                  <a:lnTo>
                    <a:pt x="201599" y="86512"/>
                  </a:lnTo>
                  <a:lnTo>
                    <a:pt x="203542" y="92405"/>
                  </a:lnTo>
                  <a:lnTo>
                    <a:pt x="203542" y="114820"/>
                  </a:lnTo>
                  <a:lnTo>
                    <a:pt x="186474" y="150914"/>
                  </a:lnTo>
                  <a:lnTo>
                    <a:pt x="54000" y="266306"/>
                  </a:lnTo>
                  <a:lnTo>
                    <a:pt x="49110" y="270700"/>
                  </a:lnTo>
                  <a:lnTo>
                    <a:pt x="27317" y="308851"/>
                  </a:lnTo>
                  <a:lnTo>
                    <a:pt x="26771" y="317817"/>
                  </a:lnTo>
                  <a:lnTo>
                    <a:pt x="26771" y="363804"/>
                  </a:lnTo>
                  <a:lnTo>
                    <a:pt x="28575" y="368033"/>
                  </a:lnTo>
                  <a:lnTo>
                    <a:pt x="35775" y="375018"/>
                  </a:lnTo>
                  <a:lnTo>
                    <a:pt x="39598" y="376758"/>
                  </a:lnTo>
                  <a:lnTo>
                    <a:pt x="261315" y="376758"/>
                  </a:lnTo>
                  <a:lnTo>
                    <a:pt x="263118" y="375818"/>
                  </a:lnTo>
                  <a:lnTo>
                    <a:pt x="266280" y="372033"/>
                  </a:lnTo>
                  <a:lnTo>
                    <a:pt x="267081" y="369925"/>
                  </a:lnTo>
                  <a:lnTo>
                    <a:pt x="267081" y="327431"/>
                  </a:lnTo>
                  <a:close/>
                </a:path>
                <a:path w="3491865" h="1288414">
                  <a:moveTo>
                    <a:pt x="340118" y="328295"/>
                  </a:moveTo>
                  <a:lnTo>
                    <a:pt x="287388" y="328295"/>
                  </a:lnTo>
                  <a:lnTo>
                    <a:pt x="287388" y="378510"/>
                  </a:lnTo>
                  <a:lnTo>
                    <a:pt x="340118" y="378510"/>
                  </a:lnTo>
                  <a:lnTo>
                    <a:pt x="340118" y="328295"/>
                  </a:lnTo>
                  <a:close/>
                </a:path>
                <a:path w="3491865" h="1288414">
                  <a:moveTo>
                    <a:pt x="523532" y="1034453"/>
                  </a:moveTo>
                  <a:lnTo>
                    <a:pt x="521258" y="1027010"/>
                  </a:lnTo>
                  <a:lnTo>
                    <a:pt x="521081" y="1026528"/>
                  </a:lnTo>
                  <a:lnTo>
                    <a:pt x="516305" y="1019733"/>
                  </a:lnTo>
                  <a:lnTo>
                    <a:pt x="516178" y="1019581"/>
                  </a:lnTo>
                  <a:lnTo>
                    <a:pt x="513016" y="1015695"/>
                  </a:lnTo>
                  <a:lnTo>
                    <a:pt x="488442" y="999134"/>
                  </a:lnTo>
                  <a:lnTo>
                    <a:pt x="488442" y="1043368"/>
                  </a:lnTo>
                  <a:lnTo>
                    <a:pt x="487337" y="1049528"/>
                  </a:lnTo>
                  <a:lnTo>
                    <a:pt x="449046" y="1069200"/>
                  </a:lnTo>
                  <a:lnTo>
                    <a:pt x="420116" y="1071029"/>
                  </a:lnTo>
                  <a:lnTo>
                    <a:pt x="404749" y="1070571"/>
                  </a:lnTo>
                  <a:lnTo>
                    <a:pt x="362280" y="1059713"/>
                  </a:lnTo>
                  <a:lnTo>
                    <a:pt x="352412" y="1043368"/>
                  </a:lnTo>
                  <a:lnTo>
                    <a:pt x="353504" y="1037196"/>
                  </a:lnTo>
                  <a:lnTo>
                    <a:pt x="356793" y="1031748"/>
                  </a:lnTo>
                  <a:lnTo>
                    <a:pt x="362280" y="1027010"/>
                  </a:lnTo>
                  <a:lnTo>
                    <a:pt x="369951" y="1022997"/>
                  </a:lnTo>
                  <a:lnTo>
                    <a:pt x="379869" y="1019733"/>
                  </a:lnTo>
                  <a:lnTo>
                    <a:pt x="380009" y="1019733"/>
                  </a:lnTo>
                  <a:lnTo>
                    <a:pt x="391261" y="1017524"/>
                  </a:lnTo>
                  <a:lnTo>
                    <a:pt x="404749" y="1016152"/>
                  </a:lnTo>
                  <a:lnTo>
                    <a:pt x="420116" y="1015695"/>
                  </a:lnTo>
                  <a:lnTo>
                    <a:pt x="435508" y="1016152"/>
                  </a:lnTo>
                  <a:lnTo>
                    <a:pt x="449046" y="1017524"/>
                  </a:lnTo>
                  <a:lnTo>
                    <a:pt x="460400" y="1019733"/>
                  </a:lnTo>
                  <a:lnTo>
                    <a:pt x="460540" y="1019733"/>
                  </a:lnTo>
                  <a:lnTo>
                    <a:pt x="488442" y="1043368"/>
                  </a:lnTo>
                  <a:lnTo>
                    <a:pt x="488442" y="999134"/>
                  </a:lnTo>
                  <a:lnTo>
                    <a:pt x="442899" y="989228"/>
                  </a:lnTo>
                  <a:lnTo>
                    <a:pt x="420116" y="988339"/>
                  </a:lnTo>
                  <a:lnTo>
                    <a:pt x="408559" y="988555"/>
                  </a:lnTo>
                  <a:lnTo>
                    <a:pt x="368147" y="993902"/>
                  </a:lnTo>
                  <a:lnTo>
                    <a:pt x="333019" y="1010056"/>
                  </a:lnTo>
                  <a:lnTo>
                    <a:pt x="324142" y="1019733"/>
                  </a:lnTo>
                  <a:lnTo>
                    <a:pt x="319430" y="1026528"/>
                  </a:lnTo>
                  <a:lnTo>
                    <a:pt x="317017" y="1034453"/>
                  </a:lnTo>
                  <a:lnTo>
                    <a:pt x="317017" y="1052487"/>
                  </a:lnTo>
                  <a:lnTo>
                    <a:pt x="344868" y="1084402"/>
                  </a:lnTo>
                  <a:lnTo>
                    <a:pt x="387172" y="1096378"/>
                  </a:lnTo>
                  <a:lnTo>
                    <a:pt x="420116" y="1098384"/>
                  </a:lnTo>
                  <a:lnTo>
                    <a:pt x="431812" y="1098169"/>
                  </a:lnTo>
                  <a:lnTo>
                    <a:pt x="472389" y="1092822"/>
                  </a:lnTo>
                  <a:lnTo>
                    <a:pt x="507530" y="1076706"/>
                  </a:lnTo>
                  <a:lnTo>
                    <a:pt x="513257" y="1071029"/>
                  </a:lnTo>
                  <a:lnTo>
                    <a:pt x="516305" y="1067295"/>
                  </a:lnTo>
                  <a:lnTo>
                    <a:pt x="521119" y="1060462"/>
                  </a:lnTo>
                  <a:lnTo>
                    <a:pt x="523532" y="1052487"/>
                  </a:lnTo>
                  <a:lnTo>
                    <a:pt x="523532" y="1034453"/>
                  </a:lnTo>
                  <a:close/>
                </a:path>
                <a:path w="3491865" h="1288414">
                  <a:moveTo>
                    <a:pt x="557695" y="1111758"/>
                  </a:moveTo>
                  <a:lnTo>
                    <a:pt x="281000" y="1111758"/>
                  </a:lnTo>
                  <a:lnTo>
                    <a:pt x="281000" y="1141298"/>
                  </a:lnTo>
                  <a:lnTo>
                    <a:pt x="402272" y="1141298"/>
                  </a:lnTo>
                  <a:lnTo>
                    <a:pt x="402272" y="1166164"/>
                  </a:lnTo>
                  <a:lnTo>
                    <a:pt x="321017" y="1166164"/>
                  </a:lnTo>
                  <a:lnTo>
                    <a:pt x="321017" y="1194765"/>
                  </a:lnTo>
                  <a:lnTo>
                    <a:pt x="484136" y="1194765"/>
                  </a:lnTo>
                  <a:lnTo>
                    <a:pt x="484136" y="1212075"/>
                  </a:lnTo>
                  <a:lnTo>
                    <a:pt x="483108" y="1213104"/>
                  </a:lnTo>
                  <a:lnTo>
                    <a:pt x="321017" y="1213104"/>
                  </a:lnTo>
                  <a:lnTo>
                    <a:pt x="321017" y="1269682"/>
                  </a:lnTo>
                  <a:lnTo>
                    <a:pt x="322186" y="1277848"/>
                  </a:lnTo>
                  <a:lnTo>
                    <a:pt x="325704" y="1283677"/>
                  </a:lnTo>
                  <a:lnTo>
                    <a:pt x="331571" y="1287170"/>
                  </a:lnTo>
                  <a:lnTo>
                    <a:pt x="339788" y="1288338"/>
                  </a:lnTo>
                  <a:lnTo>
                    <a:pt x="520865" y="1288338"/>
                  </a:lnTo>
                  <a:lnTo>
                    <a:pt x="522300" y="1287716"/>
                  </a:lnTo>
                  <a:lnTo>
                    <a:pt x="524764" y="1285227"/>
                  </a:lnTo>
                  <a:lnTo>
                    <a:pt x="525386" y="1283677"/>
                  </a:lnTo>
                  <a:lnTo>
                    <a:pt x="525386" y="1259738"/>
                  </a:lnTo>
                  <a:lnTo>
                    <a:pt x="356514" y="1259738"/>
                  </a:lnTo>
                  <a:lnTo>
                    <a:pt x="355485" y="1258709"/>
                  </a:lnTo>
                  <a:lnTo>
                    <a:pt x="355485" y="1241082"/>
                  </a:lnTo>
                  <a:lnTo>
                    <a:pt x="505790" y="1241082"/>
                  </a:lnTo>
                  <a:lnTo>
                    <a:pt x="510247" y="1239431"/>
                  </a:lnTo>
                  <a:lnTo>
                    <a:pt x="517423" y="1232801"/>
                  </a:lnTo>
                  <a:lnTo>
                    <a:pt x="519226" y="1228242"/>
                  </a:lnTo>
                  <a:lnTo>
                    <a:pt x="519226" y="1166164"/>
                  </a:lnTo>
                  <a:lnTo>
                    <a:pt x="437349" y="1166164"/>
                  </a:lnTo>
                  <a:lnTo>
                    <a:pt x="437349" y="1141298"/>
                  </a:lnTo>
                  <a:lnTo>
                    <a:pt x="553186" y="1141298"/>
                  </a:lnTo>
                  <a:lnTo>
                    <a:pt x="554621" y="1140675"/>
                  </a:lnTo>
                  <a:lnTo>
                    <a:pt x="557085" y="1138186"/>
                  </a:lnTo>
                  <a:lnTo>
                    <a:pt x="557695" y="1136738"/>
                  </a:lnTo>
                  <a:lnTo>
                    <a:pt x="557695" y="1111758"/>
                  </a:lnTo>
                  <a:close/>
                </a:path>
                <a:path w="3491865" h="1288414">
                  <a:moveTo>
                    <a:pt x="672846" y="283768"/>
                  </a:moveTo>
                  <a:lnTo>
                    <a:pt x="636866" y="254863"/>
                  </a:lnTo>
                  <a:lnTo>
                    <a:pt x="618197" y="234873"/>
                  </a:lnTo>
                  <a:lnTo>
                    <a:pt x="614489" y="230505"/>
                  </a:lnTo>
                  <a:lnTo>
                    <a:pt x="590296" y="194271"/>
                  </a:lnTo>
                  <a:lnTo>
                    <a:pt x="580351" y="158915"/>
                  </a:lnTo>
                  <a:lnTo>
                    <a:pt x="580351" y="19646"/>
                  </a:lnTo>
                  <a:lnTo>
                    <a:pt x="522008" y="19646"/>
                  </a:lnTo>
                  <a:lnTo>
                    <a:pt x="522008" y="154978"/>
                  </a:lnTo>
                  <a:lnTo>
                    <a:pt x="521601" y="162572"/>
                  </a:lnTo>
                  <a:lnTo>
                    <a:pt x="507631" y="204914"/>
                  </a:lnTo>
                  <a:lnTo>
                    <a:pt x="483539" y="240880"/>
                  </a:lnTo>
                  <a:lnTo>
                    <a:pt x="449287" y="275640"/>
                  </a:lnTo>
                  <a:lnTo>
                    <a:pt x="429082" y="291198"/>
                  </a:lnTo>
                  <a:lnTo>
                    <a:pt x="472732" y="329615"/>
                  </a:lnTo>
                  <a:lnTo>
                    <a:pt x="501713" y="301752"/>
                  </a:lnTo>
                  <a:lnTo>
                    <a:pt x="528535" y="269913"/>
                  </a:lnTo>
                  <a:lnTo>
                    <a:pt x="553123" y="234873"/>
                  </a:lnTo>
                  <a:lnTo>
                    <a:pt x="556729" y="240182"/>
                  </a:lnTo>
                  <a:lnTo>
                    <a:pt x="584238" y="274281"/>
                  </a:lnTo>
                  <a:lnTo>
                    <a:pt x="612546" y="302539"/>
                  </a:lnTo>
                  <a:lnTo>
                    <a:pt x="636968" y="322630"/>
                  </a:lnTo>
                  <a:lnTo>
                    <a:pt x="672846" y="283768"/>
                  </a:lnTo>
                  <a:close/>
                </a:path>
                <a:path w="3491865" h="1288414">
                  <a:moveTo>
                    <a:pt x="734212" y="431"/>
                  </a:moveTo>
                  <a:lnTo>
                    <a:pt x="676732" y="431"/>
                  </a:lnTo>
                  <a:lnTo>
                    <a:pt x="676732" y="122682"/>
                  </a:lnTo>
                  <a:lnTo>
                    <a:pt x="610603" y="122682"/>
                  </a:lnTo>
                  <a:lnTo>
                    <a:pt x="610603" y="172440"/>
                  </a:lnTo>
                  <a:lnTo>
                    <a:pt x="676732" y="172440"/>
                  </a:lnTo>
                  <a:lnTo>
                    <a:pt x="676732" y="405574"/>
                  </a:lnTo>
                  <a:lnTo>
                    <a:pt x="727875" y="405574"/>
                  </a:lnTo>
                  <a:lnTo>
                    <a:pt x="729894" y="404698"/>
                  </a:lnTo>
                  <a:lnTo>
                    <a:pt x="733348" y="401205"/>
                  </a:lnTo>
                  <a:lnTo>
                    <a:pt x="734212" y="399173"/>
                  </a:lnTo>
                  <a:lnTo>
                    <a:pt x="734212" y="431"/>
                  </a:lnTo>
                  <a:close/>
                </a:path>
                <a:path w="3491865" h="1288414">
                  <a:moveTo>
                    <a:pt x="794956" y="1075690"/>
                  </a:moveTo>
                  <a:lnTo>
                    <a:pt x="791248" y="1049782"/>
                  </a:lnTo>
                  <a:lnTo>
                    <a:pt x="788492" y="1042428"/>
                  </a:lnTo>
                  <a:lnTo>
                    <a:pt x="762635" y="1011301"/>
                  </a:lnTo>
                  <a:lnTo>
                    <a:pt x="762635" y="1068336"/>
                  </a:lnTo>
                  <a:lnTo>
                    <a:pt x="762635" y="1084084"/>
                  </a:lnTo>
                  <a:lnTo>
                    <a:pt x="742226" y="1117511"/>
                  </a:lnTo>
                  <a:lnTo>
                    <a:pt x="724890" y="1124394"/>
                  </a:lnTo>
                  <a:lnTo>
                    <a:pt x="725055" y="1124394"/>
                  </a:lnTo>
                  <a:lnTo>
                    <a:pt x="718629" y="1125435"/>
                  </a:lnTo>
                  <a:lnTo>
                    <a:pt x="705700" y="1125435"/>
                  </a:lnTo>
                  <a:lnTo>
                    <a:pt x="668616" y="1103363"/>
                  </a:lnTo>
                  <a:lnTo>
                    <a:pt x="661771" y="1084084"/>
                  </a:lnTo>
                  <a:lnTo>
                    <a:pt x="661771" y="1068336"/>
                  </a:lnTo>
                  <a:lnTo>
                    <a:pt x="686308" y="1033360"/>
                  </a:lnTo>
                  <a:lnTo>
                    <a:pt x="698868" y="1028077"/>
                  </a:lnTo>
                  <a:lnTo>
                    <a:pt x="699160" y="1028077"/>
                  </a:lnTo>
                  <a:lnTo>
                    <a:pt x="705294" y="1026883"/>
                  </a:lnTo>
                  <a:lnTo>
                    <a:pt x="719442" y="1026883"/>
                  </a:lnTo>
                  <a:lnTo>
                    <a:pt x="726008" y="1028077"/>
                  </a:lnTo>
                  <a:lnTo>
                    <a:pt x="761352" y="1061808"/>
                  </a:lnTo>
                  <a:lnTo>
                    <a:pt x="762635" y="1068336"/>
                  </a:lnTo>
                  <a:lnTo>
                    <a:pt x="762635" y="1011301"/>
                  </a:lnTo>
                  <a:lnTo>
                    <a:pt x="720953" y="997369"/>
                  </a:lnTo>
                  <a:lnTo>
                    <a:pt x="712470" y="997038"/>
                  </a:lnTo>
                  <a:lnTo>
                    <a:pt x="704126" y="997369"/>
                  </a:lnTo>
                  <a:lnTo>
                    <a:pt x="696341" y="998359"/>
                  </a:lnTo>
                  <a:lnTo>
                    <a:pt x="696087" y="998359"/>
                  </a:lnTo>
                  <a:lnTo>
                    <a:pt x="659307" y="1013650"/>
                  </a:lnTo>
                  <a:lnTo>
                    <a:pt x="632701" y="1050861"/>
                  </a:lnTo>
                  <a:lnTo>
                    <a:pt x="629069" y="1075690"/>
                  </a:lnTo>
                  <a:lnTo>
                    <a:pt x="629500" y="1085202"/>
                  </a:lnTo>
                  <a:lnTo>
                    <a:pt x="643801" y="1123302"/>
                  </a:lnTo>
                  <a:lnTo>
                    <a:pt x="680770" y="1149680"/>
                  </a:lnTo>
                  <a:lnTo>
                    <a:pt x="712470" y="1154976"/>
                  </a:lnTo>
                  <a:lnTo>
                    <a:pt x="721334" y="1154645"/>
                  </a:lnTo>
                  <a:lnTo>
                    <a:pt x="720991" y="1154645"/>
                  </a:lnTo>
                  <a:lnTo>
                    <a:pt x="729615" y="1153655"/>
                  </a:lnTo>
                  <a:lnTo>
                    <a:pt x="729335" y="1153655"/>
                  </a:lnTo>
                  <a:lnTo>
                    <a:pt x="736828" y="1152169"/>
                  </a:lnTo>
                  <a:lnTo>
                    <a:pt x="744474" y="1149997"/>
                  </a:lnTo>
                  <a:lnTo>
                    <a:pt x="779589" y="1125435"/>
                  </a:lnTo>
                  <a:lnTo>
                    <a:pt x="780834" y="1123886"/>
                  </a:lnTo>
                  <a:lnTo>
                    <a:pt x="784961" y="1117358"/>
                  </a:lnTo>
                  <a:lnTo>
                    <a:pt x="788492" y="1110208"/>
                  </a:lnTo>
                  <a:lnTo>
                    <a:pt x="791324" y="1102448"/>
                  </a:lnTo>
                  <a:lnTo>
                    <a:pt x="791413" y="1102067"/>
                  </a:lnTo>
                  <a:lnTo>
                    <a:pt x="793343" y="1094117"/>
                  </a:lnTo>
                  <a:lnTo>
                    <a:pt x="793381" y="1093838"/>
                  </a:lnTo>
                  <a:lnTo>
                    <a:pt x="794550" y="1085202"/>
                  </a:lnTo>
                  <a:lnTo>
                    <a:pt x="794613" y="1083678"/>
                  </a:lnTo>
                  <a:lnTo>
                    <a:pt x="794956" y="1075690"/>
                  </a:lnTo>
                  <a:close/>
                </a:path>
                <a:path w="3491865" h="1288414">
                  <a:moveTo>
                    <a:pt x="820661" y="431"/>
                  </a:moveTo>
                  <a:lnTo>
                    <a:pt x="763600" y="431"/>
                  </a:lnTo>
                  <a:lnTo>
                    <a:pt x="763600" y="416483"/>
                  </a:lnTo>
                  <a:lnTo>
                    <a:pt x="814311" y="416483"/>
                  </a:lnTo>
                  <a:lnTo>
                    <a:pt x="816330" y="415620"/>
                  </a:lnTo>
                  <a:lnTo>
                    <a:pt x="819797" y="412127"/>
                  </a:lnTo>
                  <a:lnTo>
                    <a:pt x="820661" y="410083"/>
                  </a:lnTo>
                  <a:lnTo>
                    <a:pt x="820661" y="431"/>
                  </a:lnTo>
                  <a:close/>
                </a:path>
                <a:path w="3491865" h="1288414">
                  <a:moveTo>
                    <a:pt x="821118" y="1184198"/>
                  </a:moveTo>
                  <a:lnTo>
                    <a:pt x="781977" y="1190777"/>
                  </a:lnTo>
                  <a:lnTo>
                    <a:pt x="738060" y="1194015"/>
                  </a:lnTo>
                  <a:lnTo>
                    <a:pt x="722972" y="1194409"/>
                  </a:lnTo>
                  <a:lnTo>
                    <a:pt x="620141" y="1194409"/>
                  </a:lnTo>
                  <a:lnTo>
                    <a:pt x="620141" y="1223810"/>
                  </a:lnTo>
                  <a:lnTo>
                    <a:pt x="728179" y="1223810"/>
                  </a:lnTo>
                  <a:lnTo>
                    <a:pt x="743889" y="1223467"/>
                  </a:lnTo>
                  <a:lnTo>
                    <a:pt x="788352" y="1220292"/>
                  </a:lnTo>
                  <a:lnTo>
                    <a:pt x="821118" y="1212075"/>
                  </a:lnTo>
                  <a:lnTo>
                    <a:pt x="821118" y="1184198"/>
                  </a:lnTo>
                  <a:close/>
                </a:path>
                <a:path w="3491865" h="1288414">
                  <a:moveTo>
                    <a:pt x="869124" y="989888"/>
                  </a:moveTo>
                  <a:lnTo>
                    <a:pt x="834047" y="989888"/>
                  </a:lnTo>
                  <a:lnTo>
                    <a:pt x="834047" y="1285849"/>
                  </a:lnTo>
                  <a:lnTo>
                    <a:pt x="864616" y="1285849"/>
                  </a:lnTo>
                  <a:lnTo>
                    <a:pt x="866051" y="1285227"/>
                  </a:lnTo>
                  <a:lnTo>
                    <a:pt x="868514" y="1282750"/>
                  </a:lnTo>
                  <a:lnTo>
                    <a:pt x="869124" y="1281290"/>
                  </a:lnTo>
                  <a:lnTo>
                    <a:pt x="869124" y="989888"/>
                  </a:lnTo>
                  <a:close/>
                </a:path>
                <a:path w="3491865" h="1288414">
                  <a:moveTo>
                    <a:pt x="1099439" y="1125232"/>
                  </a:moveTo>
                  <a:lnTo>
                    <a:pt x="1090180" y="1084084"/>
                  </a:lnTo>
                  <a:lnTo>
                    <a:pt x="1065961" y="1064348"/>
                  </a:lnTo>
                  <a:lnTo>
                    <a:pt x="1065961" y="1110830"/>
                  </a:lnTo>
                  <a:lnTo>
                    <a:pt x="1065961" y="1120775"/>
                  </a:lnTo>
                  <a:lnTo>
                    <a:pt x="1036662" y="1146530"/>
                  </a:lnTo>
                  <a:lnTo>
                    <a:pt x="1031697" y="1147203"/>
                  </a:lnTo>
                  <a:lnTo>
                    <a:pt x="1026566" y="1147203"/>
                  </a:lnTo>
                  <a:lnTo>
                    <a:pt x="990828" y="1129639"/>
                  </a:lnTo>
                  <a:lnTo>
                    <a:pt x="988720" y="1122603"/>
                  </a:lnTo>
                  <a:lnTo>
                    <a:pt x="988085" y="1115796"/>
                  </a:lnTo>
                  <a:lnTo>
                    <a:pt x="1018603" y="1084580"/>
                  </a:lnTo>
                  <a:lnTo>
                    <a:pt x="1026566" y="1084084"/>
                  </a:lnTo>
                  <a:lnTo>
                    <a:pt x="1031697" y="1084084"/>
                  </a:lnTo>
                  <a:lnTo>
                    <a:pt x="1064882" y="1106424"/>
                  </a:lnTo>
                  <a:lnTo>
                    <a:pt x="1065961" y="1110830"/>
                  </a:lnTo>
                  <a:lnTo>
                    <a:pt x="1065961" y="1064348"/>
                  </a:lnTo>
                  <a:lnTo>
                    <a:pt x="1026566" y="1055484"/>
                  </a:lnTo>
                  <a:lnTo>
                    <a:pt x="1019136" y="1055763"/>
                  </a:lnTo>
                  <a:lnTo>
                    <a:pt x="980211" y="1068374"/>
                  </a:lnTo>
                  <a:lnTo>
                    <a:pt x="955522" y="1098702"/>
                  </a:lnTo>
                  <a:lnTo>
                    <a:pt x="953617" y="1115796"/>
                  </a:lnTo>
                  <a:lnTo>
                    <a:pt x="953973" y="1122603"/>
                  </a:lnTo>
                  <a:lnTo>
                    <a:pt x="975004" y="1159789"/>
                  </a:lnTo>
                  <a:lnTo>
                    <a:pt x="1004658" y="1173657"/>
                  </a:lnTo>
                  <a:lnTo>
                    <a:pt x="1004519" y="1173657"/>
                  </a:lnTo>
                  <a:lnTo>
                    <a:pt x="1011732" y="1175029"/>
                  </a:lnTo>
                  <a:lnTo>
                    <a:pt x="1011593" y="1175029"/>
                  </a:lnTo>
                  <a:lnTo>
                    <a:pt x="1019048" y="1175842"/>
                  </a:lnTo>
                  <a:lnTo>
                    <a:pt x="1018857" y="1175842"/>
                  </a:lnTo>
                  <a:lnTo>
                    <a:pt x="1026566" y="1176108"/>
                  </a:lnTo>
                  <a:lnTo>
                    <a:pt x="1033995" y="1175842"/>
                  </a:lnTo>
                  <a:lnTo>
                    <a:pt x="1073124" y="1163218"/>
                  </a:lnTo>
                  <a:lnTo>
                    <a:pt x="1090358" y="1147203"/>
                  </a:lnTo>
                  <a:lnTo>
                    <a:pt x="1097622" y="1133106"/>
                  </a:lnTo>
                  <a:lnTo>
                    <a:pt x="1099439" y="1125232"/>
                  </a:lnTo>
                  <a:close/>
                </a:path>
                <a:path w="3491865" h="1288414">
                  <a:moveTo>
                    <a:pt x="1105662" y="1018489"/>
                  </a:moveTo>
                  <a:lnTo>
                    <a:pt x="1043495" y="1018489"/>
                  </a:lnTo>
                  <a:lnTo>
                    <a:pt x="1043495" y="983361"/>
                  </a:lnTo>
                  <a:lnTo>
                    <a:pt x="1007783" y="983361"/>
                  </a:lnTo>
                  <a:lnTo>
                    <a:pt x="1007783" y="1018489"/>
                  </a:lnTo>
                  <a:lnTo>
                    <a:pt x="945921" y="1018489"/>
                  </a:lnTo>
                  <a:lnTo>
                    <a:pt x="945921" y="1046467"/>
                  </a:lnTo>
                  <a:lnTo>
                    <a:pt x="1105662" y="1046467"/>
                  </a:lnTo>
                  <a:lnTo>
                    <a:pt x="1105662" y="1018489"/>
                  </a:lnTo>
                  <a:close/>
                </a:path>
                <a:path w="3491865" h="1288414">
                  <a:moveTo>
                    <a:pt x="1181379" y="1256004"/>
                  </a:moveTo>
                  <a:lnTo>
                    <a:pt x="1022565" y="1256004"/>
                  </a:lnTo>
                  <a:lnTo>
                    <a:pt x="1021943" y="1255750"/>
                  </a:lnTo>
                  <a:lnTo>
                    <a:pt x="1020711" y="1254709"/>
                  </a:lnTo>
                  <a:lnTo>
                    <a:pt x="1020406" y="1253934"/>
                  </a:lnTo>
                  <a:lnTo>
                    <a:pt x="1020406" y="1196936"/>
                  </a:lnTo>
                  <a:lnTo>
                    <a:pt x="985316" y="1196936"/>
                  </a:lnTo>
                  <a:lnTo>
                    <a:pt x="985316" y="1272273"/>
                  </a:lnTo>
                  <a:lnTo>
                    <a:pt x="987221" y="1276781"/>
                  </a:lnTo>
                  <a:lnTo>
                    <a:pt x="994816" y="1284046"/>
                  </a:lnTo>
                  <a:lnTo>
                    <a:pt x="999172" y="1285849"/>
                  </a:lnTo>
                  <a:lnTo>
                    <a:pt x="1176858" y="1285849"/>
                  </a:lnTo>
                  <a:lnTo>
                    <a:pt x="1178293" y="1285227"/>
                  </a:lnTo>
                  <a:lnTo>
                    <a:pt x="1180757" y="1282750"/>
                  </a:lnTo>
                  <a:lnTo>
                    <a:pt x="1181379" y="1281290"/>
                  </a:lnTo>
                  <a:lnTo>
                    <a:pt x="1181379" y="1256004"/>
                  </a:lnTo>
                  <a:close/>
                </a:path>
                <a:path w="3491865" h="1288414">
                  <a:moveTo>
                    <a:pt x="1217079" y="1080046"/>
                  </a:moveTo>
                  <a:lnTo>
                    <a:pt x="1173683" y="1080046"/>
                  </a:lnTo>
                  <a:lnTo>
                    <a:pt x="1173683" y="989888"/>
                  </a:lnTo>
                  <a:lnTo>
                    <a:pt x="1138897" y="989888"/>
                  </a:lnTo>
                  <a:lnTo>
                    <a:pt x="1138897" y="1207516"/>
                  </a:lnTo>
                  <a:lnTo>
                    <a:pt x="1169162" y="1207516"/>
                  </a:lnTo>
                  <a:lnTo>
                    <a:pt x="1170597" y="1206893"/>
                  </a:lnTo>
                  <a:lnTo>
                    <a:pt x="1173060" y="1204404"/>
                  </a:lnTo>
                  <a:lnTo>
                    <a:pt x="1173683" y="1202956"/>
                  </a:lnTo>
                  <a:lnTo>
                    <a:pt x="1173683" y="1109891"/>
                  </a:lnTo>
                  <a:lnTo>
                    <a:pt x="1217079" y="1109891"/>
                  </a:lnTo>
                  <a:lnTo>
                    <a:pt x="1217079" y="1080046"/>
                  </a:lnTo>
                  <a:close/>
                </a:path>
                <a:path w="3491865" h="1288414">
                  <a:moveTo>
                    <a:pt x="1311529" y="313461"/>
                  </a:moveTo>
                  <a:lnTo>
                    <a:pt x="1144270" y="313461"/>
                  </a:lnTo>
                  <a:lnTo>
                    <a:pt x="1144270" y="237058"/>
                  </a:lnTo>
                  <a:lnTo>
                    <a:pt x="1244828" y="237058"/>
                  </a:lnTo>
                  <a:lnTo>
                    <a:pt x="1251102" y="234505"/>
                  </a:lnTo>
                  <a:lnTo>
                    <a:pt x="1261757" y="224320"/>
                  </a:lnTo>
                  <a:lnTo>
                    <a:pt x="1264424" y="217995"/>
                  </a:lnTo>
                  <a:lnTo>
                    <a:pt x="1264424" y="187731"/>
                  </a:lnTo>
                  <a:lnTo>
                    <a:pt x="1264424" y="71158"/>
                  </a:lnTo>
                  <a:lnTo>
                    <a:pt x="1264424" y="21386"/>
                  </a:lnTo>
                  <a:lnTo>
                    <a:pt x="1208239" y="21386"/>
                  </a:lnTo>
                  <a:lnTo>
                    <a:pt x="1208239" y="71158"/>
                  </a:lnTo>
                  <a:lnTo>
                    <a:pt x="1208239" y="186270"/>
                  </a:lnTo>
                  <a:lnTo>
                    <a:pt x="1206792" y="187731"/>
                  </a:lnTo>
                  <a:lnTo>
                    <a:pt x="1026426" y="187731"/>
                  </a:lnTo>
                  <a:lnTo>
                    <a:pt x="1024978" y="186270"/>
                  </a:lnTo>
                  <a:lnTo>
                    <a:pt x="1024978" y="71158"/>
                  </a:lnTo>
                  <a:lnTo>
                    <a:pt x="1208239" y="71158"/>
                  </a:lnTo>
                  <a:lnTo>
                    <a:pt x="1208239" y="21386"/>
                  </a:lnTo>
                  <a:lnTo>
                    <a:pt x="968362" y="21386"/>
                  </a:lnTo>
                  <a:lnTo>
                    <a:pt x="968362" y="217995"/>
                  </a:lnTo>
                  <a:lnTo>
                    <a:pt x="971105" y="224320"/>
                  </a:lnTo>
                  <a:lnTo>
                    <a:pt x="982052" y="234505"/>
                  </a:lnTo>
                  <a:lnTo>
                    <a:pt x="988098" y="237058"/>
                  </a:lnTo>
                  <a:lnTo>
                    <a:pt x="1085494" y="237058"/>
                  </a:lnTo>
                  <a:lnTo>
                    <a:pt x="1085494" y="313461"/>
                  </a:lnTo>
                  <a:lnTo>
                    <a:pt x="921258" y="313461"/>
                  </a:lnTo>
                  <a:lnTo>
                    <a:pt x="921258" y="364096"/>
                  </a:lnTo>
                  <a:lnTo>
                    <a:pt x="1305191" y="364096"/>
                  </a:lnTo>
                  <a:lnTo>
                    <a:pt x="1307211" y="363232"/>
                  </a:lnTo>
                  <a:lnTo>
                    <a:pt x="1310665" y="359740"/>
                  </a:lnTo>
                  <a:lnTo>
                    <a:pt x="1311529" y="357695"/>
                  </a:lnTo>
                  <a:lnTo>
                    <a:pt x="1311529" y="313461"/>
                  </a:lnTo>
                  <a:close/>
                </a:path>
                <a:path w="3491865" h="1288414">
                  <a:moveTo>
                    <a:pt x="1440370" y="1109891"/>
                  </a:moveTo>
                  <a:lnTo>
                    <a:pt x="1435760" y="1070724"/>
                  </a:lnTo>
                  <a:lnTo>
                    <a:pt x="1421447" y="1034656"/>
                  </a:lnTo>
                  <a:lnTo>
                    <a:pt x="1417878" y="1029373"/>
                  </a:lnTo>
                  <a:lnTo>
                    <a:pt x="1416253" y="1026960"/>
                  </a:lnTo>
                  <a:lnTo>
                    <a:pt x="1410373" y="1020013"/>
                  </a:lnTo>
                  <a:lnTo>
                    <a:pt x="1404975" y="1014933"/>
                  </a:lnTo>
                  <a:lnTo>
                    <a:pt x="1404975" y="1109891"/>
                  </a:lnTo>
                  <a:lnTo>
                    <a:pt x="1404975" y="1110208"/>
                  </a:lnTo>
                  <a:lnTo>
                    <a:pt x="1400873" y="1148842"/>
                  </a:lnTo>
                  <a:lnTo>
                    <a:pt x="1374559" y="1190358"/>
                  </a:lnTo>
                  <a:lnTo>
                    <a:pt x="1367840" y="1192593"/>
                  </a:lnTo>
                  <a:lnTo>
                    <a:pt x="1352245" y="1192593"/>
                  </a:lnTo>
                  <a:lnTo>
                    <a:pt x="1323289" y="1161973"/>
                  </a:lnTo>
                  <a:lnTo>
                    <a:pt x="1314970" y="1118171"/>
                  </a:lnTo>
                  <a:lnTo>
                    <a:pt x="1314805" y="1109891"/>
                  </a:lnTo>
                  <a:lnTo>
                    <a:pt x="1314958" y="1103718"/>
                  </a:lnTo>
                  <a:lnTo>
                    <a:pt x="1322692" y="1063840"/>
                  </a:lnTo>
                  <a:lnTo>
                    <a:pt x="1345171" y="1032065"/>
                  </a:lnTo>
                  <a:lnTo>
                    <a:pt x="1352042" y="1029373"/>
                  </a:lnTo>
                  <a:lnTo>
                    <a:pt x="1368044" y="1029373"/>
                  </a:lnTo>
                  <a:lnTo>
                    <a:pt x="1394675" y="1057668"/>
                  </a:lnTo>
                  <a:lnTo>
                    <a:pt x="1404366" y="1097305"/>
                  </a:lnTo>
                  <a:lnTo>
                    <a:pt x="1404975" y="1109891"/>
                  </a:lnTo>
                  <a:lnTo>
                    <a:pt x="1404975" y="1014933"/>
                  </a:lnTo>
                  <a:lnTo>
                    <a:pt x="1370291" y="998918"/>
                  </a:lnTo>
                  <a:lnTo>
                    <a:pt x="1360043" y="998283"/>
                  </a:lnTo>
                  <a:lnTo>
                    <a:pt x="1349667" y="998918"/>
                  </a:lnTo>
                  <a:lnTo>
                    <a:pt x="1309420" y="1020013"/>
                  </a:lnTo>
                  <a:lnTo>
                    <a:pt x="1286649" y="1061008"/>
                  </a:lnTo>
                  <a:lnTo>
                    <a:pt x="1279690" y="1100391"/>
                  </a:lnTo>
                  <a:lnTo>
                    <a:pt x="1279601" y="1103718"/>
                  </a:lnTo>
                  <a:lnTo>
                    <a:pt x="1279410" y="1110208"/>
                  </a:lnTo>
                  <a:lnTo>
                    <a:pt x="1284020" y="1153414"/>
                  </a:lnTo>
                  <a:lnTo>
                    <a:pt x="1298486" y="1189634"/>
                  </a:lnTo>
                  <a:lnTo>
                    <a:pt x="1331569" y="1218514"/>
                  </a:lnTo>
                  <a:lnTo>
                    <a:pt x="1360043" y="1223683"/>
                  </a:lnTo>
                  <a:lnTo>
                    <a:pt x="1370279" y="1223098"/>
                  </a:lnTo>
                  <a:lnTo>
                    <a:pt x="1410131" y="1203706"/>
                  </a:lnTo>
                  <a:lnTo>
                    <a:pt x="1433118" y="1163370"/>
                  </a:lnTo>
                  <a:lnTo>
                    <a:pt x="1440091" y="1121410"/>
                  </a:lnTo>
                  <a:lnTo>
                    <a:pt x="1440167" y="1118171"/>
                  </a:lnTo>
                  <a:lnTo>
                    <a:pt x="1440370" y="1110208"/>
                  </a:lnTo>
                  <a:lnTo>
                    <a:pt x="1440370" y="1109891"/>
                  </a:lnTo>
                  <a:close/>
                </a:path>
                <a:path w="3491865" h="1288414">
                  <a:moveTo>
                    <a:pt x="1552714" y="1094346"/>
                  </a:moveTo>
                  <a:lnTo>
                    <a:pt x="1511782" y="1094346"/>
                  </a:lnTo>
                  <a:lnTo>
                    <a:pt x="1511782" y="989584"/>
                  </a:lnTo>
                  <a:lnTo>
                    <a:pt x="1476387" y="989584"/>
                  </a:lnTo>
                  <a:lnTo>
                    <a:pt x="1476387" y="1285849"/>
                  </a:lnTo>
                  <a:lnTo>
                    <a:pt x="1507261" y="1285849"/>
                  </a:lnTo>
                  <a:lnTo>
                    <a:pt x="1508696" y="1285227"/>
                  </a:lnTo>
                  <a:lnTo>
                    <a:pt x="1511160" y="1282750"/>
                  </a:lnTo>
                  <a:lnTo>
                    <a:pt x="1511782" y="1281290"/>
                  </a:lnTo>
                  <a:lnTo>
                    <a:pt x="1511782" y="1123886"/>
                  </a:lnTo>
                  <a:lnTo>
                    <a:pt x="1552714" y="1123886"/>
                  </a:lnTo>
                  <a:lnTo>
                    <a:pt x="1552714" y="1094346"/>
                  </a:lnTo>
                  <a:close/>
                </a:path>
                <a:path w="3491865" h="1288414">
                  <a:moveTo>
                    <a:pt x="1576044" y="252336"/>
                  </a:moveTo>
                  <a:lnTo>
                    <a:pt x="1521320" y="259537"/>
                  </a:lnTo>
                  <a:lnTo>
                    <a:pt x="1472095" y="263690"/>
                  </a:lnTo>
                  <a:lnTo>
                    <a:pt x="1429791" y="265658"/>
                  </a:lnTo>
                  <a:lnTo>
                    <a:pt x="1395818" y="266306"/>
                  </a:lnTo>
                  <a:lnTo>
                    <a:pt x="1392936" y="266306"/>
                  </a:lnTo>
                  <a:lnTo>
                    <a:pt x="1391488" y="264833"/>
                  </a:lnTo>
                  <a:lnTo>
                    <a:pt x="1391488" y="10909"/>
                  </a:lnTo>
                  <a:lnTo>
                    <a:pt x="1330553" y="10909"/>
                  </a:lnTo>
                  <a:lnTo>
                    <a:pt x="1330553" y="298754"/>
                  </a:lnTo>
                  <a:lnTo>
                    <a:pt x="1332852" y="304723"/>
                  </a:lnTo>
                  <a:lnTo>
                    <a:pt x="1342072" y="315201"/>
                  </a:lnTo>
                  <a:lnTo>
                    <a:pt x="1348562" y="317969"/>
                  </a:lnTo>
                  <a:lnTo>
                    <a:pt x="1356918" y="318262"/>
                  </a:lnTo>
                  <a:lnTo>
                    <a:pt x="1367180" y="318427"/>
                  </a:lnTo>
                  <a:lnTo>
                    <a:pt x="1389659" y="318427"/>
                  </a:lnTo>
                  <a:lnTo>
                    <a:pt x="1455242" y="316293"/>
                  </a:lnTo>
                  <a:lnTo>
                    <a:pt x="1514233" y="312153"/>
                  </a:lnTo>
                  <a:lnTo>
                    <a:pt x="1560512" y="306997"/>
                  </a:lnTo>
                  <a:lnTo>
                    <a:pt x="1576044" y="304723"/>
                  </a:lnTo>
                  <a:lnTo>
                    <a:pt x="1576044" y="266306"/>
                  </a:lnTo>
                  <a:lnTo>
                    <a:pt x="1576044" y="252336"/>
                  </a:lnTo>
                  <a:close/>
                </a:path>
                <a:path w="3491865" h="1288414">
                  <a:moveTo>
                    <a:pt x="1654708" y="431"/>
                  </a:moveTo>
                  <a:lnTo>
                    <a:pt x="1593761" y="431"/>
                  </a:lnTo>
                  <a:lnTo>
                    <a:pt x="1593761" y="59372"/>
                  </a:lnTo>
                  <a:lnTo>
                    <a:pt x="1476629" y="59372"/>
                  </a:lnTo>
                  <a:lnTo>
                    <a:pt x="1476629" y="108267"/>
                  </a:lnTo>
                  <a:lnTo>
                    <a:pt x="1593761" y="108267"/>
                  </a:lnTo>
                  <a:lnTo>
                    <a:pt x="1593761" y="156730"/>
                  </a:lnTo>
                  <a:lnTo>
                    <a:pt x="1476629" y="156730"/>
                  </a:lnTo>
                  <a:lnTo>
                    <a:pt x="1476629" y="206057"/>
                  </a:lnTo>
                  <a:lnTo>
                    <a:pt x="1593761" y="206057"/>
                  </a:lnTo>
                  <a:lnTo>
                    <a:pt x="1593761" y="416483"/>
                  </a:lnTo>
                  <a:lnTo>
                    <a:pt x="1648358" y="416483"/>
                  </a:lnTo>
                  <a:lnTo>
                    <a:pt x="1650377" y="415620"/>
                  </a:lnTo>
                  <a:lnTo>
                    <a:pt x="1653844" y="412127"/>
                  </a:lnTo>
                  <a:lnTo>
                    <a:pt x="1654708" y="410083"/>
                  </a:lnTo>
                  <a:lnTo>
                    <a:pt x="1654708" y="431"/>
                  </a:lnTo>
                  <a:close/>
                </a:path>
                <a:path w="3491865" h="1288414">
                  <a:moveTo>
                    <a:pt x="1734616" y="1173619"/>
                  </a:moveTo>
                  <a:lnTo>
                    <a:pt x="1696135" y="1181087"/>
                  </a:lnTo>
                  <a:lnTo>
                    <a:pt x="1697164" y="1178179"/>
                  </a:lnTo>
                  <a:lnTo>
                    <a:pt x="1697570" y="1175486"/>
                  </a:lnTo>
                  <a:lnTo>
                    <a:pt x="1697672" y="1033729"/>
                  </a:lnTo>
                  <a:lnTo>
                    <a:pt x="1725383" y="1033729"/>
                  </a:lnTo>
                  <a:lnTo>
                    <a:pt x="1725383" y="1004811"/>
                  </a:lnTo>
                  <a:lnTo>
                    <a:pt x="1663509" y="1004811"/>
                  </a:lnTo>
                  <a:lnTo>
                    <a:pt x="1663509" y="1033729"/>
                  </a:lnTo>
                  <a:lnTo>
                    <a:pt x="1663509" y="1182535"/>
                  </a:lnTo>
                  <a:lnTo>
                    <a:pt x="1662493" y="1183576"/>
                  </a:lnTo>
                  <a:lnTo>
                    <a:pt x="1610677" y="1183576"/>
                  </a:lnTo>
                  <a:lnTo>
                    <a:pt x="1609648" y="1182535"/>
                  </a:lnTo>
                  <a:lnTo>
                    <a:pt x="1609648" y="1033729"/>
                  </a:lnTo>
                  <a:lnTo>
                    <a:pt x="1663509" y="1033729"/>
                  </a:lnTo>
                  <a:lnTo>
                    <a:pt x="1663509" y="1004811"/>
                  </a:lnTo>
                  <a:lnTo>
                    <a:pt x="1547787" y="1004811"/>
                  </a:lnTo>
                  <a:lnTo>
                    <a:pt x="1547787" y="1033729"/>
                  </a:lnTo>
                  <a:lnTo>
                    <a:pt x="1575485" y="1033729"/>
                  </a:lnTo>
                  <a:lnTo>
                    <a:pt x="1575485" y="1175905"/>
                  </a:lnTo>
                  <a:lnTo>
                    <a:pt x="1576209" y="1180045"/>
                  </a:lnTo>
                  <a:lnTo>
                    <a:pt x="1576298" y="1180261"/>
                  </a:lnTo>
                  <a:lnTo>
                    <a:pt x="1577644" y="1183576"/>
                  </a:lnTo>
                  <a:lnTo>
                    <a:pt x="1544713" y="1183576"/>
                  </a:lnTo>
                  <a:lnTo>
                    <a:pt x="1544713" y="1212075"/>
                  </a:lnTo>
                  <a:lnTo>
                    <a:pt x="1647151" y="1212075"/>
                  </a:lnTo>
                  <a:lnTo>
                    <a:pt x="1663166" y="1211656"/>
                  </a:lnTo>
                  <a:lnTo>
                    <a:pt x="1705241" y="1208481"/>
                  </a:lnTo>
                  <a:lnTo>
                    <a:pt x="1734616" y="1203159"/>
                  </a:lnTo>
                  <a:lnTo>
                    <a:pt x="1734616" y="1181087"/>
                  </a:lnTo>
                  <a:lnTo>
                    <a:pt x="1734616" y="1173619"/>
                  </a:lnTo>
                  <a:close/>
                </a:path>
                <a:path w="3491865" h="1288414">
                  <a:moveTo>
                    <a:pt x="1821408" y="1087818"/>
                  </a:moveTo>
                  <a:lnTo>
                    <a:pt x="1782013" y="1087818"/>
                  </a:lnTo>
                  <a:lnTo>
                    <a:pt x="1782013" y="989584"/>
                  </a:lnTo>
                  <a:lnTo>
                    <a:pt x="1746923" y="989584"/>
                  </a:lnTo>
                  <a:lnTo>
                    <a:pt x="1746923" y="1285849"/>
                  </a:lnTo>
                  <a:lnTo>
                    <a:pt x="1777492" y="1285849"/>
                  </a:lnTo>
                  <a:lnTo>
                    <a:pt x="1778927" y="1285227"/>
                  </a:lnTo>
                  <a:lnTo>
                    <a:pt x="1781390" y="1282750"/>
                  </a:lnTo>
                  <a:lnTo>
                    <a:pt x="1782013" y="1281290"/>
                  </a:lnTo>
                  <a:lnTo>
                    <a:pt x="1782013" y="1117358"/>
                  </a:lnTo>
                  <a:lnTo>
                    <a:pt x="1821408" y="1117358"/>
                  </a:lnTo>
                  <a:lnTo>
                    <a:pt x="1821408" y="1087818"/>
                  </a:lnTo>
                  <a:close/>
                </a:path>
                <a:path w="3491865" h="1288414">
                  <a:moveTo>
                    <a:pt x="2028825" y="177253"/>
                  </a:moveTo>
                  <a:lnTo>
                    <a:pt x="1987550" y="153885"/>
                  </a:lnTo>
                  <a:lnTo>
                    <a:pt x="1954276" y="129222"/>
                  </a:lnTo>
                  <a:lnTo>
                    <a:pt x="1928418" y="92989"/>
                  </a:lnTo>
                  <a:lnTo>
                    <a:pt x="1924240" y="74561"/>
                  </a:lnTo>
                  <a:lnTo>
                    <a:pt x="1923808" y="66802"/>
                  </a:lnTo>
                  <a:lnTo>
                    <a:pt x="1923808" y="3492"/>
                  </a:lnTo>
                  <a:lnTo>
                    <a:pt x="1864156" y="3492"/>
                  </a:lnTo>
                  <a:lnTo>
                    <a:pt x="1864055" y="66802"/>
                  </a:lnTo>
                  <a:lnTo>
                    <a:pt x="1863598" y="74561"/>
                  </a:lnTo>
                  <a:lnTo>
                    <a:pt x="1850186" y="110642"/>
                  </a:lnTo>
                  <a:lnTo>
                    <a:pt x="1823364" y="142709"/>
                  </a:lnTo>
                  <a:lnTo>
                    <a:pt x="1786928" y="169735"/>
                  </a:lnTo>
                  <a:lnTo>
                    <a:pt x="1756537" y="185978"/>
                  </a:lnTo>
                  <a:lnTo>
                    <a:pt x="1795437" y="223088"/>
                  </a:lnTo>
                  <a:lnTo>
                    <a:pt x="1834515" y="198602"/>
                  </a:lnTo>
                  <a:lnTo>
                    <a:pt x="1866595" y="171246"/>
                  </a:lnTo>
                  <a:lnTo>
                    <a:pt x="1894420" y="140576"/>
                  </a:lnTo>
                  <a:lnTo>
                    <a:pt x="1898764" y="145237"/>
                  </a:lnTo>
                  <a:lnTo>
                    <a:pt x="1927263" y="170586"/>
                  </a:lnTo>
                  <a:lnTo>
                    <a:pt x="1961769" y="195059"/>
                  </a:lnTo>
                  <a:lnTo>
                    <a:pt x="1996414" y="213487"/>
                  </a:lnTo>
                  <a:lnTo>
                    <a:pt x="2028825" y="177253"/>
                  </a:lnTo>
                  <a:close/>
                </a:path>
                <a:path w="3491865" h="1288414">
                  <a:moveTo>
                    <a:pt x="2055622" y="1136942"/>
                  </a:moveTo>
                  <a:lnTo>
                    <a:pt x="1885518" y="1136942"/>
                  </a:lnTo>
                  <a:lnTo>
                    <a:pt x="1884502" y="1135900"/>
                  </a:lnTo>
                  <a:lnTo>
                    <a:pt x="1884502" y="1099629"/>
                  </a:lnTo>
                  <a:lnTo>
                    <a:pt x="2048230" y="1099629"/>
                  </a:lnTo>
                  <a:lnTo>
                    <a:pt x="2048230" y="1070724"/>
                  </a:lnTo>
                  <a:lnTo>
                    <a:pt x="1884502" y="1070724"/>
                  </a:lnTo>
                  <a:lnTo>
                    <a:pt x="1884502" y="1036002"/>
                  </a:lnTo>
                  <a:lnTo>
                    <a:pt x="1885518" y="1034973"/>
                  </a:lnTo>
                  <a:lnTo>
                    <a:pt x="2052853" y="1034973"/>
                  </a:lnTo>
                  <a:lnTo>
                    <a:pt x="2052853" y="1005128"/>
                  </a:lnTo>
                  <a:lnTo>
                    <a:pt x="1861616" y="1005128"/>
                  </a:lnTo>
                  <a:lnTo>
                    <a:pt x="1857159" y="1006881"/>
                  </a:lnTo>
                  <a:lnTo>
                    <a:pt x="1849970" y="1013929"/>
                  </a:lnTo>
                  <a:lnTo>
                    <a:pt x="1848180" y="1018387"/>
                  </a:lnTo>
                  <a:lnTo>
                    <a:pt x="1848180" y="1153629"/>
                  </a:lnTo>
                  <a:lnTo>
                    <a:pt x="1849970" y="1158024"/>
                  </a:lnTo>
                  <a:lnTo>
                    <a:pt x="1857159" y="1165288"/>
                  </a:lnTo>
                  <a:lnTo>
                    <a:pt x="1861616" y="1167091"/>
                  </a:lnTo>
                  <a:lnTo>
                    <a:pt x="2055622" y="1167091"/>
                  </a:lnTo>
                  <a:lnTo>
                    <a:pt x="2055622" y="1136942"/>
                  </a:lnTo>
                  <a:close/>
                </a:path>
                <a:path w="3491865" h="1288414">
                  <a:moveTo>
                    <a:pt x="2090089" y="1214043"/>
                  </a:moveTo>
                  <a:lnTo>
                    <a:pt x="1813090" y="1214043"/>
                  </a:lnTo>
                  <a:lnTo>
                    <a:pt x="1813090" y="1243888"/>
                  </a:lnTo>
                  <a:lnTo>
                    <a:pt x="2084755" y="1243888"/>
                  </a:lnTo>
                  <a:lnTo>
                    <a:pt x="2085936" y="1243520"/>
                  </a:lnTo>
                  <a:lnTo>
                    <a:pt x="2089023" y="1242072"/>
                  </a:lnTo>
                  <a:lnTo>
                    <a:pt x="2089886" y="1240358"/>
                  </a:lnTo>
                  <a:lnTo>
                    <a:pt x="2090089" y="1237665"/>
                  </a:lnTo>
                  <a:lnTo>
                    <a:pt x="2090089" y="1214043"/>
                  </a:lnTo>
                  <a:close/>
                </a:path>
                <a:path w="3491865" h="1288414">
                  <a:moveTo>
                    <a:pt x="2122614" y="372833"/>
                  </a:moveTo>
                  <a:lnTo>
                    <a:pt x="1899310" y="372833"/>
                  </a:lnTo>
                  <a:lnTo>
                    <a:pt x="1897875" y="371373"/>
                  </a:lnTo>
                  <a:lnTo>
                    <a:pt x="1897875" y="347078"/>
                  </a:lnTo>
                  <a:lnTo>
                    <a:pt x="2094953" y="347078"/>
                  </a:lnTo>
                  <a:lnTo>
                    <a:pt x="2101291" y="344741"/>
                  </a:lnTo>
                  <a:lnTo>
                    <a:pt x="2111095" y="335432"/>
                  </a:lnTo>
                  <a:lnTo>
                    <a:pt x="2113546" y="329031"/>
                  </a:lnTo>
                  <a:lnTo>
                    <a:pt x="2113546" y="229196"/>
                  </a:lnTo>
                  <a:lnTo>
                    <a:pt x="1839963" y="229196"/>
                  </a:lnTo>
                  <a:lnTo>
                    <a:pt x="1839963" y="276352"/>
                  </a:lnTo>
                  <a:lnTo>
                    <a:pt x="2056053" y="276352"/>
                  </a:lnTo>
                  <a:lnTo>
                    <a:pt x="2056053" y="300647"/>
                  </a:lnTo>
                  <a:lnTo>
                    <a:pt x="2054618" y="302107"/>
                  </a:lnTo>
                  <a:lnTo>
                    <a:pt x="1839963" y="302107"/>
                  </a:lnTo>
                  <a:lnTo>
                    <a:pt x="1839963" y="394220"/>
                  </a:lnTo>
                  <a:lnTo>
                    <a:pt x="1841601" y="405688"/>
                  </a:lnTo>
                  <a:lnTo>
                    <a:pt x="1846554" y="413867"/>
                  </a:lnTo>
                  <a:lnTo>
                    <a:pt x="1854784" y="418782"/>
                  </a:lnTo>
                  <a:lnTo>
                    <a:pt x="1866328" y="420420"/>
                  </a:lnTo>
                  <a:lnTo>
                    <a:pt x="2116277" y="420420"/>
                  </a:lnTo>
                  <a:lnTo>
                    <a:pt x="2118296" y="419544"/>
                  </a:lnTo>
                  <a:lnTo>
                    <a:pt x="2121751" y="416052"/>
                  </a:lnTo>
                  <a:lnTo>
                    <a:pt x="2122614" y="414020"/>
                  </a:lnTo>
                  <a:lnTo>
                    <a:pt x="2122614" y="372833"/>
                  </a:lnTo>
                  <a:close/>
                </a:path>
                <a:path w="3491865" h="1288414">
                  <a:moveTo>
                    <a:pt x="2167140" y="72910"/>
                  </a:moveTo>
                  <a:lnTo>
                    <a:pt x="2113978" y="72910"/>
                  </a:lnTo>
                  <a:lnTo>
                    <a:pt x="2113978" y="0"/>
                  </a:lnTo>
                  <a:lnTo>
                    <a:pt x="2055190" y="0"/>
                  </a:lnTo>
                  <a:lnTo>
                    <a:pt x="2055190" y="214795"/>
                  </a:lnTo>
                  <a:lnTo>
                    <a:pt x="2107641" y="214795"/>
                  </a:lnTo>
                  <a:lnTo>
                    <a:pt x="2109647" y="213918"/>
                  </a:lnTo>
                  <a:lnTo>
                    <a:pt x="2113115" y="210426"/>
                  </a:lnTo>
                  <a:lnTo>
                    <a:pt x="2113978" y="208394"/>
                  </a:lnTo>
                  <a:lnTo>
                    <a:pt x="2113978" y="122237"/>
                  </a:lnTo>
                  <a:lnTo>
                    <a:pt x="2167140" y="122237"/>
                  </a:lnTo>
                  <a:lnTo>
                    <a:pt x="2167140" y="72910"/>
                  </a:lnTo>
                  <a:close/>
                </a:path>
                <a:path w="3491865" h="1288414">
                  <a:moveTo>
                    <a:pt x="2285530" y="989584"/>
                  </a:moveTo>
                  <a:lnTo>
                    <a:pt x="2251062" y="989584"/>
                  </a:lnTo>
                  <a:lnTo>
                    <a:pt x="2251062" y="1089914"/>
                  </a:lnTo>
                  <a:lnTo>
                    <a:pt x="2225814" y="1089914"/>
                  </a:lnTo>
                  <a:lnTo>
                    <a:pt x="2217572" y="1047877"/>
                  </a:lnTo>
                  <a:lnTo>
                    <a:pt x="2197925" y="1014755"/>
                  </a:lnTo>
                  <a:lnTo>
                    <a:pt x="2192185" y="1009726"/>
                  </a:lnTo>
                  <a:lnTo>
                    <a:pt x="2192185" y="1103096"/>
                  </a:lnTo>
                  <a:lnTo>
                    <a:pt x="2192159" y="1117549"/>
                  </a:lnTo>
                  <a:lnTo>
                    <a:pt x="2192058" y="1119835"/>
                  </a:lnTo>
                  <a:lnTo>
                    <a:pt x="2192020" y="1120787"/>
                  </a:lnTo>
                  <a:lnTo>
                    <a:pt x="2191816" y="1125588"/>
                  </a:lnTo>
                  <a:lnTo>
                    <a:pt x="2184273" y="1167091"/>
                  </a:lnTo>
                  <a:lnTo>
                    <a:pt x="2162314" y="1191653"/>
                  </a:lnTo>
                  <a:lnTo>
                    <a:pt x="2148167" y="1191653"/>
                  </a:lnTo>
                  <a:lnTo>
                    <a:pt x="2123338" y="1161262"/>
                  </a:lnTo>
                  <a:lnTo>
                    <a:pt x="2118804" y="1140396"/>
                  </a:lnTo>
                  <a:lnTo>
                    <a:pt x="2117991" y="1133398"/>
                  </a:lnTo>
                  <a:lnTo>
                    <a:pt x="2117369" y="1125588"/>
                  </a:lnTo>
                  <a:lnTo>
                    <a:pt x="2117001" y="1117549"/>
                  </a:lnTo>
                  <a:lnTo>
                    <a:pt x="2116963" y="1103096"/>
                  </a:lnTo>
                  <a:lnTo>
                    <a:pt x="2117255" y="1096683"/>
                  </a:lnTo>
                  <a:lnTo>
                    <a:pt x="2124252" y="1057046"/>
                  </a:lnTo>
                  <a:lnTo>
                    <a:pt x="2147341" y="1028750"/>
                  </a:lnTo>
                  <a:lnTo>
                    <a:pt x="2163140" y="1028750"/>
                  </a:lnTo>
                  <a:lnTo>
                    <a:pt x="2187346" y="1063218"/>
                  </a:lnTo>
                  <a:lnTo>
                    <a:pt x="2188934" y="1070102"/>
                  </a:lnTo>
                  <a:lnTo>
                    <a:pt x="2190038" y="1076274"/>
                  </a:lnTo>
                  <a:lnTo>
                    <a:pt x="2192185" y="1103096"/>
                  </a:lnTo>
                  <a:lnTo>
                    <a:pt x="2192185" y="1009726"/>
                  </a:lnTo>
                  <a:lnTo>
                    <a:pt x="2155342" y="997661"/>
                  </a:lnTo>
                  <a:lnTo>
                    <a:pt x="2145309" y="998296"/>
                  </a:lnTo>
                  <a:lnTo>
                    <a:pt x="2107793" y="1019390"/>
                  </a:lnTo>
                  <a:lnTo>
                    <a:pt x="2088019" y="1060386"/>
                  </a:lnTo>
                  <a:lnTo>
                    <a:pt x="2082622" y="1099769"/>
                  </a:lnTo>
                  <a:lnTo>
                    <a:pt x="2082546" y="1103096"/>
                  </a:lnTo>
                  <a:lnTo>
                    <a:pt x="2082393" y="1109586"/>
                  </a:lnTo>
                  <a:lnTo>
                    <a:pt x="2086241" y="1152791"/>
                  </a:lnTo>
                  <a:lnTo>
                    <a:pt x="2098560" y="1189012"/>
                  </a:lnTo>
                  <a:lnTo>
                    <a:pt x="2128418" y="1217891"/>
                  </a:lnTo>
                  <a:lnTo>
                    <a:pt x="2155342" y="1223060"/>
                  </a:lnTo>
                  <a:lnTo>
                    <a:pt x="2165705" y="1222476"/>
                  </a:lnTo>
                  <a:lnTo>
                    <a:pt x="2164981" y="1222476"/>
                  </a:lnTo>
                  <a:lnTo>
                    <a:pt x="2173198" y="1220990"/>
                  </a:lnTo>
                  <a:lnTo>
                    <a:pt x="2205050" y="1199222"/>
                  </a:lnTo>
                  <a:lnTo>
                    <a:pt x="2210003" y="1191653"/>
                  </a:lnTo>
                  <a:lnTo>
                    <a:pt x="2213394" y="1185291"/>
                  </a:lnTo>
                  <a:lnTo>
                    <a:pt x="2224976" y="1140396"/>
                  </a:lnTo>
                  <a:lnTo>
                    <a:pt x="2226437" y="1119835"/>
                  </a:lnTo>
                  <a:lnTo>
                    <a:pt x="2251062" y="1119835"/>
                  </a:lnTo>
                  <a:lnTo>
                    <a:pt x="2251062" y="1278699"/>
                  </a:lnTo>
                  <a:lnTo>
                    <a:pt x="2281021" y="1278699"/>
                  </a:lnTo>
                  <a:lnTo>
                    <a:pt x="2282456" y="1278077"/>
                  </a:lnTo>
                  <a:lnTo>
                    <a:pt x="2284920" y="1275600"/>
                  </a:lnTo>
                  <a:lnTo>
                    <a:pt x="2285530" y="1274140"/>
                  </a:lnTo>
                  <a:lnTo>
                    <a:pt x="2285530" y="1119835"/>
                  </a:lnTo>
                  <a:lnTo>
                    <a:pt x="2285530" y="1089914"/>
                  </a:lnTo>
                  <a:lnTo>
                    <a:pt x="2285530" y="989584"/>
                  </a:lnTo>
                  <a:close/>
                </a:path>
                <a:path w="3491865" h="1288414">
                  <a:moveTo>
                    <a:pt x="2397074" y="117005"/>
                  </a:moveTo>
                  <a:lnTo>
                    <a:pt x="2388425" y="69850"/>
                  </a:lnTo>
                  <a:lnTo>
                    <a:pt x="2364867" y="34048"/>
                  </a:lnTo>
                  <a:lnTo>
                    <a:pt x="2341308" y="16776"/>
                  </a:lnTo>
                  <a:lnTo>
                    <a:pt x="2341308" y="118313"/>
                  </a:lnTo>
                  <a:lnTo>
                    <a:pt x="2340343" y="132549"/>
                  </a:lnTo>
                  <a:lnTo>
                    <a:pt x="2317356" y="172910"/>
                  </a:lnTo>
                  <a:lnTo>
                    <a:pt x="2284692" y="182486"/>
                  </a:lnTo>
                  <a:lnTo>
                    <a:pt x="2272931" y="181419"/>
                  </a:lnTo>
                  <a:lnTo>
                    <a:pt x="2237384" y="156133"/>
                  </a:lnTo>
                  <a:lnTo>
                    <a:pt x="2228507" y="118313"/>
                  </a:lnTo>
                  <a:lnTo>
                    <a:pt x="2228596" y="117005"/>
                  </a:lnTo>
                  <a:lnTo>
                    <a:pt x="2244280" y="70726"/>
                  </a:lnTo>
                  <a:lnTo>
                    <a:pt x="2284692" y="53263"/>
                  </a:lnTo>
                  <a:lnTo>
                    <a:pt x="2292185" y="53263"/>
                  </a:lnTo>
                  <a:lnTo>
                    <a:pt x="2329650" y="75819"/>
                  </a:lnTo>
                  <a:lnTo>
                    <a:pt x="2341308" y="118313"/>
                  </a:lnTo>
                  <a:lnTo>
                    <a:pt x="2341308" y="16776"/>
                  </a:lnTo>
                  <a:lnTo>
                    <a:pt x="2297226" y="3987"/>
                  </a:lnTo>
                  <a:lnTo>
                    <a:pt x="2285555" y="3492"/>
                  </a:lnTo>
                  <a:lnTo>
                    <a:pt x="2274049" y="3987"/>
                  </a:lnTo>
                  <a:lnTo>
                    <a:pt x="2231453" y="15722"/>
                  </a:lnTo>
                  <a:lnTo>
                    <a:pt x="2198433" y="41859"/>
                  </a:lnTo>
                  <a:lnTo>
                    <a:pt x="2177732" y="80657"/>
                  </a:lnTo>
                  <a:lnTo>
                    <a:pt x="2172754" y="117005"/>
                  </a:lnTo>
                  <a:lnTo>
                    <a:pt x="2172805" y="118313"/>
                  </a:lnTo>
                  <a:lnTo>
                    <a:pt x="2181834" y="165455"/>
                  </a:lnTo>
                  <a:lnTo>
                    <a:pt x="2206472" y="201701"/>
                  </a:lnTo>
                  <a:lnTo>
                    <a:pt x="2242337" y="224180"/>
                  </a:lnTo>
                  <a:lnTo>
                    <a:pt x="2273846" y="231292"/>
                  </a:lnTo>
                  <a:lnTo>
                    <a:pt x="2272982" y="231292"/>
                  </a:lnTo>
                  <a:lnTo>
                    <a:pt x="2285555" y="231813"/>
                  </a:lnTo>
                  <a:lnTo>
                    <a:pt x="2297239" y="231292"/>
                  </a:lnTo>
                  <a:lnTo>
                    <a:pt x="2308517" y="229692"/>
                  </a:lnTo>
                  <a:lnTo>
                    <a:pt x="2349042" y="213106"/>
                  </a:lnTo>
                  <a:lnTo>
                    <a:pt x="2378964" y="182816"/>
                  </a:lnTo>
                  <a:lnTo>
                    <a:pt x="2379154" y="182486"/>
                  </a:lnTo>
                  <a:lnTo>
                    <a:pt x="2384437" y="173405"/>
                  </a:lnTo>
                  <a:lnTo>
                    <a:pt x="2389073" y="163283"/>
                  </a:lnTo>
                  <a:lnTo>
                    <a:pt x="2392730" y="152527"/>
                  </a:lnTo>
                  <a:lnTo>
                    <a:pt x="2395283" y="141236"/>
                  </a:lnTo>
                  <a:lnTo>
                    <a:pt x="2396731" y="129387"/>
                  </a:lnTo>
                  <a:lnTo>
                    <a:pt x="2397074" y="117005"/>
                  </a:lnTo>
                  <a:close/>
                </a:path>
                <a:path w="3491865" h="1288414">
                  <a:moveTo>
                    <a:pt x="2506421" y="431"/>
                  </a:moveTo>
                  <a:lnTo>
                    <a:pt x="2448928" y="431"/>
                  </a:lnTo>
                  <a:lnTo>
                    <a:pt x="2448928" y="300355"/>
                  </a:lnTo>
                  <a:lnTo>
                    <a:pt x="2499499" y="300355"/>
                  </a:lnTo>
                  <a:lnTo>
                    <a:pt x="2501735" y="299415"/>
                  </a:lnTo>
                  <a:lnTo>
                    <a:pt x="2505481" y="295630"/>
                  </a:lnTo>
                  <a:lnTo>
                    <a:pt x="2506421" y="293522"/>
                  </a:lnTo>
                  <a:lnTo>
                    <a:pt x="2506421" y="431"/>
                  </a:lnTo>
                  <a:close/>
                </a:path>
                <a:path w="3491865" h="1288414">
                  <a:moveTo>
                    <a:pt x="2513330" y="368465"/>
                  </a:moveTo>
                  <a:lnTo>
                    <a:pt x="2288438" y="368465"/>
                  </a:lnTo>
                  <a:lnTo>
                    <a:pt x="2287714" y="368173"/>
                  </a:lnTo>
                  <a:lnTo>
                    <a:pt x="2285987" y="367004"/>
                  </a:lnTo>
                  <a:lnTo>
                    <a:pt x="2285555" y="365848"/>
                  </a:lnTo>
                  <a:lnTo>
                    <a:pt x="2285555" y="276352"/>
                  </a:lnTo>
                  <a:lnTo>
                    <a:pt x="2227211" y="276352"/>
                  </a:lnTo>
                  <a:lnTo>
                    <a:pt x="2227211" y="398157"/>
                  </a:lnTo>
                  <a:lnTo>
                    <a:pt x="2229955" y="404622"/>
                  </a:lnTo>
                  <a:lnTo>
                    <a:pt x="2240902" y="414820"/>
                  </a:lnTo>
                  <a:lnTo>
                    <a:pt x="2246947" y="417360"/>
                  </a:lnTo>
                  <a:lnTo>
                    <a:pt x="2506992" y="417360"/>
                  </a:lnTo>
                  <a:lnTo>
                    <a:pt x="2509012" y="416420"/>
                  </a:lnTo>
                  <a:lnTo>
                    <a:pt x="2512466" y="412635"/>
                  </a:lnTo>
                  <a:lnTo>
                    <a:pt x="2513330" y="410527"/>
                  </a:lnTo>
                  <a:lnTo>
                    <a:pt x="2513330" y="368465"/>
                  </a:lnTo>
                  <a:close/>
                </a:path>
                <a:path w="3491865" h="1288414">
                  <a:moveTo>
                    <a:pt x="2530830" y="1192276"/>
                  </a:moveTo>
                  <a:lnTo>
                    <a:pt x="2497480" y="1168793"/>
                  </a:lnTo>
                  <a:lnTo>
                    <a:pt x="2466619" y="1133944"/>
                  </a:lnTo>
                  <a:lnTo>
                    <a:pt x="2449779" y="1097813"/>
                  </a:lnTo>
                  <a:lnTo>
                    <a:pt x="2449271" y="1003566"/>
                  </a:lnTo>
                  <a:lnTo>
                    <a:pt x="2413876" y="1003566"/>
                  </a:lnTo>
                  <a:lnTo>
                    <a:pt x="2413876" y="1092479"/>
                  </a:lnTo>
                  <a:lnTo>
                    <a:pt x="2413470" y="1098562"/>
                  </a:lnTo>
                  <a:lnTo>
                    <a:pt x="2395207" y="1140828"/>
                  </a:lnTo>
                  <a:lnTo>
                    <a:pt x="2364943" y="1176108"/>
                  </a:lnTo>
                  <a:lnTo>
                    <a:pt x="2343708" y="1193393"/>
                  </a:lnTo>
                  <a:lnTo>
                    <a:pt x="2343708" y="989584"/>
                  </a:lnTo>
                  <a:lnTo>
                    <a:pt x="2309545" y="989584"/>
                  </a:lnTo>
                  <a:lnTo>
                    <a:pt x="2309545" y="1285849"/>
                  </a:lnTo>
                  <a:lnTo>
                    <a:pt x="2339187" y="1285849"/>
                  </a:lnTo>
                  <a:lnTo>
                    <a:pt x="2340622" y="1285227"/>
                  </a:lnTo>
                  <a:lnTo>
                    <a:pt x="2343086" y="1282750"/>
                  </a:lnTo>
                  <a:lnTo>
                    <a:pt x="2343708" y="1281290"/>
                  </a:lnTo>
                  <a:lnTo>
                    <a:pt x="2343708" y="1206982"/>
                  </a:lnTo>
                  <a:lnTo>
                    <a:pt x="2358479" y="1221498"/>
                  </a:lnTo>
                  <a:lnTo>
                    <a:pt x="2388870" y="1198333"/>
                  </a:lnTo>
                  <a:lnTo>
                    <a:pt x="2419261" y="1165072"/>
                  </a:lnTo>
                  <a:lnTo>
                    <a:pt x="2432964" y="1145641"/>
                  </a:lnTo>
                  <a:lnTo>
                    <a:pt x="2436444" y="1151039"/>
                  </a:lnTo>
                  <a:lnTo>
                    <a:pt x="2461666" y="1179982"/>
                  </a:lnTo>
                  <a:lnTo>
                    <a:pt x="2495740" y="1210157"/>
                  </a:lnTo>
                  <a:lnTo>
                    <a:pt x="2508974" y="1217764"/>
                  </a:lnTo>
                  <a:lnTo>
                    <a:pt x="2530830" y="1192276"/>
                  </a:lnTo>
                  <a:close/>
                </a:path>
                <a:path w="3491865" h="1288414">
                  <a:moveTo>
                    <a:pt x="2598851" y="989888"/>
                  </a:moveTo>
                  <a:lnTo>
                    <a:pt x="2564066" y="989888"/>
                  </a:lnTo>
                  <a:lnTo>
                    <a:pt x="2564066" y="1081913"/>
                  </a:lnTo>
                  <a:lnTo>
                    <a:pt x="2488044" y="1081913"/>
                  </a:lnTo>
                  <a:lnTo>
                    <a:pt x="2488044" y="1111758"/>
                  </a:lnTo>
                  <a:lnTo>
                    <a:pt x="2564066" y="1111758"/>
                  </a:lnTo>
                  <a:lnTo>
                    <a:pt x="2564066" y="1285849"/>
                  </a:lnTo>
                  <a:lnTo>
                    <a:pt x="2594330" y="1285849"/>
                  </a:lnTo>
                  <a:lnTo>
                    <a:pt x="2595778" y="1285227"/>
                  </a:lnTo>
                  <a:lnTo>
                    <a:pt x="2598229" y="1282750"/>
                  </a:lnTo>
                  <a:lnTo>
                    <a:pt x="2598851" y="1281290"/>
                  </a:lnTo>
                  <a:lnTo>
                    <a:pt x="2598851" y="989888"/>
                  </a:lnTo>
                  <a:close/>
                </a:path>
                <a:path w="3491865" h="1288414">
                  <a:moveTo>
                    <a:pt x="2790799" y="280720"/>
                  </a:moveTo>
                  <a:lnTo>
                    <a:pt x="2751048" y="257797"/>
                  </a:lnTo>
                  <a:lnTo>
                    <a:pt x="2722765" y="231686"/>
                  </a:lnTo>
                  <a:lnTo>
                    <a:pt x="2699397" y="201587"/>
                  </a:lnTo>
                  <a:lnTo>
                    <a:pt x="2679725" y="158635"/>
                  </a:lnTo>
                  <a:lnTo>
                    <a:pt x="2677744" y="147662"/>
                  </a:lnTo>
                  <a:lnTo>
                    <a:pt x="2677134" y="138391"/>
                  </a:lnTo>
                  <a:lnTo>
                    <a:pt x="2677134" y="19215"/>
                  </a:lnTo>
                  <a:lnTo>
                    <a:pt x="2618359" y="19215"/>
                  </a:lnTo>
                  <a:lnTo>
                    <a:pt x="2618333" y="138391"/>
                  </a:lnTo>
                  <a:lnTo>
                    <a:pt x="2617825" y="147662"/>
                  </a:lnTo>
                  <a:lnTo>
                    <a:pt x="2617711" y="148361"/>
                  </a:lnTo>
                  <a:lnTo>
                    <a:pt x="2616250" y="157543"/>
                  </a:lnTo>
                  <a:lnTo>
                    <a:pt x="2613609" y="167627"/>
                  </a:lnTo>
                  <a:lnTo>
                    <a:pt x="2593644" y="208635"/>
                  </a:lnTo>
                  <a:lnTo>
                    <a:pt x="2561310" y="247611"/>
                  </a:lnTo>
                  <a:lnTo>
                    <a:pt x="2530678" y="273507"/>
                  </a:lnTo>
                  <a:lnTo>
                    <a:pt x="2508148" y="288137"/>
                  </a:lnTo>
                  <a:lnTo>
                    <a:pt x="2546172" y="326123"/>
                  </a:lnTo>
                  <a:lnTo>
                    <a:pt x="2578709" y="303034"/>
                  </a:lnTo>
                  <a:lnTo>
                    <a:pt x="2607856" y="275666"/>
                  </a:lnTo>
                  <a:lnTo>
                    <a:pt x="2634145" y="246468"/>
                  </a:lnTo>
                  <a:lnTo>
                    <a:pt x="2648610" y="227888"/>
                  </a:lnTo>
                  <a:lnTo>
                    <a:pt x="2653347" y="233527"/>
                  </a:lnTo>
                  <a:lnTo>
                    <a:pt x="2682760" y="266255"/>
                  </a:lnTo>
                  <a:lnTo>
                    <a:pt x="2710573" y="292823"/>
                  </a:lnTo>
                  <a:lnTo>
                    <a:pt x="2746667" y="318554"/>
                  </a:lnTo>
                  <a:lnTo>
                    <a:pt x="2753639" y="321754"/>
                  </a:lnTo>
                  <a:lnTo>
                    <a:pt x="2790799" y="280720"/>
                  </a:lnTo>
                  <a:close/>
                </a:path>
                <a:path w="3491865" h="1288414">
                  <a:moveTo>
                    <a:pt x="2835808" y="1018806"/>
                  </a:moveTo>
                  <a:lnTo>
                    <a:pt x="2834119" y="1014399"/>
                  </a:lnTo>
                  <a:lnTo>
                    <a:pt x="2827350" y="1006729"/>
                  </a:lnTo>
                  <a:lnTo>
                    <a:pt x="2822981" y="1004811"/>
                  </a:lnTo>
                  <a:lnTo>
                    <a:pt x="2691460" y="1004811"/>
                  </a:lnTo>
                  <a:lnTo>
                    <a:pt x="2691460" y="1034656"/>
                  </a:lnTo>
                  <a:lnTo>
                    <a:pt x="2799283" y="1034656"/>
                  </a:lnTo>
                  <a:lnTo>
                    <a:pt x="2800413" y="1035697"/>
                  </a:lnTo>
                  <a:lnTo>
                    <a:pt x="2800413" y="1037767"/>
                  </a:lnTo>
                  <a:lnTo>
                    <a:pt x="2800108" y="1118285"/>
                  </a:lnTo>
                  <a:lnTo>
                    <a:pt x="2788412" y="1154976"/>
                  </a:lnTo>
                  <a:lnTo>
                    <a:pt x="2759176" y="1183106"/>
                  </a:lnTo>
                  <a:lnTo>
                    <a:pt x="2721318" y="1203159"/>
                  </a:lnTo>
                  <a:lnTo>
                    <a:pt x="2683764" y="1215288"/>
                  </a:lnTo>
                  <a:lnTo>
                    <a:pt x="2701925" y="1240459"/>
                  </a:lnTo>
                  <a:lnTo>
                    <a:pt x="2748711" y="1225080"/>
                  </a:lnTo>
                  <a:lnTo>
                    <a:pt x="2791803" y="1199273"/>
                  </a:lnTo>
                  <a:lnTo>
                    <a:pt x="2823502" y="1162278"/>
                  </a:lnTo>
                  <a:lnTo>
                    <a:pt x="2835808" y="1113307"/>
                  </a:lnTo>
                  <a:lnTo>
                    <a:pt x="2835808" y="1018806"/>
                  </a:lnTo>
                  <a:close/>
                </a:path>
                <a:path w="3491865" h="1288414">
                  <a:moveTo>
                    <a:pt x="2925648" y="142760"/>
                  </a:moveTo>
                  <a:lnTo>
                    <a:pt x="2868168" y="142760"/>
                  </a:lnTo>
                  <a:lnTo>
                    <a:pt x="2868168" y="431"/>
                  </a:lnTo>
                  <a:lnTo>
                    <a:pt x="2810256" y="431"/>
                  </a:lnTo>
                  <a:lnTo>
                    <a:pt x="2810256" y="416052"/>
                  </a:lnTo>
                  <a:lnTo>
                    <a:pt x="2861830" y="416052"/>
                  </a:lnTo>
                  <a:lnTo>
                    <a:pt x="2863850" y="415175"/>
                  </a:lnTo>
                  <a:lnTo>
                    <a:pt x="2867304" y="411683"/>
                  </a:lnTo>
                  <a:lnTo>
                    <a:pt x="2868168" y="409651"/>
                  </a:lnTo>
                  <a:lnTo>
                    <a:pt x="2868168" y="191655"/>
                  </a:lnTo>
                  <a:lnTo>
                    <a:pt x="2925648" y="191655"/>
                  </a:lnTo>
                  <a:lnTo>
                    <a:pt x="2925648" y="142760"/>
                  </a:lnTo>
                  <a:close/>
                </a:path>
                <a:path w="3491865" h="1288414">
                  <a:moveTo>
                    <a:pt x="2956458" y="1094041"/>
                  </a:moveTo>
                  <a:lnTo>
                    <a:pt x="2915831" y="1094041"/>
                  </a:lnTo>
                  <a:lnTo>
                    <a:pt x="2915831" y="989888"/>
                  </a:lnTo>
                  <a:lnTo>
                    <a:pt x="2881058" y="989888"/>
                  </a:lnTo>
                  <a:lnTo>
                    <a:pt x="2881058" y="1285849"/>
                  </a:lnTo>
                  <a:lnTo>
                    <a:pt x="2911322" y="1285849"/>
                  </a:lnTo>
                  <a:lnTo>
                    <a:pt x="2912757" y="1285227"/>
                  </a:lnTo>
                  <a:lnTo>
                    <a:pt x="2915221" y="1282750"/>
                  </a:lnTo>
                  <a:lnTo>
                    <a:pt x="2915831" y="1281290"/>
                  </a:lnTo>
                  <a:lnTo>
                    <a:pt x="2915831" y="1123569"/>
                  </a:lnTo>
                  <a:lnTo>
                    <a:pt x="2956458" y="1123569"/>
                  </a:lnTo>
                  <a:lnTo>
                    <a:pt x="2956458" y="1094041"/>
                  </a:lnTo>
                  <a:close/>
                </a:path>
                <a:path w="3491865" h="1288414">
                  <a:moveTo>
                    <a:pt x="3094647" y="1155598"/>
                  </a:moveTo>
                  <a:lnTo>
                    <a:pt x="3083725" y="1112380"/>
                  </a:lnTo>
                  <a:lnTo>
                    <a:pt x="3061411" y="1089837"/>
                  </a:lnTo>
                  <a:lnTo>
                    <a:pt x="3061411" y="1149794"/>
                  </a:lnTo>
                  <a:lnTo>
                    <a:pt x="3061411" y="1162227"/>
                  </a:lnTo>
                  <a:lnTo>
                    <a:pt x="3035046" y="1200467"/>
                  </a:lnTo>
                  <a:lnTo>
                    <a:pt x="3030016" y="1201610"/>
                  </a:lnTo>
                  <a:lnTo>
                    <a:pt x="3019145" y="1201610"/>
                  </a:lnTo>
                  <a:lnTo>
                    <a:pt x="2988475" y="1168387"/>
                  </a:lnTo>
                  <a:lnTo>
                    <a:pt x="2987548" y="1162227"/>
                  </a:lnTo>
                  <a:lnTo>
                    <a:pt x="2987548" y="1149794"/>
                  </a:lnTo>
                  <a:lnTo>
                    <a:pt x="3013240" y="1110310"/>
                  </a:lnTo>
                  <a:lnTo>
                    <a:pt x="3018523" y="1108964"/>
                  </a:lnTo>
                  <a:lnTo>
                    <a:pt x="3030423" y="1108964"/>
                  </a:lnTo>
                  <a:lnTo>
                    <a:pt x="3060585" y="1144092"/>
                  </a:lnTo>
                  <a:lnTo>
                    <a:pt x="3061411" y="1149794"/>
                  </a:lnTo>
                  <a:lnTo>
                    <a:pt x="3061411" y="1089837"/>
                  </a:lnTo>
                  <a:lnTo>
                    <a:pt x="3024479" y="1080046"/>
                  </a:lnTo>
                  <a:lnTo>
                    <a:pt x="3016935" y="1080401"/>
                  </a:lnTo>
                  <a:lnTo>
                    <a:pt x="2978848" y="1096568"/>
                  </a:lnTo>
                  <a:lnTo>
                    <a:pt x="2957474" y="1132370"/>
                  </a:lnTo>
                  <a:lnTo>
                    <a:pt x="2957360" y="1132903"/>
                  </a:lnTo>
                  <a:lnTo>
                    <a:pt x="2955887" y="1139774"/>
                  </a:lnTo>
                  <a:lnTo>
                    <a:pt x="2954934" y="1147521"/>
                  </a:lnTo>
                  <a:lnTo>
                    <a:pt x="2954845" y="1149794"/>
                  </a:lnTo>
                  <a:lnTo>
                    <a:pt x="2954617" y="1155598"/>
                  </a:lnTo>
                  <a:lnTo>
                    <a:pt x="2966072" y="1198460"/>
                  </a:lnTo>
                  <a:lnTo>
                    <a:pt x="2996323" y="1225080"/>
                  </a:lnTo>
                  <a:lnTo>
                    <a:pt x="3016885" y="1230452"/>
                  </a:lnTo>
                  <a:lnTo>
                    <a:pt x="3016745" y="1230452"/>
                  </a:lnTo>
                  <a:lnTo>
                    <a:pt x="3024479" y="1230833"/>
                  </a:lnTo>
                  <a:lnTo>
                    <a:pt x="3032150" y="1230452"/>
                  </a:lnTo>
                  <a:lnTo>
                    <a:pt x="3039478" y="1229347"/>
                  </a:lnTo>
                  <a:lnTo>
                    <a:pt x="3075267" y="1208913"/>
                  </a:lnTo>
                  <a:lnTo>
                    <a:pt x="3093377" y="1170901"/>
                  </a:lnTo>
                  <a:lnTo>
                    <a:pt x="3094380" y="1162227"/>
                  </a:lnTo>
                  <a:lnTo>
                    <a:pt x="3094647" y="1155598"/>
                  </a:lnTo>
                  <a:close/>
                </a:path>
                <a:path w="3491865" h="1288414">
                  <a:moveTo>
                    <a:pt x="3100501" y="1034351"/>
                  </a:moveTo>
                  <a:lnTo>
                    <a:pt x="3041408" y="1034351"/>
                  </a:lnTo>
                  <a:lnTo>
                    <a:pt x="3041408" y="992378"/>
                  </a:lnTo>
                  <a:lnTo>
                    <a:pt x="3006013" y="992378"/>
                  </a:lnTo>
                  <a:lnTo>
                    <a:pt x="3006013" y="1034351"/>
                  </a:lnTo>
                  <a:lnTo>
                    <a:pt x="2946616" y="1034351"/>
                  </a:lnTo>
                  <a:lnTo>
                    <a:pt x="2946616" y="1063256"/>
                  </a:lnTo>
                  <a:lnTo>
                    <a:pt x="3100501" y="1063256"/>
                  </a:lnTo>
                  <a:lnTo>
                    <a:pt x="3100501" y="1034351"/>
                  </a:lnTo>
                  <a:close/>
                </a:path>
                <a:path w="3491865" h="1288414">
                  <a:moveTo>
                    <a:pt x="3270123" y="431"/>
                  </a:moveTo>
                  <a:lnTo>
                    <a:pt x="3210471" y="431"/>
                  </a:lnTo>
                  <a:lnTo>
                    <a:pt x="3210471" y="99542"/>
                  </a:lnTo>
                  <a:lnTo>
                    <a:pt x="3130943" y="99542"/>
                  </a:lnTo>
                  <a:lnTo>
                    <a:pt x="3131375" y="37541"/>
                  </a:lnTo>
                  <a:lnTo>
                    <a:pt x="3131375" y="29400"/>
                  </a:lnTo>
                  <a:lnTo>
                    <a:pt x="3128645" y="22999"/>
                  </a:lnTo>
                  <a:lnTo>
                    <a:pt x="3117697" y="13677"/>
                  </a:lnTo>
                  <a:lnTo>
                    <a:pt x="3111639" y="11353"/>
                  </a:lnTo>
                  <a:lnTo>
                    <a:pt x="2946831" y="11353"/>
                  </a:lnTo>
                  <a:lnTo>
                    <a:pt x="2946831" y="60248"/>
                  </a:lnTo>
                  <a:lnTo>
                    <a:pt x="3072892" y="60248"/>
                  </a:lnTo>
                  <a:lnTo>
                    <a:pt x="3074327" y="61696"/>
                  </a:lnTo>
                  <a:lnTo>
                    <a:pt x="3074327" y="108712"/>
                  </a:lnTo>
                  <a:lnTo>
                    <a:pt x="3073463" y="120497"/>
                  </a:lnTo>
                  <a:lnTo>
                    <a:pt x="3053092" y="159054"/>
                  </a:lnTo>
                  <a:lnTo>
                    <a:pt x="3013951" y="186829"/>
                  </a:lnTo>
                  <a:lnTo>
                    <a:pt x="2977083" y="202133"/>
                  </a:lnTo>
                  <a:lnTo>
                    <a:pt x="2938272" y="214007"/>
                  </a:lnTo>
                  <a:lnTo>
                    <a:pt x="2925648" y="217411"/>
                  </a:lnTo>
                  <a:lnTo>
                    <a:pt x="2957639" y="258445"/>
                  </a:lnTo>
                  <a:lnTo>
                    <a:pt x="3004528" y="245567"/>
                  </a:lnTo>
                  <a:lnTo>
                    <a:pt x="3042005" y="229450"/>
                  </a:lnTo>
                  <a:lnTo>
                    <a:pt x="3076651" y="207975"/>
                  </a:lnTo>
                  <a:lnTo>
                    <a:pt x="3105975" y="181368"/>
                  </a:lnTo>
                  <a:lnTo>
                    <a:pt x="3124898" y="150177"/>
                  </a:lnTo>
                  <a:lnTo>
                    <a:pt x="3210471" y="150177"/>
                  </a:lnTo>
                  <a:lnTo>
                    <a:pt x="3210471" y="302107"/>
                  </a:lnTo>
                  <a:lnTo>
                    <a:pt x="3263785" y="302107"/>
                  </a:lnTo>
                  <a:lnTo>
                    <a:pt x="3265792" y="301231"/>
                  </a:lnTo>
                  <a:lnTo>
                    <a:pt x="3269259" y="297738"/>
                  </a:lnTo>
                  <a:lnTo>
                    <a:pt x="3270123" y="295706"/>
                  </a:lnTo>
                  <a:lnTo>
                    <a:pt x="3270123" y="150177"/>
                  </a:lnTo>
                  <a:lnTo>
                    <a:pt x="3270123" y="99542"/>
                  </a:lnTo>
                  <a:lnTo>
                    <a:pt x="3270123" y="431"/>
                  </a:lnTo>
                  <a:close/>
                </a:path>
                <a:path w="3491865" h="1288414">
                  <a:moveTo>
                    <a:pt x="3277895" y="366725"/>
                  </a:moveTo>
                  <a:lnTo>
                    <a:pt x="3052140" y="366725"/>
                  </a:lnTo>
                  <a:lnTo>
                    <a:pt x="3051429" y="366433"/>
                  </a:lnTo>
                  <a:lnTo>
                    <a:pt x="3049689" y="365264"/>
                  </a:lnTo>
                  <a:lnTo>
                    <a:pt x="3049257" y="364096"/>
                  </a:lnTo>
                  <a:lnTo>
                    <a:pt x="3049257" y="275475"/>
                  </a:lnTo>
                  <a:lnTo>
                    <a:pt x="2989618" y="275475"/>
                  </a:lnTo>
                  <a:lnTo>
                    <a:pt x="2989618" y="398157"/>
                  </a:lnTo>
                  <a:lnTo>
                    <a:pt x="2992361" y="404622"/>
                  </a:lnTo>
                  <a:lnTo>
                    <a:pt x="3003308" y="414820"/>
                  </a:lnTo>
                  <a:lnTo>
                    <a:pt x="3009354" y="417360"/>
                  </a:lnTo>
                  <a:lnTo>
                    <a:pt x="3271126" y="417360"/>
                  </a:lnTo>
                  <a:lnTo>
                    <a:pt x="3273221" y="416420"/>
                  </a:lnTo>
                  <a:lnTo>
                    <a:pt x="3276955" y="412635"/>
                  </a:lnTo>
                  <a:lnTo>
                    <a:pt x="3277895" y="410527"/>
                  </a:lnTo>
                  <a:lnTo>
                    <a:pt x="3277895" y="366725"/>
                  </a:lnTo>
                  <a:close/>
                </a:path>
                <a:path w="3491865" h="1288414">
                  <a:moveTo>
                    <a:pt x="3394062" y="1192555"/>
                  </a:moveTo>
                  <a:lnTo>
                    <a:pt x="3360813" y="1166456"/>
                  </a:lnTo>
                  <a:lnTo>
                    <a:pt x="3340658" y="1144397"/>
                  </a:lnTo>
                  <a:lnTo>
                    <a:pt x="3337433" y="1140269"/>
                  </a:lnTo>
                  <a:lnTo>
                    <a:pt x="3319259" y="1106627"/>
                  </a:lnTo>
                  <a:lnTo>
                    <a:pt x="3317824" y="1098905"/>
                  </a:lnTo>
                  <a:lnTo>
                    <a:pt x="3317481" y="1094346"/>
                  </a:lnTo>
                  <a:lnTo>
                    <a:pt x="3317481" y="1034351"/>
                  </a:lnTo>
                  <a:lnTo>
                    <a:pt x="3381806" y="1034351"/>
                  </a:lnTo>
                  <a:lnTo>
                    <a:pt x="3381806" y="1004811"/>
                  </a:lnTo>
                  <a:lnTo>
                    <a:pt x="3219615" y="1004811"/>
                  </a:lnTo>
                  <a:lnTo>
                    <a:pt x="3219615" y="1034351"/>
                  </a:lnTo>
                  <a:lnTo>
                    <a:pt x="3282086" y="1034351"/>
                  </a:lnTo>
                  <a:lnTo>
                    <a:pt x="3281997" y="1094346"/>
                  </a:lnTo>
                  <a:lnTo>
                    <a:pt x="3267164" y="1133246"/>
                  </a:lnTo>
                  <a:lnTo>
                    <a:pt x="3238512" y="1169035"/>
                  </a:lnTo>
                  <a:lnTo>
                    <a:pt x="3214687" y="1190091"/>
                  </a:lnTo>
                  <a:lnTo>
                    <a:pt x="3214687" y="1137246"/>
                  </a:lnTo>
                  <a:lnTo>
                    <a:pt x="3214687" y="1105852"/>
                  </a:lnTo>
                  <a:lnTo>
                    <a:pt x="3214687" y="989584"/>
                  </a:lnTo>
                  <a:lnTo>
                    <a:pt x="3180219" y="989584"/>
                  </a:lnTo>
                  <a:lnTo>
                    <a:pt x="3180219" y="1105852"/>
                  </a:lnTo>
                  <a:lnTo>
                    <a:pt x="3148507" y="1105852"/>
                  </a:lnTo>
                  <a:lnTo>
                    <a:pt x="3148507" y="989584"/>
                  </a:lnTo>
                  <a:lnTo>
                    <a:pt x="3114344" y="989584"/>
                  </a:lnTo>
                  <a:lnTo>
                    <a:pt x="3114344" y="1278699"/>
                  </a:lnTo>
                  <a:lnTo>
                    <a:pt x="3142970" y="1278699"/>
                  </a:lnTo>
                  <a:lnTo>
                    <a:pt x="3144101" y="1278394"/>
                  </a:lnTo>
                  <a:lnTo>
                    <a:pt x="3147390" y="1277150"/>
                  </a:lnTo>
                  <a:lnTo>
                    <a:pt x="3148304" y="1275384"/>
                  </a:lnTo>
                  <a:lnTo>
                    <a:pt x="3148507" y="1272489"/>
                  </a:lnTo>
                  <a:lnTo>
                    <a:pt x="3148507" y="1137246"/>
                  </a:lnTo>
                  <a:lnTo>
                    <a:pt x="3180219" y="1137246"/>
                  </a:lnTo>
                  <a:lnTo>
                    <a:pt x="3180219" y="1285849"/>
                  </a:lnTo>
                  <a:lnTo>
                    <a:pt x="3208934" y="1285849"/>
                  </a:lnTo>
                  <a:lnTo>
                    <a:pt x="3210014" y="1285544"/>
                  </a:lnTo>
                  <a:lnTo>
                    <a:pt x="3213506" y="1284300"/>
                  </a:lnTo>
                  <a:lnTo>
                    <a:pt x="3214484" y="1282534"/>
                  </a:lnTo>
                  <a:lnTo>
                    <a:pt x="3214687" y="1279639"/>
                  </a:lnTo>
                  <a:lnTo>
                    <a:pt x="3214687" y="1208836"/>
                  </a:lnTo>
                  <a:lnTo>
                    <a:pt x="3227921" y="1220876"/>
                  </a:lnTo>
                  <a:lnTo>
                    <a:pt x="3261842" y="1191793"/>
                  </a:lnTo>
                  <a:lnTo>
                    <a:pt x="3291738" y="1157401"/>
                  </a:lnTo>
                  <a:lnTo>
                    <a:pt x="3300869" y="1144397"/>
                  </a:lnTo>
                  <a:lnTo>
                    <a:pt x="3304552" y="1149794"/>
                  </a:lnTo>
                  <a:lnTo>
                    <a:pt x="3332873" y="1182801"/>
                  </a:lnTo>
                  <a:lnTo>
                    <a:pt x="3364979" y="1212075"/>
                  </a:lnTo>
                  <a:lnTo>
                    <a:pt x="3370732" y="1215593"/>
                  </a:lnTo>
                  <a:lnTo>
                    <a:pt x="3393287" y="1193406"/>
                  </a:lnTo>
                  <a:lnTo>
                    <a:pt x="3394062" y="1192555"/>
                  </a:lnTo>
                  <a:close/>
                </a:path>
                <a:path w="3491865" h="1288414">
                  <a:moveTo>
                    <a:pt x="3491687" y="1096213"/>
                  </a:moveTo>
                  <a:lnTo>
                    <a:pt x="3451987" y="1096213"/>
                  </a:lnTo>
                  <a:lnTo>
                    <a:pt x="3451987" y="989888"/>
                  </a:lnTo>
                  <a:lnTo>
                    <a:pt x="3416897" y="989888"/>
                  </a:lnTo>
                  <a:lnTo>
                    <a:pt x="3416897" y="1285849"/>
                  </a:lnTo>
                  <a:lnTo>
                    <a:pt x="3447465" y="1285849"/>
                  </a:lnTo>
                  <a:lnTo>
                    <a:pt x="3448901" y="1285227"/>
                  </a:lnTo>
                  <a:lnTo>
                    <a:pt x="3451364" y="1282750"/>
                  </a:lnTo>
                  <a:lnTo>
                    <a:pt x="3451987" y="1281290"/>
                  </a:lnTo>
                  <a:lnTo>
                    <a:pt x="3451987" y="1125753"/>
                  </a:lnTo>
                  <a:lnTo>
                    <a:pt x="3491687" y="1125753"/>
                  </a:lnTo>
                  <a:lnTo>
                    <a:pt x="3491687" y="1096213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31014" y="4482574"/>
              <a:ext cx="245196" cy="25181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4360913" y="4466729"/>
              <a:ext cx="4746625" cy="302895"/>
            </a:xfrm>
            <a:custGeom>
              <a:avLst/>
              <a:gdLst/>
              <a:ahLst/>
              <a:cxnLst/>
              <a:rect l="l" t="t" r="r" b="b"/>
              <a:pathLst>
                <a:path w="4746625" h="302895">
                  <a:moveTo>
                    <a:pt x="207759" y="204863"/>
                  </a:moveTo>
                  <a:lnTo>
                    <a:pt x="173748" y="170522"/>
                  </a:lnTo>
                  <a:lnTo>
                    <a:pt x="164096" y="147091"/>
                  </a:lnTo>
                  <a:lnTo>
                    <a:pt x="161772" y="134632"/>
                  </a:lnTo>
                  <a:lnTo>
                    <a:pt x="161683" y="133096"/>
                  </a:lnTo>
                  <a:lnTo>
                    <a:pt x="161023" y="121869"/>
                  </a:lnTo>
                  <a:lnTo>
                    <a:pt x="160972" y="13677"/>
                  </a:lnTo>
                  <a:lnTo>
                    <a:pt x="126504" y="13677"/>
                  </a:lnTo>
                  <a:lnTo>
                    <a:pt x="126504" y="121869"/>
                  </a:lnTo>
                  <a:lnTo>
                    <a:pt x="126149" y="130670"/>
                  </a:lnTo>
                  <a:lnTo>
                    <a:pt x="114071" y="172339"/>
                  </a:lnTo>
                  <a:lnTo>
                    <a:pt x="105270" y="185902"/>
                  </a:lnTo>
                  <a:lnTo>
                    <a:pt x="102946" y="182486"/>
                  </a:lnTo>
                  <a:lnTo>
                    <a:pt x="85826" y="147091"/>
                  </a:lnTo>
                  <a:lnTo>
                    <a:pt x="82486" y="128282"/>
                  </a:lnTo>
                  <a:lnTo>
                    <a:pt x="82486" y="13677"/>
                  </a:lnTo>
                  <a:lnTo>
                    <a:pt x="47713" y="13677"/>
                  </a:lnTo>
                  <a:lnTo>
                    <a:pt x="47713" y="121869"/>
                  </a:lnTo>
                  <a:lnTo>
                    <a:pt x="47015" y="133096"/>
                  </a:lnTo>
                  <a:lnTo>
                    <a:pt x="30187" y="178536"/>
                  </a:lnTo>
                  <a:lnTo>
                    <a:pt x="0" y="209842"/>
                  </a:lnTo>
                  <a:lnTo>
                    <a:pt x="26479" y="229120"/>
                  </a:lnTo>
                  <a:lnTo>
                    <a:pt x="54635" y="197561"/>
                  </a:lnTo>
                  <a:lnTo>
                    <a:pt x="64947" y="182486"/>
                  </a:lnTo>
                  <a:lnTo>
                    <a:pt x="68719" y="188709"/>
                  </a:lnTo>
                  <a:lnTo>
                    <a:pt x="93802" y="219443"/>
                  </a:lnTo>
                  <a:lnTo>
                    <a:pt x="105270" y="230047"/>
                  </a:lnTo>
                  <a:lnTo>
                    <a:pt x="108546" y="226949"/>
                  </a:lnTo>
                  <a:lnTo>
                    <a:pt x="138811" y="190207"/>
                  </a:lnTo>
                  <a:lnTo>
                    <a:pt x="144043" y="182486"/>
                  </a:lnTo>
                  <a:lnTo>
                    <a:pt x="148183" y="188112"/>
                  </a:lnTo>
                  <a:lnTo>
                    <a:pt x="179514" y="221335"/>
                  </a:lnTo>
                  <a:lnTo>
                    <a:pt x="186207" y="226009"/>
                  </a:lnTo>
                  <a:lnTo>
                    <a:pt x="207759" y="204863"/>
                  </a:lnTo>
                  <a:close/>
                </a:path>
                <a:path w="4746625" h="302895">
                  <a:moveTo>
                    <a:pt x="257302" y="304"/>
                  </a:moveTo>
                  <a:lnTo>
                    <a:pt x="222529" y="304"/>
                  </a:lnTo>
                  <a:lnTo>
                    <a:pt x="222529" y="296265"/>
                  </a:lnTo>
                  <a:lnTo>
                    <a:pt x="252793" y="296265"/>
                  </a:lnTo>
                  <a:lnTo>
                    <a:pt x="254228" y="295643"/>
                  </a:lnTo>
                  <a:lnTo>
                    <a:pt x="256692" y="293166"/>
                  </a:lnTo>
                  <a:lnTo>
                    <a:pt x="257302" y="291706"/>
                  </a:lnTo>
                  <a:lnTo>
                    <a:pt x="257302" y="304"/>
                  </a:lnTo>
                  <a:close/>
                </a:path>
                <a:path w="4746625" h="302895">
                  <a:moveTo>
                    <a:pt x="425348" y="29222"/>
                  </a:moveTo>
                  <a:lnTo>
                    <a:pt x="423659" y="24815"/>
                  </a:lnTo>
                  <a:lnTo>
                    <a:pt x="416890" y="17145"/>
                  </a:lnTo>
                  <a:lnTo>
                    <a:pt x="412534" y="15227"/>
                  </a:lnTo>
                  <a:lnTo>
                    <a:pt x="281000" y="15227"/>
                  </a:lnTo>
                  <a:lnTo>
                    <a:pt x="281000" y="45072"/>
                  </a:lnTo>
                  <a:lnTo>
                    <a:pt x="388835" y="45072"/>
                  </a:lnTo>
                  <a:lnTo>
                    <a:pt x="389953" y="46113"/>
                  </a:lnTo>
                  <a:lnTo>
                    <a:pt x="389953" y="48183"/>
                  </a:lnTo>
                  <a:lnTo>
                    <a:pt x="389648" y="128701"/>
                  </a:lnTo>
                  <a:lnTo>
                    <a:pt x="377952" y="165392"/>
                  </a:lnTo>
                  <a:lnTo>
                    <a:pt x="348716" y="193522"/>
                  </a:lnTo>
                  <a:lnTo>
                    <a:pt x="310857" y="213575"/>
                  </a:lnTo>
                  <a:lnTo>
                    <a:pt x="273316" y="225704"/>
                  </a:lnTo>
                  <a:lnTo>
                    <a:pt x="291465" y="250875"/>
                  </a:lnTo>
                  <a:lnTo>
                    <a:pt x="338251" y="235496"/>
                  </a:lnTo>
                  <a:lnTo>
                    <a:pt x="381342" y="209689"/>
                  </a:lnTo>
                  <a:lnTo>
                    <a:pt x="413042" y="172694"/>
                  </a:lnTo>
                  <a:lnTo>
                    <a:pt x="425348" y="123723"/>
                  </a:lnTo>
                  <a:lnTo>
                    <a:pt x="425348" y="29222"/>
                  </a:lnTo>
                  <a:close/>
                </a:path>
                <a:path w="4746625" h="302895">
                  <a:moveTo>
                    <a:pt x="545998" y="104457"/>
                  </a:moveTo>
                  <a:lnTo>
                    <a:pt x="505371" y="104457"/>
                  </a:lnTo>
                  <a:lnTo>
                    <a:pt x="505371" y="304"/>
                  </a:lnTo>
                  <a:lnTo>
                    <a:pt x="470598" y="304"/>
                  </a:lnTo>
                  <a:lnTo>
                    <a:pt x="470598" y="296265"/>
                  </a:lnTo>
                  <a:lnTo>
                    <a:pt x="500862" y="296265"/>
                  </a:lnTo>
                  <a:lnTo>
                    <a:pt x="502297" y="295643"/>
                  </a:lnTo>
                  <a:lnTo>
                    <a:pt x="504761" y="293166"/>
                  </a:lnTo>
                  <a:lnTo>
                    <a:pt x="505371" y="291706"/>
                  </a:lnTo>
                  <a:lnTo>
                    <a:pt x="505371" y="133985"/>
                  </a:lnTo>
                  <a:lnTo>
                    <a:pt x="545998" y="133985"/>
                  </a:lnTo>
                  <a:lnTo>
                    <a:pt x="545998" y="104457"/>
                  </a:lnTo>
                  <a:close/>
                </a:path>
                <a:path w="4746625" h="302895">
                  <a:moveTo>
                    <a:pt x="845896" y="266738"/>
                  </a:moveTo>
                  <a:lnTo>
                    <a:pt x="676922" y="266738"/>
                  </a:lnTo>
                  <a:lnTo>
                    <a:pt x="676313" y="266471"/>
                  </a:lnTo>
                  <a:lnTo>
                    <a:pt x="675081" y="265442"/>
                  </a:lnTo>
                  <a:lnTo>
                    <a:pt x="674763" y="264668"/>
                  </a:lnTo>
                  <a:lnTo>
                    <a:pt x="674763" y="206425"/>
                  </a:lnTo>
                  <a:lnTo>
                    <a:pt x="639368" y="206425"/>
                  </a:lnTo>
                  <a:lnTo>
                    <a:pt x="639368" y="282384"/>
                  </a:lnTo>
                  <a:lnTo>
                    <a:pt x="641273" y="286893"/>
                  </a:lnTo>
                  <a:lnTo>
                    <a:pt x="648868" y="294144"/>
                  </a:lnTo>
                  <a:lnTo>
                    <a:pt x="653224" y="295960"/>
                  </a:lnTo>
                  <a:lnTo>
                    <a:pt x="841375" y="295960"/>
                  </a:lnTo>
                  <a:lnTo>
                    <a:pt x="842810" y="295338"/>
                  </a:lnTo>
                  <a:lnTo>
                    <a:pt x="845273" y="292849"/>
                  </a:lnTo>
                  <a:lnTo>
                    <a:pt x="845896" y="291401"/>
                  </a:lnTo>
                  <a:lnTo>
                    <a:pt x="845896" y="266738"/>
                  </a:lnTo>
                  <a:close/>
                </a:path>
                <a:path w="4746625" h="302895">
                  <a:moveTo>
                    <a:pt x="1049020" y="189014"/>
                  </a:moveTo>
                  <a:lnTo>
                    <a:pt x="999934" y="194805"/>
                  </a:lnTo>
                  <a:lnTo>
                    <a:pt x="956233" y="197599"/>
                  </a:lnTo>
                  <a:lnTo>
                    <a:pt x="930376" y="198221"/>
                  </a:lnTo>
                  <a:lnTo>
                    <a:pt x="912050" y="198221"/>
                  </a:lnTo>
                  <a:lnTo>
                    <a:pt x="911428" y="197599"/>
                  </a:lnTo>
                  <a:lnTo>
                    <a:pt x="911136" y="197218"/>
                  </a:lnTo>
                  <a:lnTo>
                    <a:pt x="911136" y="133057"/>
                  </a:lnTo>
                  <a:lnTo>
                    <a:pt x="1001725" y="133057"/>
                  </a:lnTo>
                  <a:lnTo>
                    <a:pt x="1006195" y="131292"/>
                  </a:lnTo>
                  <a:lnTo>
                    <a:pt x="1013371" y="124244"/>
                  </a:lnTo>
                  <a:lnTo>
                    <a:pt x="1015174" y="119786"/>
                  </a:lnTo>
                  <a:lnTo>
                    <a:pt x="1015174" y="15227"/>
                  </a:lnTo>
                  <a:lnTo>
                    <a:pt x="876668" y="15227"/>
                  </a:lnTo>
                  <a:lnTo>
                    <a:pt x="876668" y="44450"/>
                  </a:lnTo>
                  <a:lnTo>
                    <a:pt x="980694" y="44450"/>
                  </a:lnTo>
                  <a:lnTo>
                    <a:pt x="980694" y="102692"/>
                  </a:lnTo>
                  <a:lnTo>
                    <a:pt x="979678" y="103835"/>
                  </a:lnTo>
                  <a:lnTo>
                    <a:pt x="876668" y="103835"/>
                  </a:lnTo>
                  <a:lnTo>
                    <a:pt x="876668" y="155752"/>
                  </a:lnTo>
                  <a:lnTo>
                    <a:pt x="758482" y="155752"/>
                  </a:lnTo>
                  <a:lnTo>
                    <a:pt x="758482" y="128701"/>
                  </a:lnTo>
                  <a:lnTo>
                    <a:pt x="767524" y="127711"/>
                  </a:lnTo>
                  <a:lnTo>
                    <a:pt x="776185" y="126288"/>
                  </a:lnTo>
                  <a:lnTo>
                    <a:pt x="813130" y="112877"/>
                  </a:lnTo>
                  <a:lnTo>
                    <a:pt x="827951" y="101028"/>
                  </a:lnTo>
                  <a:lnTo>
                    <a:pt x="828662" y="100330"/>
                  </a:lnTo>
                  <a:lnTo>
                    <a:pt x="842200" y="65595"/>
                  </a:lnTo>
                  <a:lnTo>
                    <a:pt x="841717" y="58318"/>
                  </a:lnTo>
                  <a:lnTo>
                    <a:pt x="827646" y="30149"/>
                  </a:lnTo>
                  <a:lnTo>
                    <a:pt x="825347" y="27698"/>
                  </a:lnTo>
                  <a:lnTo>
                    <a:pt x="819670" y="22936"/>
                  </a:lnTo>
                  <a:lnTo>
                    <a:pt x="813269" y="18643"/>
                  </a:lnTo>
                  <a:lnTo>
                    <a:pt x="806805" y="15189"/>
                  </a:lnTo>
                  <a:lnTo>
                    <a:pt x="806805" y="60617"/>
                  </a:lnTo>
                  <a:lnTo>
                    <a:pt x="806805" y="70561"/>
                  </a:lnTo>
                  <a:lnTo>
                    <a:pt x="776287" y="96367"/>
                  </a:lnTo>
                  <a:lnTo>
                    <a:pt x="741248" y="101028"/>
                  </a:lnTo>
                  <a:lnTo>
                    <a:pt x="733323" y="100863"/>
                  </a:lnTo>
                  <a:lnTo>
                    <a:pt x="685330" y="87401"/>
                  </a:lnTo>
                  <a:lnTo>
                    <a:pt x="673531" y="70561"/>
                  </a:lnTo>
                  <a:lnTo>
                    <a:pt x="673531" y="60617"/>
                  </a:lnTo>
                  <a:lnTo>
                    <a:pt x="703910" y="34810"/>
                  </a:lnTo>
                  <a:lnTo>
                    <a:pt x="741248" y="30149"/>
                  </a:lnTo>
                  <a:lnTo>
                    <a:pt x="748474" y="30327"/>
                  </a:lnTo>
                  <a:lnTo>
                    <a:pt x="794702" y="43776"/>
                  </a:lnTo>
                  <a:lnTo>
                    <a:pt x="806805" y="60617"/>
                  </a:lnTo>
                  <a:lnTo>
                    <a:pt x="806805" y="15189"/>
                  </a:lnTo>
                  <a:lnTo>
                    <a:pt x="761758" y="2946"/>
                  </a:lnTo>
                  <a:lnTo>
                    <a:pt x="740943" y="1866"/>
                  </a:lnTo>
                  <a:lnTo>
                    <a:pt x="729805" y="2133"/>
                  </a:lnTo>
                  <a:lnTo>
                    <a:pt x="690359" y="8623"/>
                  </a:lnTo>
                  <a:lnTo>
                    <a:pt x="654761" y="27940"/>
                  </a:lnTo>
                  <a:lnTo>
                    <a:pt x="638136" y="65595"/>
                  </a:lnTo>
                  <a:lnTo>
                    <a:pt x="638200" y="74714"/>
                  </a:lnTo>
                  <a:lnTo>
                    <a:pt x="661682" y="108966"/>
                  </a:lnTo>
                  <a:lnTo>
                    <a:pt x="696683" y="124447"/>
                  </a:lnTo>
                  <a:lnTo>
                    <a:pt x="723392" y="128701"/>
                  </a:lnTo>
                  <a:lnTo>
                    <a:pt x="723392" y="155752"/>
                  </a:lnTo>
                  <a:lnTo>
                    <a:pt x="601522" y="155752"/>
                  </a:lnTo>
                  <a:lnTo>
                    <a:pt x="601522" y="184975"/>
                  </a:lnTo>
                  <a:lnTo>
                    <a:pt x="874306" y="184975"/>
                  </a:lnTo>
                  <a:lnTo>
                    <a:pt x="875741" y="184353"/>
                  </a:lnTo>
                  <a:lnTo>
                    <a:pt x="876668" y="183426"/>
                  </a:lnTo>
                  <a:lnTo>
                    <a:pt x="876668" y="213779"/>
                  </a:lnTo>
                  <a:lnTo>
                    <a:pt x="878420" y="218186"/>
                  </a:lnTo>
                  <a:lnTo>
                    <a:pt x="885393" y="225437"/>
                  </a:lnTo>
                  <a:lnTo>
                    <a:pt x="889787" y="227203"/>
                  </a:lnTo>
                  <a:lnTo>
                    <a:pt x="905548" y="227203"/>
                  </a:lnTo>
                  <a:lnTo>
                    <a:pt x="958583" y="225577"/>
                  </a:lnTo>
                  <a:lnTo>
                    <a:pt x="1008926" y="222326"/>
                  </a:lnTo>
                  <a:lnTo>
                    <a:pt x="1049020" y="217932"/>
                  </a:lnTo>
                  <a:lnTo>
                    <a:pt x="1049020" y="198221"/>
                  </a:lnTo>
                  <a:lnTo>
                    <a:pt x="1049020" y="189014"/>
                  </a:lnTo>
                  <a:close/>
                </a:path>
                <a:path w="4746625" h="302895">
                  <a:moveTo>
                    <a:pt x="1141971" y="100723"/>
                  </a:moveTo>
                  <a:lnTo>
                    <a:pt x="1099807" y="100723"/>
                  </a:lnTo>
                  <a:lnTo>
                    <a:pt x="1099807" y="0"/>
                  </a:lnTo>
                  <a:lnTo>
                    <a:pt x="1064717" y="0"/>
                  </a:lnTo>
                  <a:lnTo>
                    <a:pt x="1064717" y="296265"/>
                  </a:lnTo>
                  <a:lnTo>
                    <a:pt x="1095298" y="296265"/>
                  </a:lnTo>
                  <a:lnTo>
                    <a:pt x="1096733" y="295643"/>
                  </a:lnTo>
                  <a:lnTo>
                    <a:pt x="1099197" y="293166"/>
                  </a:lnTo>
                  <a:lnTo>
                    <a:pt x="1099807" y="291706"/>
                  </a:lnTo>
                  <a:lnTo>
                    <a:pt x="1099807" y="130251"/>
                  </a:lnTo>
                  <a:lnTo>
                    <a:pt x="1141971" y="130251"/>
                  </a:lnTo>
                  <a:lnTo>
                    <a:pt x="1141971" y="100723"/>
                  </a:lnTo>
                  <a:close/>
                </a:path>
                <a:path w="4746625" h="302895">
                  <a:moveTo>
                    <a:pt x="1307249" y="83629"/>
                  </a:moveTo>
                  <a:lnTo>
                    <a:pt x="1297686" y="43002"/>
                  </a:lnTo>
                  <a:lnTo>
                    <a:pt x="1272159" y="15214"/>
                  </a:lnTo>
                  <a:lnTo>
                    <a:pt x="1272159" y="76263"/>
                  </a:lnTo>
                  <a:lnTo>
                    <a:pt x="1272044" y="91401"/>
                  </a:lnTo>
                  <a:lnTo>
                    <a:pt x="1271143" y="97307"/>
                  </a:lnTo>
                  <a:lnTo>
                    <a:pt x="1267040" y="109740"/>
                  </a:lnTo>
                  <a:lnTo>
                    <a:pt x="1266952" y="109880"/>
                  </a:lnTo>
                  <a:lnTo>
                    <a:pt x="1264107" y="115125"/>
                  </a:lnTo>
                  <a:lnTo>
                    <a:pt x="1256525" y="124244"/>
                  </a:lnTo>
                  <a:lnTo>
                    <a:pt x="1251902" y="127876"/>
                  </a:lnTo>
                  <a:lnTo>
                    <a:pt x="1241031" y="133261"/>
                  </a:lnTo>
                  <a:lnTo>
                    <a:pt x="1234922" y="134607"/>
                  </a:lnTo>
                  <a:lnTo>
                    <a:pt x="1222413" y="134607"/>
                  </a:lnTo>
                  <a:lnTo>
                    <a:pt x="1189990" y="111239"/>
                  </a:lnTo>
                  <a:lnTo>
                    <a:pt x="1183830" y="91401"/>
                  </a:lnTo>
                  <a:lnTo>
                    <a:pt x="1183944" y="76263"/>
                  </a:lnTo>
                  <a:lnTo>
                    <a:pt x="1204709" y="39941"/>
                  </a:lnTo>
                  <a:lnTo>
                    <a:pt x="1215783" y="34239"/>
                  </a:lnTo>
                  <a:lnTo>
                    <a:pt x="1216025" y="34239"/>
                  </a:lnTo>
                  <a:lnTo>
                    <a:pt x="1221587" y="32943"/>
                  </a:lnTo>
                  <a:lnTo>
                    <a:pt x="1234719" y="32943"/>
                  </a:lnTo>
                  <a:lnTo>
                    <a:pt x="1240726" y="34239"/>
                  </a:lnTo>
                  <a:lnTo>
                    <a:pt x="1271092" y="69684"/>
                  </a:lnTo>
                  <a:lnTo>
                    <a:pt x="1272159" y="76263"/>
                  </a:lnTo>
                  <a:lnTo>
                    <a:pt x="1272159" y="15214"/>
                  </a:lnTo>
                  <a:lnTo>
                    <a:pt x="1228153" y="3098"/>
                  </a:lnTo>
                  <a:lnTo>
                    <a:pt x="1219962" y="3454"/>
                  </a:lnTo>
                  <a:lnTo>
                    <a:pt x="1183259" y="15544"/>
                  </a:lnTo>
                  <a:lnTo>
                    <a:pt x="1154595" y="50203"/>
                  </a:lnTo>
                  <a:lnTo>
                    <a:pt x="1148727" y="76885"/>
                  </a:lnTo>
                  <a:lnTo>
                    <a:pt x="1148435" y="83629"/>
                  </a:lnTo>
                  <a:lnTo>
                    <a:pt x="1158189" y="124917"/>
                  </a:lnTo>
                  <a:lnTo>
                    <a:pt x="1190358" y="156070"/>
                  </a:lnTo>
                  <a:lnTo>
                    <a:pt x="1211961" y="163283"/>
                  </a:lnTo>
                  <a:lnTo>
                    <a:pt x="1211719" y="163283"/>
                  </a:lnTo>
                  <a:lnTo>
                    <a:pt x="1219962" y="164401"/>
                  </a:lnTo>
                  <a:lnTo>
                    <a:pt x="1219669" y="164401"/>
                  </a:lnTo>
                  <a:lnTo>
                    <a:pt x="1228153" y="164769"/>
                  </a:lnTo>
                  <a:lnTo>
                    <a:pt x="1266532" y="155600"/>
                  </a:lnTo>
                  <a:lnTo>
                    <a:pt x="1297965" y="123774"/>
                  </a:lnTo>
                  <a:lnTo>
                    <a:pt x="1306957" y="90563"/>
                  </a:lnTo>
                  <a:lnTo>
                    <a:pt x="1307249" y="83629"/>
                  </a:lnTo>
                  <a:close/>
                </a:path>
                <a:path w="4746625" h="302895">
                  <a:moveTo>
                    <a:pt x="1382661" y="304"/>
                  </a:moveTo>
                  <a:lnTo>
                    <a:pt x="1348181" y="304"/>
                  </a:lnTo>
                  <a:lnTo>
                    <a:pt x="1348181" y="213880"/>
                  </a:lnTo>
                  <a:lnTo>
                    <a:pt x="1378140" y="213880"/>
                  </a:lnTo>
                  <a:lnTo>
                    <a:pt x="1379575" y="213258"/>
                  </a:lnTo>
                  <a:lnTo>
                    <a:pt x="1382039" y="210781"/>
                  </a:lnTo>
                  <a:lnTo>
                    <a:pt x="1382661" y="209321"/>
                  </a:lnTo>
                  <a:lnTo>
                    <a:pt x="1382661" y="304"/>
                  </a:lnTo>
                  <a:close/>
                </a:path>
                <a:path w="4746625" h="302895">
                  <a:moveTo>
                    <a:pt x="1390040" y="266738"/>
                  </a:moveTo>
                  <a:lnTo>
                    <a:pt x="1225689" y="266738"/>
                  </a:lnTo>
                  <a:lnTo>
                    <a:pt x="1225080" y="266471"/>
                  </a:lnTo>
                  <a:lnTo>
                    <a:pt x="1223848" y="265442"/>
                  </a:lnTo>
                  <a:lnTo>
                    <a:pt x="1223530" y="264668"/>
                  </a:lnTo>
                  <a:lnTo>
                    <a:pt x="1223530" y="201447"/>
                  </a:lnTo>
                  <a:lnTo>
                    <a:pt x="1188453" y="201447"/>
                  </a:lnTo>
                  <a:lnTo>
                    <a:pt x="1188453" y="282689"/>
                  </a:lnTo>
                  <a:lnTo>
                    <a:pt x="1190345" y="287197"/>
                  </a:lnTo>
                  <a:lnTo>
                    <a:pt x="1197940" y="294462"/>
                  </a:lnTo>
                  <a:lnTo>
                    <a:pt x="1202296" y="296265"/>
                  </a:lnTo>
                  <a:lnTo>
                    <a:pt x="1385531" y="296265"/>
                  </a:lnTo>
                  <a:lnTo>
                    <a:pt x="1386967" y="295643"/>
                  </a:lnTo>
                  <a:lnTo>
                    <a:pt x="1389430" y="293166"/>
                  </a:lnTo>
                  <a:lnTo>
                    <a:pt x="1390040" y="291706"/>
                  </a:lnTo>
                  <a:lnTo>
                    <a:pt x="1390040" y="266738"/>
                  </a:lnTo>
                  <a:close/>
                </a:path>
                <a:path w="4746625" h="302895">
                  <a:moveTo>
                    <a:pt x="1670342" y="304"/>
                  </a:moveTo>
                  <a:lnTo>
                    <a:pt x="1635556" y="304"/>
                  </a:lnTo>
                  <a:lnTo>
                    <a:pt x="1635556" y="98552"/>
                  </a:lnTo>
                  <a:lnTo>
                    <a:pt x="1604479" y="98552"/>
                  </a:lnTo>
                  <a:lnTo>
                    <a:pt x="1604479" y="30353"/>
                  </a:lnTo>
                  <a:lnTo>
                    <a:pt x="1602625" y="25908"/>
                  </a:lnTo>
                  <a:lnTo>
                    <a:pt x="1595247" y="18859"/>
                  </a:lnTo>
                  <a:lnTo>
                    <a:pt x="1590827" y="17094"/>
                  </a:lnTo>
                  <a:lnTo>
                    <a:pt x="1480743" y="17094"/>
                  </a:lnTo>
                  <a:lnTo>
                    <a:pt x="1480743" y="46634"/>
                  </a:lnTo>
                  <a:lnTo>
                    <a:pt x="1568665" y="46634"/>
                  </a:lnTo>
                  <a:lnTo>
                    <a:pt x="1569694" y="47663"/>
                  </a:lnTo>
                  <a:lnTo>
                    <a:pt x="1569694" y="115646"/>
                  </a:lnTo>
                  <a:lnTo>
                    <a:pt x="1569288" y="125818"/>
                  </a:lnTo>
                  <a:lnTo>
                    <a:pt x="1555305" y="169545"/>
                  </a:lnTo>
                  <a:lnTo>
                    <a:pt x="1522704" y="203073"/>
                  </a:lnTo>
                  <a:lnTo>
                    <a:pt x="1483982" y="224002"/>
                  </a:lnTo>
                  <a:lnTo>
                    <a:pt x="1472742" y="228498"/>
                  </a:lnTo>
                  <a:lnTo>
                    <a:pt x="1493367" y="250253"/>
                  </a:lnTo>
                  <a:lnTo>
                    <a:pt x="1537385" y="230047"/>
                  </a:lnTo>
                  <a:lnTo>
                    <a:pt x="1571231" y="202387"/>
                  </a:lnTo>
                  <a:lnTo>
                    <a:pt x="1593710" y="168186"/>
                  </a:lnTo>
                  <a:lnTo>
                    <a:pt x="1603857" y="128397"/>
                  </a:lnTo>
                  <a:lnTo>
                    <a:pt x="1635556" y="128397"/>
                  </a:lnTo>
                  <a:lnTo>
                    <a:pt x="1635556" y="289115"/>
                  </a:lnTo>
                  <a:lnTo>
                    <a:pt x="1665820" y="289115"/>
                  </a:lnTo>
                  <a:lnTo>
                    <a:pt x="1667268" y="288493"/>
                  </a:lnTo>
                  <a:lnTo>
                    <a:pt x="1669719" y="286016"/>
                  </a:lnTo>
                  <a:lnTo>
                    <a:pt x="1670342" y="284556"/>
                  </a:lnTo>
                  <a:lnTo>
                    <a:pt x="1670342" y="128397"/>
                  </a:lnTo>
                  <a:lnTo>
                    <a:pt x="1670342" y="98552"/>
                  </a:lnTo>
                  <a:lnTo>
                    <a:pt x="1670342" y="304"/>
                  </a:lnTo>
                  <a:close/>
                </a:path>
                <a:path w="4746625" h="302895">
                  <a:moveTo>
                    <a:pt x="1731899" y="304"/>
                  </a:moveTo>
                  <a:lnTo>
                    <a:pt x="1697736" y="304"/>
                  </a:lnTo>
                  <a:lnTo>
                    <a:pt x="1697736" y="296265"/>
                  </a:lnTo>
                  <a:lnTo>
                    <a:pt x="1727377" y="296265"/>
                  </a:lnTo>
                  <a:lnTo>
                    <a:pt x="1728812" y="295643"/>
                  </a:lnTo>
                  <a:lnTo>
                    <a:pt x="1731276" y="293166"/>
                  </a:lnTo>
                  <a:lnTo>
                    <a:pt x="1731899" y="291706"/>
                  </a:lnTo>
                  <a:lnTo>
                    <a:pt x="1731899" y="304"/>
                  </a:lnTo>
                  <a:close/>
                </a:path>
                <a:path w="4746625" h="302895">
                  <a:moveTo>
                    <a:pt x="1903323" y="80822"/>
                  </a:moveTo>
                  <a:lnTo>
                    <a:pt x="1893976" y="43408"/>
                  </a:lnTo>
                  <a:lnTo>
                    <a:pt x="1867928" y="18034"/>
                  </a:lnTo>
                  <a:lnTo>
                    <a:pt x="1867928" y="74295"/>
                  </a:lnTo>
                  <a:lnTo>
                    <a:pt x="1867928" y="86728"/>
                  </a:lnTo>
                  <a:lnTo>
                    <a:pt x="1838185" y="122643"/>
                  </a:lnTo>
                  <a:lnTo>
                    <a:pt x="1832533" y="123723"/>
                  </a:lnTo>
                  <a:lnTo>
                    <a:pt x="1821256" y="123723"/>
                  </a:lnTo>
                  <a:lnTo>
                    <a:pt x="1784883" y="93776"/>
                  </a:lnTo>
                  <a:lnTo>
                    <a:pt x="1783600" y="87566"/>
                  </a:lnTo>
                  <a:lnTo>
                    <a:pt x="1783727" y="74295"/>
                  </a:lnTo>
                  <a:lnTo>
                    <a:pt x="1815084" y="39585"/>
                  </a:lnTo>
                  <a:lnTo>
                    <a:pt x="1815350" y="39585"/>
                  </a:lnTo>
                  <a:lnTo>
                    <a:pt x="1820430" y="38544"/>
                  </a:lnTo>
                  <a:lnTo>
                    <a:pt x="1832127" y="38544"/>
                  </a:lnTo>
                  <a:lnTo>
                    <a:pt x="1837512" y="39585"/>
                  </a:lnTo>
                  <a:lnTo>
                    <a:pt x="1866861" y="68643"/>
                  </a:lnTo>
                  <a:lnTo>
                    <a:pt x="1867928" y="74295"/>
                  </a:lnTo>
                  <a:lnTo>
                    <a:pt x="1867928" y="18034"/>
                  </a:lnTo>
                  <a:lnTo>
                    <a:pt x="1826387" y="8394"/>
                  </a:lnTo>
                  <a:lnTo>
                    <a:pt x="1818233" y="8686"/>
                  </a:lnTo>
                  <a:lnTo>
                    <a:pt x="1776501" y="22885"/>
                  </a:lnTo>
                  <a:lnTo>
                    <a:pt x="1751584" y="57188"/>
                  </a:lnTo>
                  <a:lnTo>
                    <a:pt x="1748472" y="74917"/>
                  </a:lnTo>
                  <a:lnTo>
                    <a:pt x="1748205" y="80822"/>
                  </a:lnTo>
                  <a:lnTo>
                    <a:pt x="1757946" y="118795"/>
                  </a:lnTo>
                  <a:lnTo>
                    <a:pt x="1789455" y="146685"/>
                  </a:lnTo>
                  <a:lnTo>
                    <a:pt x="1810461" y="152869"/>
                  </a:lnTo>
                  <a:lnTo>
                    <a:pt x="1810054" y="152869"/>
                  </a:lnTo>
                  <a:lnTo>
                    <a:pt x="1818373" y="153860"/>
                  </a:lnTo>
                  <a:lnTo>
                    <a:pt x="1817865" y="153860"/>
                  </a:lnTo>
                  <a:lnTo>
                    <a:pt x="1826387" y="154190"/>
                  </a:lnTo>
                  <a:lnTo>
                    <a:pt x="1863915" y="145999"/>
                  </a:lnTo>
                  <a:lnTo>
                    <a:pt x="1890547" y="123723"/>
                  </a:lnTo>
                  <a:lnTo>
                    <a:pt x="1890826" y="123380"/>
                  </a:lnTo>
                  <a:lnTo>
                    <a:pt x="1903158" y="86728"/>
                  </a:lnTo>
                  <a:lnTo>
                    <a:pt x="1903323" y="80822"/>
                  </a:lnTo>
                  <a:close/>
                </a:path>
                <a:path w="4746625" h="302895">
                  <a:moveTo>
                    <a:pt x="1979968" y="186220"/>
                  </a:moveTo>
                  <a:lnTo>
                    <a:pt x="1946109" y="186220"/>
                  </a:lnTo>
                  <a:lnTo>
                    <a:pt x="1946109" y="214820"/>
                  </a:lnTo>
                  <a:lnTo>
                    <a:pt x="1946109" y="267563"/>
                  </a:lnTo>
                  <a:lnTo>
                    <a:pt x="1945081" y="268605"/>
                  </a:lnTo>
                  <a:lnTo>
                    <a:pt x="1820633" y="268605"/>
                  </a:lnTo>
                  <a:lnTo>
                    <a:pt x="1819617" y="267563"/>
                  </a:lnTo>
                  <a:lnTo>
                    <a:pt x="1819617" y="214820"/>
                  </a:lnTo>
                  <a:lnTo>
                    <a:pt x="1946109" y="214820"/>
                  </a:lnTo>
                  <a:lnTo>
                    <a:pt x="1946109" y="186220"/>
                  </a:lnTo>
                  <a:lnTo>
                    <a:pt x="1786064" y="186220"/>
                  </a:lnTo>
                  <a:lnTo>
                    <a:pt x="1786153" y="284149"/>
                  </a:lnTo>
                  <a:lnTo>
                    <a:pt x="1787855" y="288391"/>
                  </a:lnTo>
                  <a:lnTo>
                    <a:pt x="1795043" y="295440"/>
                  </a:lnTo>
                  <a:lnTo>
                    <a:pt x="1799501" y="297205"/>
                  </a:lnTo>
                  <a:lnTo>
                    <a:pt x="1966315" y="297205"/>
                  </a:lnTo>
                  <a:lnTo>
                    <a:pt x="1970786" y="295440"/>
                  </a:lnTo>
                  <a:lnTo>
                    <a:pt x="1978113" y="288658"/>
                  </a:lnTo>
                  <a:lnTo>
                    <a:pt x="1978228" y="288391"/>
                  </a:lnTo>
                  <a:lnTo>
                    <a:pt x="1979968" y="284149"/>
                  </a:lnTo>
                  <a:lnTo>
                    <a:pt x="1979968" y="268605"/>
                  </a:lnTo>
                  <a:lnTo>
                    <a:pt x="1979968" y="214820"/>
                  </a:lnTo>
                  <a:lnTo>
                    <a:pt x="1979968" y="186220"/>
                  </a:lnTo>
                  <a:close/>
                </a:path>
                <a:path w="4746625" h="302895">
                  <a:moveTo>
                    <a:pt x="1982114" y="304"/>
                  </a:moveTo>
                  <a:lnTo>
                    <a:pt x="1947951" y="304"/>
                  </a:lnTo>
                  <a:lnTo>
                    <a:pt x="1947951" y="168490"/>
                  </a:lnTo>
                  <a:lnTo>
                    <a:pt x="1977605" y="168490"/>
                  </a:lnTo>
                  <a:lnTo>
                    <a:pt x="1979041" y="167868"/>
                  </a:lnTo>
                  <a:lnTo>
                    <a:pt x="1981504" y="165392"/>
                  </a:lnTo>
                  <a:lnTo>
                    <a:pt x="1982114" y="163931"/>
                  </a:lnTo>
                  <a:lnTo>
                    <a:pt x="1982114" y="304"/>
                  </a:lnTo>
                  <a:close/>
                </a:path>
                <a:path w="4746625" h="302895">
                  <a:moveTo>
                    <a:pt x="2246198" y="56261"/>
                  </a:moveTo>
                  <a:lnTo>
                    <a:pt x="2224570" y="18300"/>
                  </a:lnTo>
                  <a:lnTo>
                    <a:pt x="2210803" y="11023"/>
                  </a:lnTo>
                  <a:lnTo>
                    <a:pt x="2210803" y="50876"/>
                  </a:lnTo>
                  <a:lnTo>
                    <a:pt x="2210803" y="61658"/>
                  </a:lnTo>
                  <a:lnTo>
                    <a:pt x="2175408" y="82842"/>
                  </a:lnTo>
                  <a:lnTo>
                    <a:pt x="2151291" y="85178"/>
                  </a:lnTo>
                  <a:lnTo>
                    <a:pt x="2134882" y="85178"/>
                  </a:lnTo>
                  <a:lnTo>
                    <a:pt x="2090610" y="76682"/>
                  </a:lnTo>
                  <a:lnTo>
                    <a:pt x="2075370" y="61658"/>
                  </a:lnTo>
                  <a:lnTo>
                    <a:pt x="2075370" y="50876"/>
                  </a:lnTo>
                  <a:lnTo>
                    <a:pt x="2110765" y="29629"/>
                  </a:lnTo>
                  <a:lnTo>
                    <a:pt x="2134882" y="27038"/>
                  </a:lnTo>
                  <a:lnTo>
                    <a:pt x="2151291" y="27038"/>
                  </a:lnTo>
                  <a:lnTo>
                    <a:pt x="2195563" y="35852"/>
                  </a:lnTo>
                  <a:lnTo>
                    <a:pt x="2210803" y="50876"/>
                  </a:lnTo>
                  <a:lnTo>
                    <a:pt x="2210803" y="11023"/>
                  </a:lnTo>
                  <a:lnTo>
                    <a:pt x="2168017" y="1308"/>
                  </a:lnTo>
                  <a:lnTo>
                    <a:pt x="2143087" y="0"/>
                  </a:lnTo>
                  <a:lnTo>
                    <a:pt x="2135086" y="139"/>
                  </a:lnTo>
                  <a:lnTo>
                    <a:pt x="2091944" y="5626"/>
                  </a:lnTo>
                  <a:lnTo>
                    <a:pt x="2055545" y="23126"/>
                  </a:lnTo>
                  <a:lnTo>
                    <a:pt x="2039988" y="56261"/>
                  </a:lnTo>
                  <a:lnTo>
                    <a:pt x="2040610" y="64427"/>
                  </a:lnTo>
                  <a:lnTo>
                    <a:pt x="2040648" y="64566"/>
                  </a:lnTo>
                  <a:lnTo>
                    <a:pt x="2042515" y="71805"/>
                  </a:lnTo>
                  <a:lnTo>
                    <a:pt x="2075688" y="101346"/>
                  </a:lnTo>
                  <a:lnTo>
                    <a:pt x="2118156" y="110909"/>
                  </a:lnTo>
                  <a:lnTo>
                    <a:pt x="2143087" y="112229"/>
                  </a:lnTo>
                  <a:lnTo>
                    <a:pt x="2151088" y="112077"/>
                  </a:lnTo>
                  <a:lnTo>
                    <a:pt x="2194547" y="106591"/>
                  </a:lnTo>
                  <a:lnTo>
                    <a:pt x="2230628" y="89700"/>
                  </a:lnTo>
                  <a:lnTo>
                    <a:pt x="2235377" y="85178"/>
                  </a:lnTo>
                  <a:lnTo>
                    <a:pt x="2236038" y="84556"/>
                  </a:lnTo>
                  <a:lnTo>
                    <a:pt x="2240483" y="78714"/>
                  </a:lnTo>
                  <a:lnTo>
                    <a:pt x="2243658" y="72047"/>
                  </a:lnTo>
                  <a:lnTo>
                    <a:pt x="2243709" y="71805"/>
                  </a:lnTo>
                  <a:lnTo>
                    <a:pt x="2245563" y="64566"/>
                  </a:lnTo>
                  <a:lnTo>
                    <a:pt x="2245563" y="64427"/>
                  </a:lnTo>
                  <a:lnTo>
                    <a:pt x="2246198" y="56261"/>
                  </a:lnTo>
                  <a:close/>
                </a:path>
                <a:path w="4746625" h="302895">
                  <a:moveTo>
                    <a:pt x="2249271" y="270154"/>
                  </a:moveTo>
                  <a:lnTo>
                    <a:pt x="2080399" y="270154"/>
                  </a:lnTo>
                  <a:lnTo>
                    <a:pt x="2079383" y="269125"/>
                  </a:lnTo>
                  <a:lnTo>
                    <a:pt x="2079383" y="251815"/>
                  </a:lnTo>
                  <a:lnTo>
                    <a:pt x="2229675" y="251815"/>
                  </a:lnTo>
                  <a:lnTo>
                    <a:pt x="2234133" y="250151"/>
                  </a:lnTo>
                  <a:lnTo>
                    <a:pt x="2241321" y="243522"/>
                  </a:lnTo>
                  <a:lnTo>
                    <a:pt x="2243112" y="238963"/>
                  </a:lnTo>
                  <a:lnTo>
                    <a:pt x="2243112" y="177203"/>
                  </a:lnTo>
                  <a:lnTo>
                    <a:pt x="2044903" y="177203"/>
                  </a:lnTo>
                  <a:lnTo>
                    <a:pt x="2044903" y="206108"/>
                  </a:lnTo>
                  <a:lnTo>
                    <a:pt x="2208034" y="206108"/>
                  </a:lnTo>
                  <a:lnTo>
                    <a:pt x="2208034" y="222796"/>
                  </a:lnTo>
                  <a:lnTo>
                    <a:pt x="2207006" y="223837"/>
                  </a:lnTo>
                  <a:lnTo>
                    <a:pt x="2044903" y="223837"/>
                  </a:lnTo>
                  <a:lnTo>
                    <a:pt x="2044903" y="280098"/>
                  </a:lnTo>
                  <a:lnTo>
                    <a:pt x="2046084" y="288264"/>
                  </a:lnTo>
                  <a:lnTo>
                    <a:pt x="2049602" y="294093"/>
                  </a:lnTo>
                  <a:lnTo>
                    <a:pt x="2055469" y="297586"/>
                  </a:lnTo>
                  <a:lnTo>
                    <a:pt x="2063686" y="298754"/>
                  </a:lnTo>
                  <a:lnTo>
                    <a:pt x="2244750" y="298754"/>
                  </a:lnTo>
                  <a:lnTo>
                    <a:pt x="2246198" y="298132"/>
                  </a:lnTo>
                  <a:lnTo>
                    <a:pt x="2248649" y="295643"/>
                  </a:lnTo>
                  <a:lnTo>
                    <a:pt x="2249271" y="294093"/>
                  </a:lnTo>
                  <a:lnTo>
                    <a:pt x="2249271" y="270154"/>
                  </a:lnTo>
                  <a:close/>
                </a:path>
                <a:path w="4746625" h="302895">
                  <a:moveTo>
                    <a:pt x="2281898" y="128079"/>
                  </a:moveTo>
                  <a:lnTo>
                    <a:pt x="2004593" y="128079"/>
                  </a:lnTo>
                  <a:lnTo>
                    <a:pt x="2004593" y="157302"/>
                  </a:lnTo>
                  <a:lnTo>
                    <a:pt x="2277376" y="157302"/>
                  </a:lnTo>
                  <a:lnTo>
                    <a:pt x="2278811" y="156679"/>
                  </a:lnTo>
                  <a:lnTo>
                    <a:pt x="2281275" y="154190"/>
                  </a:lnTo>
                  <a:lnTo>
                    <a:pt x="2281898" y="152742"/>
                  </a:lnTo>
                  <a:lnTo>
                    <a:pt x="2281898" y="128079"/>
                  </a:lnTo>
                  <a:close/>
                </a:path>
                <a:path w="4746625" h="302895">
                  <a:moveTo>
                    <a:pt x="2581884" y="245592"/>
                  </a:moveTo>
                  <a:lnTo>
                    <a:pt x="2580208" y="232879"/>
                  </a:lnTo>
                  <a:lnTo>
                    <a:pt x="2575153" y="221780"/>
                  </a:lnTo>
                  <a:lnTo>
                    <a:pt x="2572105" y="218338"/>
                  </a:lnTo>
                  <a:lnTo>
                    <a:pt x="2566746" y="212280"/>
                  </a:lnTo>
                  <a:lnTo>
                    <a:pt x="2554960" y="204406"/>
                  </a:lnTo>
                  <a:lnTo>
                    <a:pt x="2546807" y="201015"/>
                  </a:lnTo>
                  <a:lnTo>
                    <a:pt x="2546807" y="240626"/>
                  </a:lnTo>
                  <a:lnTo>
                    <a:pt x="2546807" y="250571"/>
                  </a:lnTo>
                  <a:lnTo>
                    <a:pt x="2513723" y="270675"/>
                  </a:lnTo>
                  <a:lnTo>
                    <a:pt x="2485415" y="273164"/>
                  </a:lnTo>
                  <a:lnTo>
                    <a:pt x="2471077" y="273164"/>
                  </a:lnTo>
                  <a:lnTo>
                    <a:pt x="2423947" y="264452"/>
                  </a:lnTo>
                  <a:lnTo>
                    <a:pt x="2410764" y="250571"/>
                  </a:lnTo>
                  <a:lnTo>
                    <a:pt x="2410764" y="240626"/>
                  </a:lnTo>
                  <a:lnTo>
                    <a:pt x="2451392" y="219786"/>
                  </a:lnTo>
                  <a:lnTo>
                    <a:pt x="2471077" y="218338"/>
                  </a:lnTo>
                  <a:lnTo>
                    <a:pt x="2485415" y="218338"/>
                  </a:lnTo>
                  <a:lnTo>
                    <a:pt x="2533256" y="226783"/>
                  </a:lnTo>
                  <a:lnTo>
                    <a:pt x="2546807" y="240626"/>
                  </a:lnTo>
                  <a:lnTo>
                    <a:pt x="2546807" y="201015"/>
                  </a:lnTo>
                  <a:lnTo>
                    <a:pt x="2540076" y="198208"/>
                  </a:lnTo>
                  <a:lnTo>
                    <a:pt x="2521902" y="193675"/>
                  </a:lnTo>
                  <a:lnTo>
                    <a:pt x="2521470" y="193675"/>
                  </a:lnTo>
                  <a:lnTo>
                    <a:pt x="2501608" y="191109"/>
                  </a:lnTo>
                  <a:lnTo>
                    <a:pt x="2501074" y="191109"/>
                  </a:lnTo>
                  <a:lnTo>
                    <a:pt x="2478481" y="190258"/>
                  </a:lnTo>
                  <a:lnTo>
                    <a:pt x="2455240" y="191109"/>
                  </a:lnTo>
                  <a:lnTo>
                    <a:pt x="2417076" y="197954"/>
                  </a:lnTo>
                  <a:lnTo>
                    <a:pt x="2381834" y="221195"/>
                  </a:lnTo>
                  <a:lnTo>
                    <a:pt x="2375065" y="245592"/>
                  </a:lnTo>
                  <a:lnTo>
                    <a:pt x="2376754" y="258572"/>
                  </a:lnTo>
                  <a:lnTo>
                    <a:pt x="2402154" y="287248"/>
                  </a:lnTo>
                  <a:lnTo>
                    <a:pt x="2455240" y="300367"/>
                  </a:lnTo>
                  <a:lnTo>
                    <a:pt x="2478481" y="301244"/>
                  </a:lnTo>
                  <a:lnTo>
                    <a:pt x="2501595" y="300367"/>
                  </a:lnTo>
                  <a:lnTo>
                    <a:pt x="2539682" y="293370"/>
                  </a:lnTo>
                  <a:lnTo>
                    <a:pt x="2572118" y="273164"/>
                  </a:lnTo>
                  <a:lnTo>
                    <a:pt x="2575077" y="269849"/>
                  </a:lnTo>
                  <a:lnTo>
                    <a:pt x="2580182" y="258572"/>
                  </a:lnTo>
                  <a:lnTo>
                    <a:pt x="2581884" y="245592"/>
                  </a:lnTo>
                  <a:close/>
                </a:path>
                <a:path w="4746625" h="302895">
                  <a:moveTo>
                    <a:pt x="2751163" y="166014"/>
                  </a:moveTo>
                  <a:lnTo>
                    <a:pt x="2740241" y="122796"/>
                  </a:lnTo>
                  <a:lnTo>
                    <a:pt x="2717927" y="100253"/>
                  </a:lnTo>
                  <a:lnTo>
                    <a:pt x="2717927" y="160210"/>
                  </a:lnTo>
                  <a:lnTo>
                    <a:pt x="2717927" y="172643"/>
                  </a:lnTo>
                  <a:lnTo>
                    <a:pt x="2691561" y="210883"/>
                  </a:lnTo>
                  <a:lnTo>
                    <a:pt x="2686532" y="212026"/>
                  </a:lnTo>
                  <a:lnTo>
                    <a:pt x="2675661" y="212026"/>
                  </a:lnTo>
                  <a:lnTo>
                    <a:pt x="2644991" y="178803"/>
                  </a:lnTo>
                  <a:lnTo>
                    <a:pt x="2644063" y="172643"/>
                  </a:lnTo>
                  <a:lnTo>
                    <a:pt x="2644063" y="160210"/>
                  </a:lnTo>
                  <a:lnTo>
                    <a:pt x="2669756" y="120726"/>
                  </a:lnTo>
                  <a:lnTo>
                    <a:pt x="2675039" y="119380"/>
                  </a:lnTo>
                  <a:lnTo>
                    <a:pt x="2686939" y="119380"/>
                  </a:lnTo>
                  <a:lnTo>
                    <a:pt x="2717101" y="154508"/>
                  </a:lnTo>
                  <a:lnTo>
                    <a:pt x="2717927" y="160210"/>
                  </a:lnTo>
                  <a:lnTo>
                    <a:pt x="2717927" y="100253"/>
                  </a:lnTo>
                  <a:lnTo>
                    <a:pt x="2680995" y="90462"/>
                  </a:lnTo>
                  <a:lnTo>
                    <a:pt x="2673451" y="90817"/>
                  </a:lnTo>
                  <a:lnTo>
                    <a:pt x="2635364" y="106984"/>
                  </a:lnTo>
                  <a:lnTo>
                    <a:pt x="2613990" y="142786"/>
                  </a:lnTo>
                  <a:lnTo>
                    <a:pt x="2613876" y="143319"/>
                  </a:lnTo>
                  <a:lnTo>
                    <a:pt x="2612669" y="148907"/>
                  </a:lnTo>
                  <a:lnTo>
                    <a:pt x="2496947" y="148907"/>
                  </a:lnTo>
                  <a:lnTo>
                    <a:pt x="2496947" y="127457"/>
                  </a:lnTo>
                  <a:lnTo>
                    <a:pt x="2578506" y="127457"/>
                  </a:lnTo>
                  <a:lnTo>
                    <a:pt x="2578506" y="98552"/>
                  </a:lnTo>
                  <a:lnTo>
                    <a:pt x="2412403" y="98552"/>
                  </a:lnTo>
                  <a:lnTo>
                    <a:pt x="2411387" y="97510"/>
                  </a:lnTo>
                  <a:lnTo>
                    <a:pt x="2411387" y="78651"/>
                  </a:lnTo>
                  <a:lnTo>
                    <a:pt x="2571115" y="78651"/>
                  </a:lnTo>
                  <a:lnTo>
                    <a:pt x="2571115" y="50977"/>
                  </a:lnTo>
                  <a:lnTo>
                    <a:pt x="2411387" y="50977"/>
                  </a:lnTo>
                  <a:lnTo>
                    <a:pt x="2411387" y="32740"/>
                  </a:lnTo>
                  <a:lnTo>
                    <a:pt x="2412403" y="31711"/>
                  </a:lnTo>
                  <a:lnTo>
                    <a:pt x="2574810" y="31711"/>
                  </a:lnTo>
                  <a:lnTo>
                    <a:pt x="2574810" y="3098"/>
                  </a:lnTo>
                  <a:lnTo>
                    <a:pt x="2388806" y="3098"/>
                  </a:lnTo>
                  <a:lnTo>
                    <a:pt x="2384348" y="4864"/>
                  </a:lnTo>
                  <a:lnTo>
                    <a:pt x="2377160" y="11912"/>
                  </a:lnTo>
                  <a:lnTo>
                    <a:pt x="2375370" y="16370"/>
                  </a:lnTo>
                  <a:lnTo>
                    <a:pt x="2375370" y="113982"/>
                  </a:lnTo>
                  <a:lnTo>
                    <a:pt x="2377160" y="118389"/>
                  </a:lnTo>
                  <a:lnTo>
                    <a:pt x="2384348" y="125641"/>
                  </a:lnTo>
                  <a:lnTo>
                    <a:pt x="2388806" y="127457"/>
                  </a:lnTo>
                  <a:lnTo>
                    <a:pt x="2462161" y="127457"/>
                  </a:lnTo>
                  <a:lnTo>
                    <a:pt x="2462161" y="148907"/>
                  </a:lnTo>
                  <a:lnTo>
                    <a:pt x="2336596" y="148907"/>
                  </a:lnTo>
                  <a:lnTo>
                    <a:pt x="2336596" y="178447"/>
                  </a:lnTo>
                  <a:lnTo>
                    <a:pt x="2608567" y="178447"/>
                  </a:lnTo>
                  <a:lnTo>
                    <a:pt x="2609748" y="178079"/>
                  </a:lnTo>
                  <a:lnTo>
                    <a:pt x="2611844" y="177088"/>
                  </a:lnTo>
                  <a:lnTo>
                    <a:pt x="2612440" y="181597"/>
                  </a:lnTo>
                  <a:lnTo>
                    <a:pt x="2630830" y="219786"/>
                  </a:lnTo>
                  <a:lnTo>
                    <a:pt x="2666111" y="239763"/>
                  </a:lnTo>
                  <a:lnTo>
                    <a:pt x="2673400" y="240868"/>
                  </a:lnTo>
                  <a:lnTo>
                    <a:pt x="2673261" y="240868"/>
                  </a:lnTo>
                  <a:lnTo>
                    <a:pt x="2680995" y="241249"/>
                  </a:lnTo>
                  <a:lnTo>
                    <a:pt x="2688666" y="240868"/>
                  </a:lnTo>
                  <a:lnTo>
                    <a:pt x="2695994" y="239763"/>
                  </a:lnTo>
                  <a:lnTo>
                    <a:pt x="2731782" y="219329"/>
                  </a:lnTo>
                  <a:lnTo>
                    <a:pt x="2749893" y="181317"/>
                  </a:lnTo>
                  <a:lnTo>
                    <a:pt x="2750896" y="172643"/>
                  </a:lnTo>
                  <a:lnTo>
                    <a:pt x="2751163" y="166014"/>
                  </a:lnTo>
                  <a:close/>
                </a:path>
                <a:path w="4746625" h="302895">
                  <a:moveTo>
                    <a:pt x="2757017" y="44767"/>
                  </a:moveTo>
                  <a:lnTo>
                    <a:pt x="2697924" y="44767"/>
                  </a:lnTo>
                  <a:lnTo>
                    <a:pt x="2697924" y="2794"/>
                  </a:lnTo>
                  <a:lnTo>
                    <a:pt x="2662529" y="2794"/>
                  </a:lnTo>
                  <a:lnTo>
                    <a:pt x="2662529" y="44767"/>
                  </a:lnTo>
                  <a:lnTo>
                    <a:pt x="2603131" y="44767"/>
                  </a:lnTo>
                  <a:lnTo>
                    <a:pt x="2603131" y="73672"/>
                  </a:lnTo>
                  <a:lnTo>
                    <a:pt x="2757017" y="73672"/>
                  </a:lnTo>
                  <a:lnTo>
                    <a:pt x="2757017" y="44767"/>
                  </a:lnTo>
                  <a:close/>
                </a:path>
                <a:path w="4746625" h="302895">
                  <a:moveTo>
                    <a:pt x="2871203" y="0"/>
                  </a:moveTo>
                  <a:lnTo>
                    <a:pt x="2836735" y="0"/>
                  </a:lnTo>
                  <a:lnTo>
                    <a:pt x="2836735" y="116268"/>
                  </a:lnTo>
                  <a:lnTo>
                    <a:pt x="2805023" y="116268"/>
                  </a:lnTo>
                  <a:lnTo>
                    <a:pt x="2805023" y="0"/>
                  </a:lnTo>
                  <a:lnTo>
                    <a:pt x="2770860" y="0"/>
                  </a:lnTo>
                  <a:lnTo>
                    <a:pt x="2770860" y="289115"/>
                  </a:lnTo>
                  <a:lnTo>
                    <a:pt x="2799486" y="289115"/>
                  </a:lnTo>
                  <a:lnTo>
                    <a:pt x="2800616" y="288810"/>
                  </a:lnTo>
                  <a:lnTo>
                    <a:pt x="2803906" y="287566"/>
                  </a:lnTo>
                  <a:lnTo>
                    <a:pt x="2804820" y="285800"/>
                  </a:lnTo>
                  <a:lnTo>
                    <a:pt x="2805023" y="282905"/>
                  </a:lnTo>
                  <a:lnTo>
                    <a:pt x="2805023" y="147662"/>
                  </a:lnTo>
                  <a:lnTo>
                    <a:pt x="2836735" y="147662"/>
                  </a:lnTo>
                  <a:lnTo>
                    <a:pt x="2836735" y="296265"/>
                  </a:lnTo>
                  <a:lnTo>
                    <a:pt x="2865450" y="296265"/>
                  </a:lnTo>
                  <a:lnTo>
                    <a:pt x="2866529" y="295960"/>
                  </a:lnTo>
                  <a:lnTo>
                    <a:pt x="2870022" y="294716"/>
                  </a:lnTo>
                  <a:lnTo>
                    <a:pt x="2871000" y="292950"/>
                  </a:lnTo>
                  <a:lnTo>
                    <a:pt x="2871203" y="290055"/>
                  </a:lnTo>
                  <a:lnTo>
                    <a:pt x="2871203" y="147662"/>
                  </a:lnTo>
                  <a:lnTo>
                    <a:pt x="2871203" y="116268"/>
                  </a:lnTo>
                  <a:lnTo>
                    <a:pt x="2871203" y="0"/>
                  </a:lnTo>
                  <a:close/>
                </a:path>
                <a:path w="4746625" h="302895">
                  <a:moveTo>
                    <a:pt x="3095371" y="76479"/>
                  </a:moveTo>
                  <a:lnTo>
                    <a:pt x="3083204" y="36995"/>
                  </a:lnTo>
                  <a:lnTo>
                    <a:pt x="3082023" y="35204"/>
                  </a:lnTo>
                  <a:lnTo>
                    <a:pt x="3060598" y="16992"/>
                  </a:lnTo>
                  <a:lnTo>
                    <a:pt x="3060598" y="70561"/>
                  </a:lnTo>
                  <a:lnTo>
                    <a:pt x="3060598" y="81965"/>
                  </a:lnTo>
                  <a:lnTo>
                    <a:pt x="3030537" y="116166"/>
                  </a:lnTo>
                  <a:lnTo>
                    <a:pt x="3024886" y="117195"/>
                  </a:lnTo>
                  <a:lnTo>
                    <a:pt x="3013405" y="117195"/>
                  </a:lnTo>
                  <a:lnTo>
                    <a:pt x="2976626" y="88696"/>
                  </a:lnTo>
                  <a:lnTo>
                    <a:pt x="2975343" y="82791"/>
                  </a:lnTo>
                  <a:lnTo>
                    <a:pt x="2975432" y="70561"/>
                  </a:lnTo>
                  <a:lnTo>
                    <a:pt x="3007093" y="37973"/>
                  </a:lnTo>
                  <a:lnTo>
                    <a:pt x="3007385" y="37973"/>
                  </a:lnTo>
                  <a:lnTo>
                    <a:pt x="3012579" y="36995"/>
                  </a:lnTo>
                  <a:lnTo>
                    <a:pt x="3024479" y="36995"/>
                  </a:lnTo>
                  <a:lnTo>
                    <a:pt x="3029864" y="37973"/>
                  </a:lnTo>
                  <a:lnTo>
                    <a:pt x="3059468" y="65379"/>
                  </a:lnTo>
                  <a:lnTo>
                    <a:pt x="3060598" y="70561"/>
                  </a:lnTo>
                  <a:lnTo>
                    <a:pt x="3060598" y="16992"/>
                  </a:lnTo>
                  <a:lnTo>
                    <a:pt x="3018739" y="7454"/>
                  </a:lnTo>
                  <a:lnTo>
                    <a:pt x="3010662" y="7734"/>
                  </a:lnTo>
                  <a:lnTo>
                    <a:pt x="3003042" y="8585"/>
                  </a:lnTo>
                  <a:lnTo>
                    <a:pt x="3002889" y="8585"/>
                  </a:lnTo>
                  <a:lnTo>
                    <a:pt x="2995561" y="9994"/>
                  </a:lnTo>
                  <a:lnTo>
                    <a:pt x="2995422" y="9994"/>
                  </a:lnTo>
                  <a:lnTo>
                    <a:pt x="2987802" y="12115"/>
                  </a:lnTo>
                  <a:lnTo>
                    <a:pt x="2953372" y="35509"/>
                  </a:lnTo>
                  <a:lnTo>
                    <a:pt x="2940215" y="70980"/>
                  </a:lnTo>
                  <a:lnTo>
                    <a:pt x="2939948" y="76479"/>
                  </a:lnTo>
                  <a:lnTo>
                    <a:pt x="2953715" y="118364"/>
                  </a:lnTo>
                  <a:lnTo>
                    <a:pt x="2988729" y="142074"/>
                  </a:lnTo>
                  <a:lnTo>
                    <a:pt x="3002788" y="145453"/>
                  </a:lnTo>
                  <a:lnTo>
                    <a:pt x="3002369" y="145453"/>
                  </a:lnTo>
                  <a:lnTo>
                    <a:pt x="3010725" y="146418"/>
                  </a:lnTo>
                  <a:lnTo>
                    <a:pt x="3010192" y="146418"/>
                  </a:lnTo>
                  <a:lnTo>
                    <a:pt x="3018739" y="146735"/>
                  </a:lnTo>
                  <a:lnTo>
                    <a:pt x="3062135" y="135420"/>
                  </a:lnTo>
                  <a:lnTo>
                    <a:pt x="3082607" y="117195"/>
                  </a:lnTo>
                  <a:lnTo>
                    <a:pt x="3082836" y="116928"/>
                  </a:lnTo>
                  <a:lnTo>
                    <a:pt x="3095206" y="81965"/>
                  </a:lnTo>
                  <a:lnTo>
                    <a:pt x="3095371" y="76479"/>
                  </a:lnTo>
                  <a:close/>
                </a:path>
                <a:path w="4746625" h="302895">
                  <a:moveTo>
                    <a:pt x="3178162" y="270154"/>
                  </a:moveTo>
                  <a:lnTo>
                    <a:pt x="3017609" y="270154"/>
                  </a:lnTo>
                  <a:lnTo>
                    <a:pt x="3016580" y="269125"/>
                  </a:lnTo>
                  <a:lnTo>
                    <a:pt x="3016580" y="247777"/>
                  </a:lnTo>
                  <a:lnTo>
                    <a:pt x="3158261" y="247777"/>
                  </a:lnTo>
                  <a:lnTo>
                    <a:pt x="3162719" y="246113"/>
                  </a:lnTo>
                  <a:lnTo>
                    <a:pt x="3169907" y="239483"/>
                  </a:lnTo>
                  <a:lnTo>
                    <a:pt x="3171698" y="234924"/>
                  </a:lnTo>
                  <a:lnTo>
                    <a:pt x="3171698" y="170357"/>
                  </a:lnTo>
                  <a:lnTo>
                    <a:pt x="2981490" y="170357"/>
                  </a:lnTo>
                  <a:lnTo>
                    <a:pt x="2981490" y="198335"/>
                  </a:lnTo>
                  <a:lnTo>
                    <a:pt x="3136620" y="198335"/>
                  </a:lnTo>
                  <a:lnTo>
                    <a:pt x="3136620" y="218135"/>
                  </a:lnTo>
                  <a:lnTo>
                    <a:pt x="3135592" y="219176"/>
                  </a:lnTo>
                  <a:lnTo>
                    <a:pt x="2981185" y="219176"/>
                  </a:lnTo>
                  <a:lnTo>
                    <a:pt x="2981185" y="280098"/>
                  </a:lnTo>
                  <a:lnTo>
                    <a:pt x="2982366" y="288264"/>
                  </a:lnTo>
                  <a:lnTo>
                    <a:pt x="2985884" y="294093"/>
                  </a:lnTo>
                  <a:lnTo>
                    <a:pt x="2991751" y="297586"/>
                  </a:lnTo>
                  <a:lnTo>
                    <a:pt x="2999956" y="298754"/>
                  </a:lnTo>
                  <a:lnTo>
                    <a:pt x="3173653" y="298754"/>
                  </a:lnTo>
                  <a:lnTo>
                    <a:pt x="3175089" y="298132"/>
                  </a:lnTo>
                  <a:lnTo>
                    <a:pt x="3177552" y="295643"/>
                  </a:lnTo>
                  <a:lnTo>
                    <a:pt x="3178162" y="294093"/>
                  </a:lnTo>
                  <a:lnTo>
                    <a:pt x="3178162" y="270154"/>
                  </a:lnTo>
                  <a:close/>
                </a:path>
                <a:path w="4746625" h="302895">
                  <a:moveTo>
                    <a:pt x="3213252" y="55956"/>
                  </a:moveTo>
                  <a:lnTo>
                    <a:pt x="3171393" y="55956"/>
                  </a:lnTo>
                  <a:lnTo>
                    <a:pt x="3171393" y="622"/>
                  </a:lnTo>
                  <a:lnTo>
                    <a:pt x="3136303" y="622"/>
                  </a:lnTo>
                  <a:lnTo>
                    <a:pt x="3136303" y="155130"/>
                  </a:lnTo>
                  <a:lnTo>
                    <a:pt x="3166884" y="155130"/>
                  </a:lnTo>
                  <a:lnTo>
                    <a:pt x="3168319" y="154508"/>
                  </a:lnTo>
                  <a:lnTo>
                    <a:pt x="3170783" y="152019"/>
                  </a:lnTo>
                  <a:lnTo>
                    <a:pt x="3171393" y="150571"/>
                  </a:lnTo>
                  <a:lnTo>
                    <a:pt x="3171393" y="86106"/>
                  </a:lnTo>
                  <a:lnTo>
                    <a:pt x="3213252" y="86106"/>
                  </a:lnTo>
                  <a:lnTo>
                    <a:pt x="3213252" y="55956"/>
                  </a:lnTo>
                  <a:close/>
                </a:path>
                <a:path w="4746625" h="302895">
                  <a:moveTo>
                    <a:pt x="3405606" y="304"/>
                  </a:moveTo>
                  <a:lnTo>
                    <a:pt x="3370834" y="304"/>
                  </a:lnTo>
                  <a:lnTo>
                    <a:pt x="3370834" y="98552"/>
                  </a:lnTo>
                  <a:lnTo>
                    <a:pt x="3339744" y="98552"/>
                  </a:lnTo>
                  <a:lnTo>
                    <a:pt x="3339744" y="30353"/>
                  </a:lnTo>
                  <a:lnTo>
                    <a:pt x="3337903" y="25908"/>
                  </a:lnTo>
                  <a:lnTo>
                    <a:pt x="3330511" y="18859"/>
                  </a:lnTo>
                  <a:lnTo>
                    <a:pt x="3326104" y="17094"/>
                  </a:lnTo>
                  <a:lnTo>
                    <a:pt x="3216021" y="17094"/>
                  </a:lnTo>
                  <a:lnTo>
                    <a:pt x="3216021" y="46634"/>
                  </a:lnTo>
                  <a:lnTo>
                    <a:pt x="3303943" y="46634"/>
                  </a:lnTo>
                  <a:lnTo>
                    <a:pt x="3304971" y="47663"/>
                  </a:lnTo>
                  <a:lnTo>
                    <a:pt x="3304971" y="115646"/>
                  </a:lnTo>
                  <a:lnTo>
                    <a:pt x="3304565" y="125818"/>
                  </a:lnTo>
                  <a:lnTo>
                    <a:pt x="3290582" y="169545"/>
                  </a:lnTo>
                  <a:lnTo>
                    <a:pt x="3257969" y="203073"/>
                  </a:lnTo>
                  <a:lnTo>
                    <a:pt x="3219246" y="224002"/>
                  </a:lnTo>
                  <a:lnTo>
                    <a:pt x="3208020" y="228498"/>
                  </a:lnTo>
                  <a:lnTo>
                    <a:pt x="3228644" y="250253"/>
                  </a:lnTo>
                  <a:lnTo>
                    <a:pt x="3272650" y="230047"/>
                  </a:lnTo>
                  <a:lnTo>
                    <a:pt x="3306508" y="202387"/>
                  </a:lnTo>
                  <a:lnTo>
                    <a:pt x="3328974" y="168186"/>
                  </a:lnTo>
                  <a:lnTo>
                    <a:pt x="3339134" y="128397"/>
                  </a:lnTo>
                  <a:lnTo>
                    <a:pt x="3370834" y="128397"/>
                  </a:lnTo>
                  <a:lnTo>
                    <a:pt x="3370834" y="289115"/>
                  </a:lnTo>
                  <a:lnTo>
                    <a:pt x="3401098" y="289115"/>
                  </a:lnTo>
                  <a:lnTo>
                    <a:pt x="3402533" y="288493"/>
                  </a:lnTo>
                  <a:lnTo>
                    <a:pt x="3404997" y="286016"/>
                  </a:lnTo>
                  <a:lnTo>
                    <a:pt x="3405606" y="284556"/>
                  </a:lnTo>
                  <a:lnTo>
                    <a:pt x="3405606" y="128397"/>
                  </a:lnTo>
                  <a:lnTo>
                    <a:pt x="3405606" y="98552"/>
                  </a:lnTo>
                  <a:lnTo>
                    <a:pt x="3405606" y="304"/>
                  </a:lnTo>
                  <a:close/>
                </a:path>
                <a:path w="4746625" h="302895">
                  <a:moveTo>
                    <a:pt x="3467163" y="304"/>
                  </a:moveTo>
                  <a:lnTo>
                    <a:pt x="3433000" y="304"/>
                  </a:lnTo>
                  <a:lnTo>
                    <a:pt x="3433000" y="296265"/>
                  </a:lnTo>
                  <a:lnTo>
                    <a:pt x="3462655" y="296265"/>
                  </a:lnTo>
                  <a:lnTo>
                    <a:pt x="3464090" y="295643"/>
                  </a:lnTo>
                  <a:lnTo>
                    <a:pt x="3466554" y="293166"/>
                  </a:lnTo>
                  <a:lnTo>
                    <a:pt x="3467163" y="291706"/>
                  </a:lnTo>
                  <a:lnTo>
                    <a:pt x="3467163" y="304"/>
                  </a:lnTo>
                  <a:close/>
                </a:path>
                <a:path w="4746625" h="302895">
                  <a:moveTo>
                    <a:pt x="3743210" y="150152"/>
                  </a:moveTo>
                  <a:lnTo>
                    <a:pt x="3691090" y="158445"/>
                  </a:lnTo>
                  <a:lnTo>
                    <a:pt x="3662984" y="160096"/>
                  </a:lnTo>
                  <a:lnTo>
                    <a:pt x="3657638" y="160096"/>
                  </a:lnTo>
                  <a:lnTo>
                    <a:pt x="3657638" y="122796"/>
                  </a:lnTo>
                  <a:lnTo>
                    <a:pt x="3722281" y="122796"/>
                  </a:lnTo>
                  <a:lnTo>
                    <a:pt x="3722281" y="93256"/>
                  </a:lnTo>
                  <a:lnTo>
                    <a:pt x="3594646" y="93256"/>
                  </a:lnTo>
                  <a:lnTo>
                    <a:pt x="3593630" y="92227"/>
                  </a:lnTo>
                  <a:lnTo>
                    <a:pt x="3593630" y="36779"/>
                  </a:lnTo>
                  <a:lnTo>
                    <a:pt x="3594646" y="35750"/>
                  </a:lnTo>
                  <a:lnTo>
                    <a:pt x="3718890" y="35750"/>
                  </a:lnTo>
                  <a:lnTo>
                    <a:pt x="3718890" y="6527"/>
                  </a:lnTo>
                  <a:lnTo>
                    <a:pt x="3571163" y="6527"/>
                  </a:lnTo>
                  <a:lnTo>
                    <a:pt x="3566642" y="8394"/>
                  </a:lnTo>
                  <a:lnTo>
                    <a:pt x="3559670" y="15849"/>
                  </a:lnTo>
                  <a:lnTo>
                    <a:pt x="3557930" y="20205"/>
                  </a:lnTo>
                  <a:lnTo>
                    <a:pt x="3557930" y="109321"/>
                  </a:lnTo>
                  <a:lnTo>
                    <a:pt x="3559721" y="113677"/>
                  </a:lnTo>
                  <a:lnTo>
                    <a:pt x="3566896" y="120726"/>
                  </a:lnTo>
                  <a:lnTo>
                    <a:pt x="3571367" y="122593"/>
                  </a:lnTo>
                  <a:lnTo>
                    <a:pt x="3576701" y="122796"/>
                  </a:lnTo>
                  <a:lnTo>
                    <a:pt x="3623170" y="122796"/>
                  </a:lnTo>
                  <a:lnTo>
                    <a:pt x="3623170" y="160413"/>
                  </a:lnTo>
                  <a:lnTo>
                    <a:pt x="3545916" y="160413"/>
                  </a:lnTo>
                  <a:lnTo>
                    <a:pt x="3545916" y="189826"/>
                  </a:lnTo>
                  <a:lnTo>
                    <a:pt x="3647783" y="189826"/>
                  </a:lnTo>
                  <a:lnTo>
                    <a:pt x="3663150" y="189484"/>
                  </a:lnTo>
                  <a:lnTo>
                    <a:pt x="3705225" y="186855"/>
                  </a:lnTo>
                  <a:lnTo>
                    <a:pt x="3743210" y="176784"/>
                  </a:lnTo>
                  <a:lnTo>
                    <a:pt x="3743210" y="160096"/>
                  </a:lnTo>
                  <a:lnTo>
                    <a:pt x="3743210" y="150152"/>
                  </a:lnTo>
                  <a:close/>
                </a:path>
                <a:path w="4746625" h="302895">
                  <a:moveTo>
                    <a:pt x="3790607" y="304"/>
                  </a:moveTo>
                  <a:lnTo>
                    <a:pt x="3756749" y="304"/>
                  </a:lnTo>
                  <a:lnTo>
                    <a:pt x="3756749" y="217932"/>
                  </a:lnTo>
                  <a:lnTo>
                    <a:pt x="3786086" y="217932"/>
                  </a:lnTo>
                  <a:lnTo>
                    <a:pt x="3787521" y="217309"/>
                  </a:lnTo>
                  <a:lnTo>
                    <a:pt x="3789984" y="214820"/>
                  </a:lnTo>
                  <a:lnTo>
                    <a:pt x="3790607" y="213372"/>
                  </a:lnTo>
                  <a:lnTo>
                    <a:pt x="3790607" y="304"/>
                  </a:lnTo>
                  <a:close/>
                </a:path>
                <a:path w="4746625" h="302895">
                  <a:moveTo>
                    <a:pt x="3799217" y="266420"/>
                  </a:moveTo>
                  <a:lnTo>
                    <a:pt x="3630257" y="266420"/>
                  </a:lnTo>
                  <a:lnTo>
                    <a:pt x="3629634" y="266166"/>
                  </a:lnTo>
                  <a:lnTo>
                    <a:pt x="3628402" y="265125"/>
                  </a:lnTo>
                  <a:lnTo>
                    <a:pt x="3628098" y="264350"/>
                  </a:lnTo>
                  <a:lnTo>
                    <a:pt x="3628098" y="211709"/>
                  </a:lnTo>
                  <a:lnTo>
                    <a:pt x="3593312" y="211709"/>
                  </a:lnTo>
                  <a:lnTo>
                    <a:pt x="3593312" y="283006"/>
                  </a:lnTo>
                  <a:lnTo>
                    <a:pt x="3595217" y="287515"/>
                  </a:lnTo>
                  <a:lnTo>
                    <a:pt x="3602812" y="294767"/>
                  </a:lnTo>
                  <a:lnTo>
                    <a:pt x="3607168" y="296583"/>
                  </a:lnTo>
                  <a:lnTo>
                    <a:pt x="3794709" y="296583"/>
                  </a:lnTo>
                  <a:lnTo>
                    <a:pt x="3796144" y="295960"/>
                  </a:lnTo>
                  <a:lnTo>
                    <a:pt x="3798608" y="293471"/>
                  </a:lnTo>
                  <a:lnTo>
                    <a:pt x="3799217" y="292023"/>
                  </a:lnTo>
                  <a:lnTo>
                    <a:pt x="3799217" y="266420"/>
                  </a:lnTo>
                  <a:close/>
                </a:path>
                <a:path w="4746625" h="302895">
                  <a:moveTo>
                    <a:pt x="4186923" y="0"/>
                  </a:moveTo>
                  <a:lnTo>
                    <a:pt x="4151833" y="0"/>
                  </a:lnTo>
                  <a:lnTo>
                    <a:pt x="4151833" y="54711"/>
                  </a:lnTo>
                  <a:lnTo>
                    <a:pt x="4151833" y="83934"/>
                  </a:lnTo>
                  <a:lnTo>
                    <a:pt x="4151833" y="163207"/>
                  </a:lnTo>
                  <a:lnTo>
                    <a:pt x="4105973" y="163207"/>
                  </a:lnTo>
                  <a:lnTo>
                    <a:pt x="4106037" y="162902"/>
                  </a:lnTo>
                  <a:lnTo>
                    <a:pt x="4107992" y="153035"/>
                  </a:lnTo>
                  <a:lnTo>
                    <a:pt x="4108069" y="152501"/>
                  </a:lnTo>
                  <a:lnTo>
                    <a:pt x="4109440" y="142379"/>
                  </a:lnTo>
                  <a:lnTo>
                    <a:pt x="4109478" y="141833"/>
                  </a:lnTo>
                  <a:lnTo>
                    <a:pt x="4110304" y="131267"/>
                  </a:lnTo>
                  <a:lnTo>
                    <a:pt x="4110393" y="127647"/>
                  </a:lnTo>
                  <a:lnTo>
                    <a:pt x="4110596" y="119684"/>
                  </a:lnTo>
                  <a:lnTo>
                    <a:pt x="4110583" y="119380"/>
                  </a:lnTo>
                  <a:lnTo>
                    <a:pt x="4110367" y="110693"/>
                  </a:lnTo>
                  <a:lnTo>
                    <a:pt x="4110304" y="109880"/>
                  </a:lnTo>
                  <a:lnTo>
                    <a:pt x="4109669" y="101727"/>
                  </a:lnTo>
                  <a:lnTo>
                    <a:pt x="4108513" y="92811"/>
                  </a:lnTo>
                  <a:lnTo>
                    <a:pt x="4106900" y="83934"/>
                  </a:lnTo>
                  <a:lnTo>
                    <a:pt x="4151833" y="83934"/>
                  </a:lnTo>
                  <a:lnTo>
                    <a:pt x="4151833" y="54711"/>
                  </a:lnTo>
                  <a:lnTo>
                    <a:pt x="4097045" y="54711"/>
                  </a:lnTo>
                  <a:lnTo>
                    <a:pt x="4093972" y="48082"/>
                  </a:lnTo>
                  <a:lnTo>
                    <a:pt x="4090276" y="41910"/>
                  </a:lnTo>
                  <a:lnTo>
                    <a:pt x="4087965" y="38862"/>
                  </a:lnTo>
                  <a:lnTo>
                    <a:pt x="4081665" y="30518"/>
                  </a:lnTo>
                  <a:lnTo>
                    <a:pt x="4076738" y="25539"/>
                  </a:lnTo>
                  <a:lnTo>
                    <a:pt x="4075201" y="24371"/>
                  </a:lnTo>
                  <a:lnTo>
                    <a:pt x="4075201" y="119380"/>
                  </a:lnTo>
                  <a:lnTo>
                    <a:pt x="4075188" y="119684"/>
                  </a:lnTo>
                  <a:lnTo>
                    <a:pt x="4070870" y="158318"/>
                  </a:lnTo>
                  <a:lnTo>
                    <a:pt x="4044213" y="199847"/>
                  </a:lnTo>
                  <a:lnTo>
                    <a:pt x="4037546" y="202069"/>
                  </a:lnTo>
                  <a:lnTo>
                    <a:pt x="4022153" y="202069"/>
                  </a:lnTo>
                  <a:lnTo>
                    <a:pt x="3993210" y="171462"/>
                  </a:lnTo>
                  <a:lnTo>
                    <a:pt x="3986377" y="142379"/>
                  </a:lnTo>
                  <a:lnTo>
                    <a:pt x="3986314" y="141833"/>
                  </a:lnTo>
                  <a:lnTo>
                    <a:pt x="3985679" y="135699"/>
                  </a:lnTo>
                  <a:lnTo>
                    <a:pt x="3985183" y="127647"/>
                  </a:lnTo>
                  <a:lnTo>
                    <a:pt x="3985018" y="119380"/>
                  </a:lnTo>
                  <a:lnTo>
                    <a:pt x="3985171" y="113195"/>
                  </a:lnTo>
                  <a:lnTo>
                    <a:pt x="3992816" y="73329"/>
                  </a:lnTo>
                  <a:lnTo>
                    <a:pt x="4015079" y="41554"/>
                  </a:lnTo>
                  <a:lnTo>
                    <a:pt x="4021950" y="38862"/>
                  </a:lnTo>
                  <a:lnTo>
                    <a:pt x="4037952" y="38862"/>
                  </a:lnTo>
                  <a:lnTo>
                    <a:pt x="4064736" y="67144"/>
                  </a:lnTo>
                  <a:lnTo>
                    <a:pt x="4074579" y="106781"/>
                  </a:lnTo>
                  <a:lnTo>
                    <a:pt x="4075201" y="119380"/>
                  </a:lnTo>
                  <a:lnTo>
                    <a:pt x="4075201" y="24371"/>
                  </a:lnTo>
                  <a:lnTo>
                    <a:pt x="4065663" y="17043"/>
                  </a:lnTo>
                  <a:lnTo>
                    <a:pt x="4059453" y="13728"/>
                  </a:lnTo>
                  <a:lnTo>
                    <a:pt x="4045699" y="8953"/>
                  </a:lnTo>
                  <a:lnTo>
                    <a:pt x="4038168" y="7772"/>
                  </a:lnTo>
                  <a:lnTo>
                    <a:pt x="4029951" y="7772"/>
                  </a:lnTo>
                  <a:lnTo>
                    <a:pt x="3986212" y="23304"/>
                  </a:lnTo>
                  <a:lnTo>
                    <a:pt x="3960126" y="61239"/>
                  </a:lnTo>
                  <a:lnTo>
                    <a:pt x="3950779" y="100025"/>
                  </a:lnTo>
                  <a:lnTo>
                    <a:pt x="3949623" y="119684"/>
                  </a:lnTo>
                  <a:lnTo>
                    <a:pt x="3949827" y="127647"/>
                  </a:lnTo>
                  <a:lnTo>
                    <a:pt x="3949941" y="131267"/>
                  </a:lnTo>
                  <a:lnTo>
                    <a:pt x="3950779" y="141833"/>
                  </a:lnTo>
                  <a:lnTo>
                    <a:pt x="3950855" y="142379"/>
                  </a:lnTo>
                  <a:lnTo>
                    <a:pt x="3952227" y="152501"/>
                  </a:lnTo>
                  <a:lnTo>
                    <a:pt x="3964089" y="190931"/>
                  </a:lnTo>
                  <a:lnTo>
                    <a:pt x="3993642" y="223989"/>
                  </a:lnTo>
                  <a:lnTo>
                    <a:pt x="4019131" y="232486"/>
                  </a:lnTo>
                  <a:lnTo>
                    <a:pt x="4017810" y="232486"/>
                  </a:lnTo>
                  <a:lnTo>
                    <a:pt x="4029951" y="233159"/>
                  </a:lnTo>
                  <a:lnTo>
                    <a:pt x="4041190" y="232486"/>
                  </a:lnTo>
                  <a:lnTo>
                    <a:pt x="4051503" y="230441"/>
                  </a:lnTo>
                  <a:lnTo>
                    <a:pt x="4083812" y="209461"/>
                  </a:lnTo>
                  <a:lnTo>
                    <a:pt x="4089514" y="202069"/>
                  </a:lnTo>
                  <a:lnTo>
                    <a:pt x="4089895" y="201587"/>
                  </a:lnTo>
                  <a:lnTo>
                    <a:pt x="4095204" y="192747"/>
                  </a:lnTo>
                  <a:lnTo>
                    <a:pt x="4151833" y="192747"/>
                  </a:lnTo>
                  <a:lnTo>
                    <a:pt x="4151833" y="296265"/>
                  </a:lnTo>
                  <a:lnTo>
                    <a:pt x="4182402" y="296265"/>
                  </a:lnTo>
                  <a:lnTo>
                    <a:pt x="4183850" y="295643"/>
                  </a:lnTo>
                  <a:lnTo>
                    <a:pt x="4186301" y="293166"/>
                  </a:lnTo>
                  <a:lnTo>
                    <a:pt x="4186923" y="291706"/>
                  </a:lnTo>
                  <a:lnTo>
                    <a:pt x="4186923" y="192747"/>
                  </a:lnTo>
                  <a:lnTo>
                    <a:pt x="4186923" y="163207"/>
                  </a:lnTo>
                  <a:lnTo>
                    <a:pt x="4186923" y="83934"/>
                  </a:lnTo>
                  <a:lnTo>
                    <a:pt x="4186923" y="54711"/>
                  </a:lnTo>
                  <a:lnTo>
                    <a:pt x="4186923" y="0"/>
                  </a:lnTo>
                  <a:close/>
                </a:path>
                <a:path w="4746625" h="302895">
                  <a:moveTo>
                    <a:pt x="4378363" y="139268"/>
                  </a:moveTo>
                  <a:lnTo>
                    <a:pt x="4342854" y="119049"/>
                  </a:lnTo>
                  <a:lnTo>
                    <a:pt x="4312234" y="90144"/>
                  </a:lnTo>
                  <a:lnTo>
                    <a:pt x="4302950" y="69329"/>
                  </a:lnTo>
                  <a:lnTo>
                    <a:pt x="4302950" y="4343"/>
                  </a:lnTo>
                  <a:lnTo>
                    <a:pt x="4266946" y="4343"/>
                  </a:lnTo>
                  <a:lnTo>
                    <a:pt x="4266920" y="60617"/>
                  </a:lnTo>
                  <a:lnTo>
                    <a:pt x="4252671" y="97929"/>
                  </a:lnTo>
                  <a:lnTo>
                    <a:pt x="4225137" y="124777"/>
                  </a:lnTo>
                  <a:lnTo>
                    <a:pt x="4190619" y="145491"/>
                  </a:lnTo>
                  <a:lnTo>
                    <a:pt x="4213695" y="167868"/>
                  </a:lnTo>
                  <a:lnTo>
                    <a:pt x="4246880" y="146799"/>
                  </a:lnTo>
                  <a:lnTo>
                    <a:pt x="4280027" y="116001"/>
                  </a:lnTo>
                  <a:lnTo>
                    <a:pt x="4286021" y="108496"/>
                  </a:lnTo>
                  <a:lnTo>
                    <a:pt x="4289920" y="113258"/>
                  </a:lnTo>
                  <a:lnTo>
                    <a:pt x="4325836" y="142798"/>
                  </a:lnTo>
                  <a:lnTo>
                    <a:pt x="4358970" y="161340"/>
                  </a:lnTo>
                  <a:lnTo>
                    <a:pt x="4378363" y="139268"/>
                  </a:lnTo>
                  <a:close/>
                </a:path>
                <a:path w="4746625" h="302895">
                  <a:moveTo>
                    <a:pt x="4448226" y="304"/>
                  </a:moveTo>
                  <a:lnTo>
                    <a:pt x="4413758" y="304"/>
                  </a:lnTo>
                  <a:lnTo>
                    <a:pt x="4413758" y="54711"/>
                  </a:lnTo>
                  <a:lnTo>
                    <a:pt x="4341431" y="54711"/>
                  </a:lnTo>
                  <a:lnTo>
                    <a:pt x="4341431" y="84556"/>
                  </a:lnTo>
                  <a:lnTo>
                    <a:pt x="4413758" y="84556"/>
                  </a:lnTo>
                  <a:lnTo>
                    <a:pt x="4413758" y="172847"/>
                  </a:lnTo>
                  <a:lnTo>
                    <a:pt x="4443717" y="172847"/>
                  </a:lnTo>
                  <a:lnTo>
                    <a:pt x="4445152" y="172224"/>
                  </a:lnTo>
                  <a:lnTo>
                    <a:pt x="4447603" y="169735"/>
                  </a:lnTo>
                  <a:lnTo>
                    <a:pt x="4448226" y="168287"/>
                  </a:lnTo>
                  <a:lnTo>
                    <a:pt x="4448226" y="304"/>
                  </a:lnTo>
                  <a:close/>
                </a:path>
                <a:path w="4746625" h="302895">
                  <a:moveTo>
                    <a:pt x="4449153" y="231089"/>
                  </a:moveTo>
                  <a:lnTo>
                    <a:pt x="4447667" y="223316"/>
                  </a:lnTo>
                  <a:lnTo>
                    <a:pt x="4441710" y="210045"/>
                  </a:lnTo>
                  <a:lnTo>
                    <a:pt x="4438434" y="205486"/>
                  </a:lnTo>
                  <a:lnTo>
                    <a:pt x="4437659" y="204406"/>
                  </a:lnTo>
                  <a:lnTo>
                    <a:pt x="4427398" y="195072"/>
                  </a:lnTo>
                  <a:lnTo>
                    <a:pt x="4421505" y="191236"/>
                  </a:lnTo>
                  <a:lnTo>
                    <a:pt x="4415294" y="188442"/>
                  </a:lnTo>
                  <a:lnTo>
                    <a:pt x="4415294" y="232956"/>
                  </a:lnTo>
                  <a:lnTo>
                    <a:pt x="4415294" y="246837"/>
                  </a:lnTo>
                  <a:lnTo>
                    <a:pt x="4380979" y="271551"/>
                  </a:lnTo>
                  <a:lnTo>
                    <a:pt x="4357941" y="273888"/>
                  </a:lnTo>
                  <a:lnTo>
                    <a:pt x="4342549" y="273888"/>
                  </a:lnTo>
                  <a:lnTo>
                    <a:pt x="4299623" y="264617"/>
                  </a:lnTo>
                  <a:lnTo>
                    <a:pt x="4284789" y="246837"/>
                  </a:lnTo>
                  <a:lnTo>
                    <a:pt x="4284789" y="232956"/>
                  </a:lnTo>
                  <a:lnTo>
                    <a:pt x="4319168" y="207822"/>
                  </a:lnTo>
                  <a:lnTo>
                    <a:pt x="4342549" y="205486"/>
                  </a:lnTo>
                  <a:lnTo>
                    <a:pt x="4357941" y="205486"/>
                  </a:lnTo>
                  <a:lnTo>
                    <a:pt x="4400474" y="214769"/>
                  </a:lnTo>
                  <a:lnTo>
                    <a:pt x="4415294" y="232956"/>
                  </a:lnTo>
                  <a:lnTo>
                    <a:pt x="4415294" y="188442"/>
                  </a:lnTo>
                  <a:lnTo>
                    <a:pt x="4363948" y="176885"/>
                  </a:lnTo>
                  <a:lnTo>
                    <a:pt x="4356811" y="176580"/>
                  </a:lnTo>
                  <a:lnTo>
                    <a:pt x="4343273" y="176580"/>
                  </a:lnTo>
                  <a:lnTo>
                    <a:pt x="4298950" y="182854"/>
                  </a:lnTo>
                  <a:lnTo>
                    <a:pt x="4262425" y="204406"/>
                  </a:lnTo>
                  <a:lnTo>
                    <a:pt x="4250944" y="231089"/>
                  </a:lnTo>
                  <a:lnTo>
                    <a:pt x="4250944" y="248907"/>
                  </a:lnTo>
                  <a:lnTo>
                    <a:pt x="4272686" y="284302"/>
                  </a:lnTo>
                  <a:lnTo>
                    <a:pt x="4313720" y="300050"/>
                  </a:lnTo>
                  <a:lnTo>
                    <a:pt x="4343273" y="302793"/>
                  </a:lnTo>
                  <a:lnTo>
                    <a:pt x="4356811" y="302793"/>
                  </a:lnTo>
                  <a:lnTo>
                    <a:pt x="4401134" y="296532"/>
                  </a:lnTo>
                  <a:lnTo>
                    <a:pt x="4437659" y="274980"/>
                  </a:lnTo>
                  <a:lnTo>
                    <a:pt x="4449153" y="248907"/>
                  </a:lnTo>
                  <a:lnTo>
                    <a:pt x="4449153" y="231089"/>
                  </a:lnTo>
                  <a:close/>
                </a:path>
                <a:path w="4746625" h="302895">
                  <a:moveTo>
                    <a:pt x="4710455" y="56261"/>
                  </a:moveTo>
                  <a:lnTo>
                    <a:pt x="4688827" y="18300"/>
                  </a:lnTo>
                  <a:lnTo>
                    <a:pt x="4675060" y="11023"/>
                  </a:lnTo>
                  <a:lnTo>
                    <a:pt x="4675060" y="50876"/>
                  </a:lnTo>
                  <a:lnTo>
                    <a:pt x="4675060" y="61658"/>
                  </a:lnTo>
                  <a:lnTo>
                    <a:pt x="4639665" y="82842"/>
                  </a:lnTo>
                  <a:lnTo>
                    <a:pt x="4615548" y="85178"/>
                  </a:lnTo>
                  <a:lnTo>
                    <a:pt x="4599140" y="85178"/>
                  </a:lnTo>
                  <a:lnTo>
                    <a:pt x="4554867" y="76682"/>
                  </a:lnTo>
                  <a:lnTo>
                    <a:pt x="4539640" y="61658"/>
                  </a:lnTo>
                  <a:lnTo>
                    <a:pt x="4539640" y="50876"/>
                  </a:lnTo>
                  <a:lnTo>
                    <a:pt x="4575035" y="29629"/>
                  </a:lnTo>
                  <a:lnTo>
                    <a:pt x="4599140" y="27038"/>
                  </a:lnTo>
                  <a:lnTo>
                    <a:pt x="4615548" y="27038"/>
                  </a:lnTo>
                  <a:lnTo>
                    <a:pt x="4659820" y="35852"/>
                  </a:lnTo>
                  <a:lnTo>
                    <a:pt x="4675060" y="50876"/>
                  </a:lnTo>
                  <a:lnTo>
                    <a:pt x="4675060" y="11023"/>
                  </a:lnTo>
                  <a:lnTo>
                    <a:pt x="4632274" y="1308"/>
                  </a:lnTo>
                  <a:lnTo>
                    <a:pt x="4607344" y="0"/>
                  </a:lnTo>
                  <a:lnTo>
                    <a:pt x="4599343" y="139"/>
                  </a:lnTo>
                  <a:lnTo>
                    <a:pt x="4556201" y="5626"/>
                  </a:lnTo>
                  <a:lnTo>
                    <a:pt x="4519803" y="23126"/>
                  </a:lnTo>
                  <a:lnTo>
                    <a:pt x="4504245" y="56261"/>
                  </a:lnTo>
                  <a:lnTo>
                    <a:pt x="4504880" y="64427"/>
                  </a:lnTo>
                  <a:lnTo>
                    <a:pt x="4532579" y="97942"/>
                  </a:lnTo>
                  <a:lnTo>
                    <a:pt x="4573486" y="109893"/>
                  </a:lnTo>
                  <a:lnTo>
                    <a:pt x="4607344" y="112229"/>
                  </a:lnTo>
                  <a:lnTo>
                    <a:pt x="4615345" y="112077"/>
                  </a:lnTo>
                  <a:lnTo>
                    <a:pt x="4658804" y="106591"/>
                  </a:lnTo>
                  <a:lnTo>
                    <a:pt x="4694885" y="89700"/>
                  </a:lnTo>
                  <a:lnTo>
                    <a:pt x="4699635" y="85178"/>
                  </a:lnTo>
                  <a:lnTo>
                    <a:pt x="4700295" y="84556"/>
                  </a:lnTo>
                  <a:lnTo>
                    <a:pt x="4704740" y="78714"/>
                  </a:lnTo>
                  <a:lnTo>
                    <a:pt x="4707915" y="72047"/>
                  </a:lnTo>
                  <a:lnTo>
                    <a:pt x="4707966" y="71805"/>
                  </a:lnTo>
                  <a:lnTo>
                    <a:pt x="4709820" y="64566"/>
                  </a:lnTo>
                  <a:lnTo>
                    <a:pt x="4709833" y="64427"/>
                  </a:lnTo>
                  <a:lnTo>
                    <a:pt x="4710455" y="56261"/>
                  </a:lnTo>
                  <a:close/>
                </a:path>
                <a:path w="4746625" h="302895">
                  <a:moveTo>
                    <a:pt x="4713529" y="270154"/>
                  </a:moveTo>
                  <a:lnTo>
                    <a:pt x="4544657" y="270154"/>
                  </a:lnTo>
                  <a:lnTo>
                    <a:pt x="4543641" y="269125"/>
                  </a:lnTo>
                  <a:lnTo>
                    <a:pt x="4543641" y="251815"/>
                  </a:lnTo>
                  <a:lnTo>
                    <a:pt x="4693932" y="251815"/>
                  </a:lnTo>
                  <a:lnTo>
                    <a:pt x="4698403" y="250151"/>
                  </a:lnTo>
                  <a:lnTo>
                    <a:pt x="4705578" y="243522"/>
                  </a:lnTo>
                  <a:lnTo>
                    <a:pt x="4707369" y="238963"/>
                  </a:lnTo>
                  <a:lnTo>
                    <a:pt x="4707369" y="177203"/>
                  </a:lnTo>
                  <a:lnTo>
                    <a:pt x="4509160" y="177203"/>
                  </a:lnTo>
                  <a:lnTo>
                    <a:pt x="4509160" y="206108"/>
                  </a:lnTo>
                  <a:lnTo>
                    <a:pt x="4672292" y="206108"/>
                  </a:lnTo>
                  <a:lnTo>
                    <a:pt x="4672292" y="222796"/>
                  </a:lnTo>
                  <a:lnTo>
                    <a:pt x="4671263" y="223837"/>
                  </a:lnTo>
                  <a:lnTo>
                    <a:pt x="4509160" y="223837"/>
                  </a:lnTo>
                  <a:lnTo>
                    <a:pt x="4509160" y="280098"/>
                  </a:lnTo>
                  <a:lnTo>
                    <a:pt x="4510341" y="288264"/>
                  </a:lnTo>
                  <a:lnTo>
                    <a:pt x="4513859" y="294093"/>
                  </a:lnTo>
                  <a:lnTo>
                    <a:pt x="4519727" y="297586"/>
                  </a:lnTo>
                  <a:lnTo>
                    <a:pt x="4527943" y="298754"/>
                  </a:lnTo>
                  <a:lnTo>
                    <a:pt x="4709020" y="298754"/>
                  </a:lnTo>
                  <a:lnTo>
                    <a:pt x="4710455" y="298132"/>
                  </a:lnTo>
                  <a:lnTo>
                    <a:pt x="4712919" y="295643"/>
                  </a:lnTo>
                  <a:lnTo>
                    <a:pt x="4713529" y="294093"/>
                  </a:lnTo>
                  <a:lnTo>
                    <a:pt x="4713529" y="270154"/>
                  </a:lnTo>
                  <a:close/>
                </a:path>
                <a:path w="4746625" h="302895">
                  <a:moveTo>
                    <a:pt x="4746155" y="128079"/>
                  </a:moveTo>
                  <a:lnTo>
                    <a:pt x="4468850" y="128079"/>
                  </a:lnTo>
                  <a:lnTo>
                    <a:pt x="4468850" y="157302"/>
                  </a:lnTo>
                  <a:lnTo>
                    <a:pt x="4741634" y="157302"/>
                  </a:lnTo>
                  <a:lnTo>
                    <a:pt x="4743081" y="156679"/>
                  </a:lnTo>
                  <a:lnTo>
                    <a:pt x="4745533" y="154190"/>
                  </a:lnTo>
                  <a:lnTo>
                    <a:pt x="4746155" y="152742"/>
                  </a:lnTo>
                  <a:lnTo>
                    <a:pt x="4746155" y="128079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589864" y="4941328"/>
              <a:ext cx="8921115" cy="788035"/>
            </a:xfrm>
            <a:custGeom>
              <a:avLst/>
              <a:gdLst/>
              <a:ahLst/>
              <a:cxnLst/>
              <a:rect l="l" t="t" r="r" b="b"/>
              <a:pathLst>
                <a:path w="8921115" h="788035">
                  <a:moveTo>
                    <a:pt x="168656" y="693470"/>
                  </a:moveTo>
                  <a:lnTo>
                    <a:pt x="135839" y="665340"/>
                  </a:lnTo>
                  <a:lnTo>
                    <a:pt x="112229" y="633679"/>
                  </a:lnTo>
                  <a:lnTo>
                    <a:pt x="101866" y="610260"/>
                  </a:lnTo>
                  <a:lnTo>
                    <a:pt x="101866" y="502272"/>
                  </a:lnTo>
                  <a:lnTo>
                    <a:pt x="66789" y="502272"/>
                  </a:lnTo>
                  <a:lnTo>
                    <a:pt x="66789" y="607669"/>
                  </a:lnTo>
                  <a:lnTo>
                    <a:pt x="65201" y="615645"/>
                  </a:lnTo>
                  <a:lnTo>
                    <a:pt x="48475" y="649947"/>
                  </a:lnTo>
                  <a:lnTo>
                    <a:pt x="21056" y="681545"/>
                  </a:lnTo>
                  <a:lnTo>
                    <a:pt x="0" y="698449"/>
                  </a:lnTo>
                  <a:lnTo>
                    <a:pt x="26466" y="721448"/>
                  </a:lnTo>
                  <a:lnTo>
                    <a:pt x="55600" y="694512"/>
                  </a:lnTo>
                  <a:lnTo>
                    <a:pt x="79717" y="664451"/>
                  </a:lnTo>
                  <a:lnTo>
                    <a:pt x="85559" y="653681"/>
                  </a:lnTo>
                  <a:lnTo>
                    <a:pt x="88430" y="659066"/>
                  </a:lnTo>
                  <a:lnTo>
                    <a:pt x="116586" y="693051"/>
                  </a:lnTo>
                  <a:lnTo>
                    <a:pt x="147116" y="717105"/>
                  </a:lnTo>
                  <a:lnTo>
                    <a:pt x="168656" y="693470"/>
                  </a:lnTo>
                  <a:close/>
                </a:path>
                <a:path w="8921115" h="788035">
                  <a:moveTo>
                    <a:pt x="200355" y="211721"/>
                  </a:moveTo>
                  <a:lnTo>
                    <a:pt x="167055" y="186296"/>
                  </a:lnTo>
                  <a:lnTo>
                    <a:pt x="148069" y="166636"/>
                  </a:lnTo>
                  <a:lnTo>
                    <a:pt x="143675" y="161251"/>
                  </a:lnTo>
                  <a:lnTo>
                    <a:pt x="124167" y="122580"/>
                  </a:lnTo>
                  <a:lnTo>
                    <a:pt x="123723" y="116586"/>
                  </a:lnTo>
                  <a:lnTo>
                    <a:pt x="123723" y="51917"/>
                  </a:lnTo>
                  <a:lnTo>
                    <a:pt x="188048" y="51917"/>
                  </a:lnTo>
                  <a:lnTo>
                    <a:pt x="188048" y="22390"/>
                  </a:lnTo>
                  <a:lnTo>
                    <a:pt x="25857" y="22390"/>
                  </a:lnTo>
                  <a:lnTo>
                    <a:pt x="25857" y="51917"/>
                  </a:lnTo>
                  <a:lnTo>
                    <a:pt x="88023" y="51917"/>
                  </a:lnTo>
                  <a:lnTo>
                    <a:pt x="87934" y="116586"/>
                  </a:lnTo>
                  <a:lnTo>
                    <a:pt x="73139" y="154508"/>
                  </a:lnTo>
                  <a:lnTo>
                    <a:pt x="44742" y="188874"/>
                  </a:lnTo>
                  <a:lnTo>
                    <a:pt x="9232" y="217309"/>
                  </a:lnTo>
                  <a:lnTo>
                    <a:pt x="33858" y="240004"/>
                  </a:lnTo>
                  <a:lnTo>
                    <a:pt x="67779" y="212178"/>
                  </a:lnTo>
                  <a:lnTo>
                    <a:pt x="97663" y="179489"/>
                  </a:lnTo>
                  <a:lnTo>
                    <a:pt x="106794" y="166636"/>
                  </a:lnTo>
                  <a:lnTo>
                    <a:pt x="110490" y="172021"/>
                  </a:lnTo>
                  <a:lnTo>
                    <a:pt x="138963" y="203479"/>
                  </a:lnTo>
                  <a:lnTo>
                    <a:pt x="171221" y="231203"/>
                  </a:lnTo>
                  <a:lnTo>
                    <a:pt x="176974" y="234721"/>
                  </a:lnTo>
                  <a:lnTo>
                    <a:pt x="200355" y="211721"/>
                  </a:lnTo>
                  <a:close/>
                </a:path>
                <a:path w="8921115" h="788035">
                  <a:moveTo>
                    <a:pt x="212051" y="489216"/>
                  </a:moveTo>
                  <a:lnTo>
                    <a:pt x="177279" y="489216"/>
                  </a:lnTo>
                  <a:lnTo>
                    <a:pt x="177279" y="579069"/>
                  </a:lnTo>
                  <a:lnTo>
                    <a:pt x="127114" y="579069"/>
                  </a:lnTo>
                  <a:lnTo>
                    <a:pt x="127114" y="608914"/>
                  </a:lnTo>
                  <a:lnTo>
                    <a:pt x="177279" y="608914"/>
                  </a:lnTo>
                  <a:lnTo>
                    <a:pt x="177279" y="778040"/>
                  </a:lnTo>
                  <a:lnTo>
                    <a:pt x="207543" y="778040"/>
                  </a:lnTo>
                  <a:lnTo>
                    <a:pt x="208978" y="777417"/>
                  </a:lnTo>
                  <a:lnTo>
                    <a:pt x="211442" y="774928"/>
                  </a:lnTo>
                  <a:lnTo>
                    <a:pt x="212051" y="773480"/>
                  </a:lnTo>
                  <a:lnTo>
                    <a:pt x="212051" y="489216"/>
                  </a:lnTo>
                  <a:close/>
                </a:path>
                <a:path w="8921115" h="788035">
                  <a:moveTo>
                    <a:pt x="258229" y="7467"/>
                  </a:moveTo>
                  <a:lnTo>
                    <a:pt x="223443" y="7467"/>
                  </a:lnTo>
                  <a:lnTo>
                    <a:pt x="223443" y="303428"/>
                  </a:lnTo>
                  <a:lnTo>
                    <a:pt x="253707" y="303428"/>
                  </a:lnTo>
                  <a:lnTo>
                    <a:pt x="255143" y="302806"/>
                  </a:lnTo>
                  <a:lnTo>
                    <a:pt x="257606" y="300316"/>
                  </a:lnTo>
                  <a:lnTo>
                    <a:pt x="258229" y="298869"/>
                  </a:lnTo>
                  <a:lnTo>
                    <a:pt x="258229" y="7467"/>
                  </a:lnTo>
                  <a:close/>
                </a:path>
                <a:path w="8921115" h="788035">
                  <a:moveTo>
                    <a:pt x="273926" y="489216"/>
                  </a:moveTo>
                  <a:lnTo>
                    <a:pt x="239445" y="489216"/>
                  </a:lnTo>
                  <a:lnTo>
                    <a:pt x="239445" y="785190"/>
                  </a:lnTo>
                  <a:lnTo>
                    <a:pt x="269405" y="785190"/>
                  </a:lnTo>
                  <a:lnTo>
                    <a:pt x="270840" y="784567"/>
                  </a:lnTo>
                  <a:lnTo>
                    <a:pt x="273304" y="782078"/>
                  </a:lnTo>
                  <a:lnTo>
                    <a:pt x="273926" y="780630"/>
                  </a:lnTo>
                  <a:lnTo>
                    <a:pt x="273926" y="489216"/>
                  </a:lnTo>
                  <a:close/>
                </a:path>
                <a:path w="8921115" h="788035">
                  <a:moveTo>
                    <a:pt x="517067" y="216903"/>
                  </a:moveTo>
                  <a:lnTo>
                    <a:pt x="515213" y="212445"/>
                  </a:lnTo>
                  <a:lnTo>
                    <a:pt x="507834" y="205397"/>
                  </a:lnTo>
                  <a:lnTo>
                    <a:pt x="503415" y="203631"/>
                  </a:lnTo>
                  <a:lnTo>
                    <a:pt x="314540" y="203631"/>
                  </a:lnTo>
                  <a:lnTo>
                    <a:pt x="314540" y="233172"/>
                  </a:lnTo>
                  <a:lnTo>
                    <a:pt x="481253" y="233172"/>
                  </a:lnTo>
                  <a:lnTo>
                    <a:pt x="482282" y="234200"/>
                  </a:lnTo>
                  <a:lnTo>
                    <a:pt x="482282" y="306539"/>
                  </a:lnTo>
                  <a:lnTo>
                    <a:pt x="512546" y="306539"/>
                  </a:lnTo>
                  <a:lnTo>
                    <a:pt x="513981" y="305917"/>
                  </a:lnTo>
                  <a:lnTo>
                    <a:pt x="516445" y="303428"/>
                  </a:lnTo>
                  <a:lnTo>
                    <a:pt x="517067" y="301980"/>
                  </a:lnTo>
                  <a:lnTo>
                    <a:pt x="517067" y="216903"/>
                  </a:lnTo>
                  <a:close/>
                </a:path>
                <a:path w="8921115" h="788035">
                  <a:moveTo>
                    <a:pt x="533069" y="105079"/>
                  </a:moveTo>
                  <a:lnTo>
                    <a:pt x="485978" y="85750"/>
                  </a:lnTo>
                  <a:lnTo>
                    <a:pt x="447205" y="58140"/>
                  </a:lnTo>
                  <a:lnTo>
                    <a:pt x="434276" y="36690"/>
                  </a:lnTo>
                  <a:lnTo>
                    <a:pt x="434276" y="7467"/>
                  </a:lnTo>
                  <a:lnTo>
                    <a:pt x="399186" y="7467"/>
                  </a:lnTo>
                  <a:lnTo>
                    <a:pt x="399186" y="31089"/>
                  </a:lnTo>
                  <a:lnTo>
                    <a:pt x="398526" y="37122"/>
                  </a:lnTo>
                  <a:lnTo>
                    <a:pt x="370255" y="71399"/>
                  </a:lnTo>
                  <a:lnTo>
                    <a:pt x="330238" y="94043"/>
                  </a:lnTo>
                  <a:lnTo>
                    <a:pt x="299466" y="105702"/>
                  </a:lnTo>
                  <a:lnTo>
                    <a:pt x="319773" y="129641"/>
                  </a:lnTo>
                  <a:lnTo>
                    <a:pt x="360133" y="112471"/>
                  </a:lnTo>
                  <a:lnTo>
                    <a:pt x="397179" y="88290"/>
                  </a:lnTo>
                  <a:lnTo>
                    <a:pt x="416420" y="69024"/>
                  </a:lnTo>
                  <a:lnTo>
                    <a:pt x="420662" y="73698"/>
                  </a:lnTo>
                  <a:lnTo>
                    <a:pt x="454825" y="101269"/>
                  </a:lnTo>
                  <a:lnTo>
                    <a:pt x="494792" y="122605"/>
                  </a:lnTo>
                  <a:lnTo>
                    <a:pt x="513372" y="129019"/>
                  </a:lnTo>
                  <a:lnTo>
                    <a:pt x="533069" y="105079"/>
                  </a:lnTo>
                  <a:close/>
                </a:path>
                <a:path w="8921115" h="788035">
                  <a:moveTo>
                    <a:pt x="618947" y="716788"/>
                  </a:moveTo>
                  <a:lnTo>
                    <a:pt x="497382" y="716788"/>
                  </a:lnTo>
                  <a:lnTo>
                    <a:pt x="497382" y="655231"/>
                  </a:lnTo>
                  <a:lnTo>
                    <a:pt x="570522" y="655231"/>
                  </a:lnTo>
                  <a:lnTo>
                    <a:pt x="574992" y="653415"/>
                  </a:lnTo>
                  <a:lnTo>
                    <a:pt x="582587" y="646163"/>
                  </a:lnTo>
                  <a:lnTo>
                    <a:pt x="584479" y="641654"/>
                  </a:lnTo>
                  <a:lnTo>
                    <a:pt x="584479" y="625703"/>
                  </a:lnTo>
                  <a:lnTo>
                    <a:pt x="584479" y="534301"/>
                  </a:lnTo>
                  <a:lnTo>
                    <a:pt x="584479" y="504456"/>
                  </a:lnTo>
                  <a:lnTo>
                    <a:pt x="550316" y="504456"/>
                  </a:lnTo>
                  <a:lnTo>
                    <a:pt x="550316" y="534301"/>
                  </a:lnTo>
                  <a:lnTo>
                    <a:pt x="550316" y="624662"/>
                  </a:lnTo>
                  <a:lnTo>
                    <a:pt x="549287" y="625703"/>
                  </a:lnTo>
                  <a:lnTo>
                    <a:pt x="411924" y="625703"/>
                  </a:lnTo>
                  <a:lnTo>
                    <a:pt x="410895" y="624662"/>
                  </a:lnTo>
                  <a:lnTo>
                    <a:pt x="410895" y="534301"/>
                  </a:lnTo>
                  <a:lnTo>
                    <a:pt x="550316" y="534301"/>
                  </a:lnTo>
                  <a:lnTo>
                    <a:pt x="550316" y="504456"/>
                  </a:lnTo>
                  <a:lnTo>
                    <a:pt x="376732" y="504456"/>
                  </a:lnTo>
                  <a:lnTo>
                    <a:pt x="376732" y="641654"/>
                  </a:lnTo>
                  <a:lnTo>
                    <a:pt x="378625" y="646163"/>
                  </a:lnTo>
                  <a:lnTo>
                    <a:pt x="386219" y="653415"/>
                  </a:lnTo>
                  <a:lnTo>
                    <a:pt x="390575" y="655231"/>
                  </a:lnTo>
                  <a:lnTo>
                    <a:pt x="461987" y="655231"/>
                  </a:lnTo>
                  <a:lnTo>
                    <a:pt x="461987" y="716788"/>
                  </a:lnTo>
                  <a:lnTo>
                    <a:pt x="341947" y="716788"/>
                  </a:lnTo>
                  <a:lnTo>
                    <a:pt x="341947" y="746950"/>
                  </a:lnTo>
                  <a:lnTo>
                    <a:pt x="614438" y="746950"/>
                  </a:lnTo>
                  <a:lnTo>
                    <a:pt x="615873" y="746328"/>
                  </a:lnTo>
                  <a:lnTo>
                    <a:pt x="618337" y="743839"/>
                  </a:lnTo>
                  <a:lnTo>
                    <a:pt x="618947" y="742391"/>
                  </a:lnTo>
                  <a:lnTo>
                    <a:pt x="618947" y="716788"/>
                  </a:lnTo>
                  <a:close/>
                </a:path>
                <a:path w="8921115" h="788035">
                  <a:moveTo>
                    <a:pt x="727278" y="148602"/>
                  </a:moveTo>
                  <a:lnTo>
                    <a:pt x="691692" y="129171"/>
                  </a:lnTo>
                  <a:lnTo>
                    <a:pt x="662025" y="100888"/>
                  </a:lnTo>
                  <a:lnTo>
                    <a:pt x="654646" y="86118"/>
                  </a:lnTo>
                  <a:lnTo>
                    <a:pt x="654646" y="45085"/>
                  </a:lnTo>
                  <a:lnTo>
                    <a:pt x="713117" y="45085"/>
                  </a:lnTo>
                  <a:lnTo>
                    <a:pt x="713117" y="16484"/>
                  </a:lnTo>
                  <a:lnTo>
                    <a:pt x="561390" y="16484"/>
                  </a:lnTo>
                  <a:lnTo>
                    <a:pt x="561390" y="45085"/>
                  </a:lnTo>
                  <a:lnTo>
                    <a:pt x="618629" y="45085"/>
                  </a:lnTo>
                  <a:lnTo>
                    <a:pt x="618629" y="84569"/>
                  </a:lnTo>
                  <a:lnTo>
                    <a:pt x="596938" y="120319"/>
                  </a:lnTo>
                  <a:lnTo>
                    <a:pt x="565454" y="144741"/>
                  </a:lnTo>
                  <a:lnTo>
                    <a:pt x="550176" y="152958"/>
                  </a:lnTo>
                  <a:lnTo>
                    <a:pt x="434276" y="152958"/>
                  </a:lnTo>
                  <a:lnTo>
                    <a:pt x="434276" y="110058"/>
                  </a:lnTo>
                  <a:lnTo>
                    <a:pt x="399186" y="110058"/>
                  </a:lnTo>
                  <a:lnTo>
                    <a:pt x="399186" y="152958"/>
                  </a:lnTo>
                  <a:lnTo>
                    <a:pt x="277304" y="152958"/>
                  </a:lnTo>
                  <a:lnTo>
                    <a:pt x="277304" y="182803"/>
                  </a:lnTo>
                  <a:lnTo>
                    <a:pt x="549795" y="182803"/>
                  </a:lnTo>
                  <a:lnTo>
                    <a:pt x="551230" y="182181"/>
                  </a:lnTo>
                  <a:lnTo>
                    <a:pt x="553694" y="179692"/>
                  </a:lnTo>
                  <a:lnTo>
                    <a:pt x="554304" y="178244"/>
                  </a:lnTo>
                  <a:lnTo>
                    <a:pt x="554304" y="169481"/>
                  </a:lnTo>
                  <a:lnTo>
                    <a:pt x="563841" y="179387"/>
                  </a:lnTo>
                  <a:lnTo>
                    <a:pt x="596988" y="160362"/>
                  </a:lnTo>
                  <a:lnTo>
                    <a:pt x="628015" y="133426"/>
                  </a:lnTo>
                  <a:lnTo>
                    <a:pt x="637400" y="122491"/>
                  </a:lnTo>
                  <a:lnTo>
                    <a:pt x="641299" y="127469"/>
                  </a:lnTo>
                  <a:lnTo>
                    <a:pt x="674395" y="155130"/>
                  </a:lnTo>
                  <a:lnTo>
                    <a:pt x="705421" y="171919"/>
                  </a:lnTo>
                  <a:lnTo>
                    <a:pt x="727278" y="148602"/>
                  </a:lnTo>
                  <a:close/>
                </a:path>
                <a:path w="8921115" h="788035">
                  <a:moveTo>
                    <a:pt x="794372" y="209130"/>
                  </a:moveTo>
                  <a:lnTo>
                    <a:pt x="792530" y="204673"/>
                  </a:lnTo>
                  <a:lnTo>
                    <a:pt x="785139" y="197624"/>
                  </a:lnTo>
                  <a:lnTo>
                    <a:pt x="780732" y="195859"/>
                  </a:lnTo>
                  <a:lnTo>
                    <a:pt x="595553" y="195859"/>
                  </a:lnTo>
                  <a:lnTo>
                    <a:pt x="595553" y="224777"/>
                  </a:lnTo>
                  <a:lnTo>
                    <a:pt x="758571" y="224777"/>
                  </a:lnTo>
                  <a:lnTo>
                    <a:pt x="759599" y="225806"/>
                  </a:lnTo>
                  <a:lnTo>
                    <a:pt x="759599" y="306539"/>
                  </a:lnTo>
                  <a:lnTo>
                    <a:pt x="789863" y="306539"/>
                  </a:lnTo>
                  <a:lnTo>
                    <a:pt x="791298" y="305917"/>
                  </a:lnTo>
                  <a:lnTo>
                    <a:pt x="793762" y="303428"/>
                  </a:lnTo>
                  <a:lnTo>
                    <a:pt x="794372" y="301980"/>
                  </a:lnTo>
                  <a:lnTo>
                    <a:pt x="794372" y="209130"/>
                  </a:lnTo>
                  <a:close/>
                </a:path>
                <a:path w="8921115" h="788035">
                  <a:moveTo>
                    <a:pt x="795299" y="7467"/>
                  </a:moveTo>
                  <a:lnTo>
                    <a:pt x="760514" y="7467"/>
                  </a:lnTo>
                  <a:lnTo>
                    <a:pt x="760514" y="67779"/>
                  </a:lnTo>
                  <a:lnTo>
                    <a:pt x="696810" y="67779"/>
                  </a:lnTo>
                  <a:lnTo>
                    <a:pt x="696810" y="98247"/>
                  </a:lnTo>
                  <a:lnTo>
                    <a:pt x="760514" y="98247"/>
                  </a:lnTo>
                  <a:lnTo>
                    <a:pt x="760514" y="180009"/>
                  </a:lnTo>
                  <a:lnTo>
                    <a:pt x="789965" y="180009"/>
                  </a:lnTo>
                  <a:lnTo>
                    <a:pt x="791146" y="179641"/>
                  </a:lnTo>
                  <a:lnTo>
                    <a:pt x="794219" y="178193"/>
                  </a:lnTo>
                  <a:lnTo>
                    <a:pt x="795096" y="176479"/>
                  </a:lnTo>
                  <a:lnTo>
                    <a:pt x="795299" y="173786"/>
                  </a:lnTo>
                  <a:lnTo>
                    <a:pt x="795299" y="7467"/>
                  </a:lnTo>
                  <a:close/>
                </a:path>
                <a:path w="8921115" h="788035">
                  <a:moveTo>
                    <a:pt x="804291" y="703364"/>
                  </a:moveTo>
                  <a:lnTo>
                    <a:pt x="803922" y="703364"/>
                  </a:lnTo>
                  <a:lnTo>
                    <a:pt x="803922" y="682459"/>
                  </a:lnTo>
                  <a:lnTo>
                    <a:pt x="803922" y="672960"/>
                  </a:lnTo>
                  <a:lnTo>
                    <a:pt x="750341" y="679335"/>
                  </a:lnTo>
                  <a:lnTo>
                    <a:pt x="700786" y="682091"/>
                  </a:lnTo>
                  <a:lnTo>
                    <a:pt x="685419" y="682459"/>
                  </a:lnTo>
                  <a:lnTo>
                    <a:pt x="668477" y="682459"/>
                  </a:lnTo>
                  <a:lnTo>
                    <a:pt x="668108" y="682091"/>
                  </a:lnTo>
                  <a:lnTo>
                    <a:pt x="667575" y="681456"/>
                  </a:lnTo>
                  <a:lnTo>
                    <a:pt x="667575" y="496989"/>
                  </a:lnTo>
                  <a:lnTo>
                    <a:pt x="632180" y="496989"/>
                  </a:lnTo>
                  <a:lnTo>
                    <a:pt x="632180" y="699071"/>
                  </a:lnTo>
                  <a:lnTo>
                    <a:pt x="633882" y="703364"/>
                  </a:lnTo>
                  <a:lnTo>
                    <a:pt x="640651" y="710628"/>
                  </a:lnTo>
                  <a:lnTo>
                    <a:pt x="645147" y="712520"/>
                  </a:lnTo>
                  <a:lnTo>
                    <a:pt x="644512" y="712520"/>
                  </a:lnTo>
                  <a:lnTo>
                    <a:pt x="655091" y="712901"/>
                  </a:lnTo>
                  <a:lnTo>
                    <a:pt x="676351" y="712901"/>
                  </a:lnTo>
                  <a:lnTo>
                    <a:pt x="714819" y="711657"/>
                  </a:lnTo>
                  <a:lnTo>
                    <a:pt x="759599" y="708545"/>
                  </a:lnTo>
                  <a:lnTo>
                    <a:pt x="793305" y="704913"/>
                  </a:lnTo>
                  <a:lnTo>
                    <a:pt x="804291" y="703364"/>
                  </a:lnTo>
                  <a:close/>
                </a:path>
                <a:path w="8921115" h="788035">
                  <a:moveTo>
                    <a:pt x="858088" y="489216"/>
                  </a:moveTo>
                  <a:lnTo>
                    <a:pt x="822706" y="489216"/>
                  </a:lnTo>
                  <a:lnTo>
                    <a:pt x="822706" y="530263"/>
                  </a:lnTo>
                  <a:lnTo>
                    <a:pt x="735291" y="530263"/>
                  </a:lnTo>
                  <a:lnTo>
                    <a:pt x="735291" y="558863"/>
                  </a:lnTo>
                  <a:lnTo>
                    <a:pt x="822706" y="558863"/>
                  </a:lnTo>
                  <a:lnTo>
                    <a:pt x="822706" y="613575"/>
                  </a:lnTo>
                  <a:lnTo>
                    <a:pt x="735291" y="613575"/>
                  </a:lnTo>
                  <a:lnTo>
                    <a:pt x="735291" y="642493"/>
                  </a:lnTo>
                  <a:lnTo>
                    <a:pt x="822706" y="642493"/>
                  </a:lnTo>
                  <a:lnTo>
                    <a:pt x="822706" y="785190"/>
                  </a:lnTo>
                  <a:lnTo>
                    <a:pt x="853579" y="785190"/>
                  </a:lnTo>
                  <a:lnTo>
                    <a:pt x="855014" y="784567"/>
                  </a:lnTo>
                  <a:lnTo>
                    <a:pt x="857478" y="782078"/>
                  </a:lnTo>
                  <a:lnTo>
                    <a:pt x="858088" y="780630"/>
                  </a:lnTo>
                  <a:lnTo>
                    <a:pt x="858088" y="489216"/>
                  </a:lnTo>
                  <a:close/>
                </a:path>
                <a:path w="8921115" h="788035">
                  <a:moveTo>
                    <a:pt x="1061529" y="97929"/>
                  </a:moveTo>
                  <a:lnTo>
                    <a:pt x="1048448" y="55575"/>
                  </a:lnTo>
                  <a:lnTo>
                    <a:pt x="1039317" y="45085"/>
                  </a:lnTo>
                  <a:lnTo>
                    <a:pt x="1036904" y="42672"/>
                  </a:lnTo>
                  <a:lnTo>
                    <a:pt x="1029970" y="37160"/>
                  </a:lnTo>
                  <a:lnTo>
                    <a:pt x="1026439" y="34886"/>
                  </a:lnTo>
                  <a:lnTo>
                    <a:pt x="1026439" y="89636"/>
                  </a:lnTo>
                  <a:lnTo>
                    <a:pt x="1026439" y="106426"/>
                  </a:lnTo>
                  <a:lnTo>
                    <a:pt x="999858" y="140296"/>
                  </a:lnTo>
                  <a:lnTo>
                    <a:pt x="960450" y="150876"/>
                  </a:lnTo>
                  <a:lnTo>
                    <a:pt x="952881" y="151091"/>
                  </a:lnTo>
                  <a:lnTo>
                    <a:pt x="945159" y="150876"/>
                  </a:lnTo>
                  <a:lnTo>
                    <a:pt x="905281" y="140296"/>
                  </a:lnTo>
                  <a:lnTo>
                    <a:pt x="878700" y="106426"/>
                  </a:lnTo>
                  <a:lnTo>
                    <a:pt x="878700" y="89636"/>
                  </a:lnTo>
                  <a:lnTo>
                    <a:pt x="905319" y="55854"/>
                  </a:lnTo>
                  <a:lnTo>
                    <a:pt x="945159" y="45300"/>
                  </a:lnTo>
                  <a:lnTo>
                    <a:pt x="952881" y="45085"/>
                  </a:lnTo>
                  <a:lnTo>
                    <a:pt x="960450" y="45300"/>
                  </a:lnTo>
                  <a:lnTo>
                    <a:pt x="999832" y="55854"/>
                  </a:lnTo>
                  <a:lnTo>
                    <a:pt x="1026439" y="89636"/>
                  </a:lnTo>
                  <a:lnTo>
                    <a:pt x="1026439" y="34886"/>
                  </a:lnTo>
                  <a:lnTo>
                    <a:pt x="985380" y="18694"/>
                  </a:lnTo>
                  <a:lnTo>
                    <a:pt x="952576" y="15544"/>
                  </a:lnTo>
                  <a:lnTo>
                    <a:pt x="941235" y="15900"/>
                  </a:lnTo>
                  <a:lnTo>
                    <a:pt x="900036" y="24244"/>
                  </a:lnTo>
                  <a:lnTo>
                    <a:pt x="862088" y="48806"/>
                  </a:lnTo>
                  <a:lnTo>
                    <a:pt x="844143" y="88404"/>
                  </a:lnTo>
                  <a:lnTo>
                    <a:pt x="844080" y="89636"/>
                  </a:lnTo>
                  <a:lnTo>
                    <a:pt x="843622" y="97929"/>
                  </a:lnTo>
                  <a:lnTo>
                    <a:pt x="856691" y="140296"/>
                  </a:lnTo>
                  <a:lnTo>
                    <a:pt x="891095" y="168198"/>
                  </a:lnTo>
                  <a:lnTo>
                    <a:pt x="930300" y="179235"/>
                  </a:lnTo>
                  <a:lnTo>
                    <a:pt x="952576" y="180632"/>
                  </a:lnTo>
                  <a:lnTo>
                    <a:pt x="963904" y="180276"/>
                  </a:lnTo>
                  <a:lnTo>
                    <a:pt x="1005103" y="171919"/>
                  </a:lnTo>
                  <a:lnTo>
                    <a:pt x="1039075" y="151091"/>
                  </a:lnTo>
                  <a:lnTo>
                    <a:pt x="1059408" y="116471"/>
                  </a:lnTo>
                  <a:lnTo>
                    <a:pt x="1061046" y="106426"/>
                  </a:lnTo>
                  <a:lnTo>
                    <a:pt x="1061529" y="97929"/>
                  </a:lnTo>
                  <a:close/>
                </a:path>
                <a:path w="8921115" h="788035">
                  <a:moveTo>
                    <a:pt x="1118171" y="578446"/>
                  </a:moveTo>
                  <a:lnTo>
                    <a:pt x="954836" y="578446"/>
                  </a:lnTo>
                  <a:lnTo>
                    <a:pt x="953808" y="577405"/>
                  </a:lnTo>
                  <a:lnTo>
                    <a:pt x="953808" y="561352"/>
                  </a:lnTo>
                  <a:lnTo>
                    <a:pt x="1101039" y="561352"/>
                  </a:lnTo>
                  <a:lnTo>
                    <a:pt x="1105496" y="559689"/>
                  </a:lnTo>
                  <a:lnTo>
                    <a:pt x="1112672" y="553059"/>
                  </a:lnTo>
                  <a:lnTo>
                    <a:pt x="1114475" y="548500"/>
                  </a:lnTo>
                  <a:lnTo>
                    <a:pt x="1114475" y="489534"/>
                  </a:lnTo>
                  <a:lnTo>
                    <a:pt x="918108" y="489534"/>
                  </a:lnTo>
                  <a:lnTo>
                    <a:pt x="918108" y="516890"/>
                  </a:lnTo>
                  <a:lnTo>
                    <a:pt x="1078776" y="516890"/>
                  </a:lnTo>
                  <a:lnTo>
                    <a:pt x="1078776" y="533882"/>
                  </a:lnTo>
                  <a:lnTo>
                    <a:pt x="1077747" y="534924"/>
                  </a:lnTo>
                  <a:lnTo>
                    <a:pt x="917803" y="534924"/>
                  </a:lnTo>
                  <a:lnTo>
                    <a:pt x="917803" y="593267"/>
                  </a:lnTo>
                  <a:lnTo>
                    <a:pt x="919594" y="597674"/>
                  </a:lnTo>
                  <a:lnTo>
                    <a:pt x="926782" y="604926"/>
                  </a:lnTo>
                  <a:lnTo>
                    <a:pt x="931240" y="606729"/>
                  </a:lnTo>
                  <a:lnTo>
                    <a:pt x="1118171" y="606729"/>
                  </a:lnTo>
                  <a:lnTo>
                    <a:pt x="1118171" y="578446"/>
                  </a:lnTo>
                  <a:close/>
                </a:path>
                <a:path w="8921115" h="788035">
                  <a:moveTo>
                    <a:pt x="1121854" y="759688"/>
                  </a:moveTo>
                  <a:lnTo>
                    <a:pt x="952995" y="759688"/>
                  </a:lnTo>
                  <a:lnTo>
                    <a:pt x="951966" y="758659"/>
                  </a:lnTo>
                  <a:lnTo>
                    <a:pt x="951966" y="741972"/>
                  </a:lnTo>
                  <a:lnTo>
                    <a:pt x="1102258" y="741972"/>
                  </a:lnTo>
                  <a:lnTo>
                    <a:pt x="1106728" y="740308"/>
                  </a:lnTo>
                  <a:lnTo>
                    <a:pt x="1113904" y="733679"/>
                  </a:lnTo>
                  <a:lnTo>
                    <a:pt x="1115707" y="729119"/>
                  </a:lnTo>
                  <a:lnTo>
                    <a:pt x="1115707" y="669848"/>
                  </a:lnTo>
                  <a:lnTo>
                    <a:pt x="917498" y="669848"/>
                  </a:lnTo>
                  <a:lnTo>
                    <a:pt x="917498" y="697826"/>
                  </a:lnTo>
                  <a:lnTo>
                    <a:pt x="1080617" y="697826"/>
                  </a:lnTo>
                  <a:lnTo>
                    <a:pt x="1080617" y="713892"/>
                  </a:lnTo>
                  <a:lnTo>
                    <a:pt x="1079588" y="714921"/>
                  </a:lnTo>
                  <a:lnTo>
                    <a:pt x="917498" y="714921"/>
                  </a:lnTo>
                  <a:lnTo>
                    <a:pt x="917498" y="769023"/>
                  </a:lnTo>
                  <a:lnTo>
                    <a:pt x="918667" y="777176"/>
                  </a:lnTo>
                  <a:lnTo>
                    <a:pt x="922185" y="783005"/>
                  </a:lnTo>
                  <a:lnTo>
                    <a:pt x="928052" y="786511"/>
                  </a:lnTo>
                  <a:lnTo>
                    <a:pt x="936269" y="787666"/>
                  </a:lnTo>
                  <a:lnTo>
                    <a:pt x="1117346" y="787666"/>
                  </a:lnTo>
                  <a:lnTo>
                    <a:pt x="1118781" y="787044"/>
                  </a:lnTo>
                  <a:lnTo>
                    <a:pt x="1121244" y="784567"/>
                  </a:lnTo>
                  <a:lnTo>
                    <a:pt x="1121854" y="783005"/>
                  </a:lnTo>
                  <a:lnTo>
                    <a:pt x="1121854" y="759688"/>
                  </a:lnTo>
                  <a:close/>
                </a:path>
                <a:path w="8921115" h="788035">
                  <a:moveTo>
                    <a:pt x="1154480" y="623519"/>
                  </a:moveTo>
                  <a:lnTo>
                    <a:pt x="877176" y="623519"/>
                  </a:lnTo>
                  <a:lnTo>
                    <a:pt x="877176" y="652119"/>
                  </a:lnTo>
                  <a:lnTo>
                    <a:pt x="1149972" y="652119"/>
                  </a:lnTo>
                  <a:lnTo>
                    <a:pt x="1151407" y="651497"/>
                  </a:lnTo>
                  <a:lnTo>
                    <a:pt x="1153871" y="649020"/>
                  </a:lnTo>
                  <a:lnTo>
                    <a:pt x="1154480" y="647560"/>
                  </a:lnTo>
                  <a:lnTo>
                    <a:pt x="1154480" y="623519"/>
                  </a:lnTo>
                  <a:close/>
                </a:path>
                <a:path w="8921115" h="788035">
                  <a:moveTo>
                    <a:pt x="1357909" y="235648"/>
                  </a:moveTo>
                  <a:lnTo>
                    <a:pt x="1237576" y="235648"/>
                  </a:lnTo>
                  <a:lnTo>
                    <a:pt x="1237576" y="186842"/>
                  </a:lnTo>
                  <a:lnTo>
                    <a:pt x="1324673" y="186842"/>
                  </a:lnTo>
                  <a:lnTo>
                    <a:pt x="1324673" y="156997"/>
                  </a:lnTo>
                  <a:lnTo>
                    <a:pt x="1153337" y="156997"/>
                  </a:lnTo>
                  <a:lnTo>
                    <a:pt x="1152321" y="155968"/>
                  </a:lnTo>
                  <a:lnTo>
                    <a:pt x="1152321" y="119075"/>
                  </a:lnTo>
                  <a:lnTo>
                    <a:pt x="1306614" y="119075"/>
                  </a:lnTo>
                  <a:lnTo>
                    <a:pt x="1311084" y="117411"/>
                  </a:lnTo>
                  <a:lnTo>
                    <a:pt x="1318260" y="110782"/>
                  </a:lnTo>
                  <a:lnTo>
                    <a:pt x="1320050" y="106222"/>
                  </a:lnTo>
                  <a:lnTo>
                    <a:pt x="1320050" y="22694"/>
                  </a:lnTo>
                  <a:lnTo>
                    <a:pt x="1116609" y="22694"/>
                  </a:lnTo>
                  <a:lnTo>
                    <a:pt x="1116609" y="52539"/>
                  </a:lnTo>
                  <a:lnTo>
                    <a:pt x="1284046" y="52539"/>
                  </a:lnTo>
                  <a:lnTo>
                    <a:pt x="1284046" y="88811"/>
                  </a:lnTo>
                  <a:lnTo>
                    <a:pt x="1283017" y="89852"/>
                  </a:lnTo>
                  <a:lnTo>
                    <a:pt x="1116609" y="89852"/>
                  </a:lnTo>
                  <a:lnTo>
                    <a:pt x="1116609" y="173367"/>
                  </a:lnTo>
                  <a:lnTo>
                    <a:pt x="1118412" y="177774"/>
                  </a:lnTo>
                  <a:lnTo>
                    <a:pt x="1125588" y="185026"/>
                  </a:lnTo>
                  <a:lnTo>
                    <a:pt x="1130058" y="186842"/>
                  </a:lnTo>
                  <a:lnTo>
                    <a:pt x="1135392" y="186842"/>
                  </a:lnTo>
                  <a:lnTo>
                    <a:pt x="1202182" y="186842"/>
                  </a:lnTo>
                  <a:lnTo>
                    <a:pt x="1202182" y="235648"/>
                  </a:lnTo>
                  <a:lnTo>
                    <a:pt x="1090142" y="235648"/>
                  </a:lnTo>
                  <a:lnTo>
                    <a:pt x="1090142" y="231927"/>
                  </a:lnTo>
                  <a:lnTo>
                    <a:pt x="813142" y="231927"/>
                  </a:lnTo>
                  <a:lnTo>
                    <a:pt x="813142" y="261772"/>
                  </a:lnTo>
                  <a:lnTo>
                    <a:pt x="1080909" y="261772"/>
                  </a:lnTo>
                  <a:lnTo>
                    <a:pt x="1080909" y="264566"/>
                  </a:lnTo>
                  <a:lnTo>
                    <a:pt x="1353400" y="264566"/>
                  </a:lnTo>
                  <a:lnTo>
                    <a:pt x="1354836" y="263944"/>
                  </a:lnTo>
                  <a:lnTo>
                    <a:pt x="1357299" y="261454"/>
                  </a:lnTo>
                  <a:lnTo>
                    <a:pt x="1357909" y="260007"/>
                  </a:lnTo>
                  <a:lnTo>
                    <a:pt x="1357909" y="235648"/>
                  </a:lnTo>
                  <a:close/>
                </a:path>
                <a:path w="8921115" h="788035">
                  <a:moveTo>
                    <a:pt x="1385849" y="617613"/>
                  </a:moveTo>
                  <a:lnTo>
                    <a:pt x="1350124" y="596963"/>
                  </a:lnTo>
                  <a:lnTo>
                    <a:pt x="1336497" y="586524"/>
                  </a:lnTo>
                  <a:lnTo>
                    <a:pt x="1332750" y="583260"/>
                  </a:lnTo>
                  <a:lnTo>
                    <a:pt x="1310436" y="547458"/>
                  </a:lnTo>
                  <a:lnTo>
                    <a:pt x="1310436" y="491401"/>
                  </a:lnTo>
                  <a:lnTo>
                    <a:pt x="1274737" y="491401"/>
                  </a:lnTo>
                  <a:lnTo>
                    <a:pt x="1274699" y="538962"/>
                  </a:lnTo>
                  <a:lnTo>
                    <a:pt x="1260195" y="576224"/>
                  </a:lnTo>
                  <a:lnTo>
                    <a:pt x="1232446" y="603123"/>
                  </a:lnTo>
                  <a:lnTo>
                    <a:pt x="1197483" y="623836"/>
                  </a:lnTo>
                  <a:lnTo>
                    <a:pt x="1220876" y="646214"/>
                  </a:lnTo>
                  <a:lnTo>
                    <a:pt x="1254467" y="625055"/>
                  </a:lnTo>
                  <a:lnTo>
                    <a:pt x="1287221" y="594042"/>
                  </a:lnTo>
                  <a:lnTo>
                    <a:pt x="1293202" y="586524"/>
                  </a:lnTo>
                  <a:lnTo>
                    <a:pt x="1297101" y="591299"/>
                  </a:lnTo>
                  <a:lnTo>
                    <a:pt x="1332953" y="621144"/>
                  </a:lnTo>
                  <a:lnTo>
                    <a:pt x="1366151" y="639381"/>
                  </a:lnTo>
                  <a:lnTo>
                    <a:pt x="1385849" y="617613"/>
                  </a:lnTo>
                  <a:close/>
                </a:path>
                <a:path w="8921115" h="788035">
                  <a:moveTo>
                    <a:pt x="1452321" y="758761"/>
                  </a:moveTo>
                  <a:lnTo>
                    <a:pt x="1291463" y="758761"/>
                  </a:lnTo>
                  <a:lnTo>
                    <a:pt x="1290434" y="757720"/>
                  </a:lnTo>
                  <a:lnTo>
                    <a:pt x="1290434" y="734822"/>
                  </a:lnTo>
                  <a:lnTo>
                    <a:pt x="1432420" y="734822"/>
                  </a:lnTo>
                  <a:lnTo>
                    <a:pt x="1436890" y="733158"/>
                  </a:lnTo>
                  <a:lnTo>
                    <a:pt x="1444066" y="726528"/>
                  </a:lnTo>
                  <a:lnTo>
                    <a:pt x="1445856" y="721969"/>
                  </a:lnTo>
                  <a:lnTo>
                    <a:pt x="1445856" y="657415"/>
                  </a:lnTo>
                  <a:lnTo>
                    <a:pt x="1255344" y="657415"/>
                  </a:lnTo>
                  <a:lnTo>
                    <a:pt x="1255344" y="686015"/>
                  </a:lnTo>
                  <a:lnTo>
                    <a:pt x="1411084" y="686015"/>
                  </a:lnTo>
                  <a:lnTo>
                    <a:pt x="1411084" y="706424"/>
                  </a:lnTo>
                  <a:lnTo>
                    <a:pt x="1410055" y="707466"/>
                  </a:lnTo>
                  <a:lnTo>
                    <a:pt x="1255344" y="707466"/>
                  </a:lnTo>
                  <a:lnTo>
                    <a:pt x="1255344" y="769023"/>
                  </a:lnTo>
                  <a:lnTo>
                    <a:pt x="1256525" y="777176"/>
                  </a:lnTo>
                  <a:lnTo>
                    <a:pt x="1260043" y="783005"/>
                  </a:lnTo>
                  <a:lnTo>
                    <a:pt x="1265910" y="786511"/>
                  </a:lnTo>
                  <a:lnTo>
                    <a:pt x="1274127" y="787666"/>
                  </a:lnTo>
                  <a:lnTo>
                    <a:pt x="1447812" y="787666"/>
                  </a:lnTo>
                  <a:lnTo>
                    <a:pt x="1449247" y="787044"/>
                  </a:lnTo>
                  <a:lnTo>
                    <a:pt x="1451711" y="784567"/>
                  </a:lnTo>
                  <a:lnTo>
                    <a:pt x="1452321" y="783005"/>
                  </a:lnTo>
                  <a:lnTo>
                    <a:pt x="1452321" y="758761"/>
                  </a:lnTo>
                  <a:close/>
                </a:path>
                <a:path w="8921115" h="788035">
                  <a:moveTo>
                    <a:pt x="1623758" y="654926"/>
                  </a:moveTo>
                  <a:lnTo>
                    <a:pt x="1612836" y="611708"/>
                  </a:lnTo>
                  <a:lnTo>
                    <a:pt x="1610563" y="608291"/>
                  </a:lnTo>
                  <a:lnTo>
                    <a:pt x="1609026" y="605955"/>
                  </a:lnTo>
                  <a:lnTo>
                    <a:pt x="1604670" y="600671"/>
                  </a:lnTo>
                  <a:lnTo>
                    <a:pt x="1599831" y="595909"/>
                  </a:lnTo>
                  <a:lnTo>
                    <a:pt x="1594523" y="591693"/>
                  </a:lnTo>
                  <a:lnTo>
                    <a:pt x="1590522" y="589178"/>
                  </a:lnTo>
                  <a:lnTo>
                    <a:pt x="1590522" y="649122"/>
                  </a:lnTo>
                  <a:lnTo>
                    <a:pt x="1590522" y="661555"/>
                  </a:lnTo>
                  <a:lnTo>
                    <a:pt x="1564144" y="699795"/>
                  </a:lnTo>
                  <a:lnTo>
                    <a:pt x="1559128" y="700938"/>
                  </a:lnTo>
                  <a:lnTo>
                    <a:pt x="1548244" y="700938"/>
                  </a:lnTo>
                  <a:lnTo>
                    <a:pt x="1517573" y="667727"/>
                  </a:lnTo>
                  <a:lnTo>
                    <a:pt x="1516646" y="661555"/>
                  </a:lnTo>
                  <a:lnTo>
                    <a:pt x="1516646" y="649122"/>
                  </a:lnTo>
                  <a:lnTo>
                    <a:pt x="1542351" y="609638"/>
                  </a:lnTo>
                  <a:lnTo>
                    <a:pt x="1547634" y="608291"/>
                  </a:lnTo>
                  <a:lnTo>
                    <a:pt x="1559534" y="608291"/>
                  </a:lnTo>
                  <a:lnTo>
                    <a:pt x="1589697" y="643420"/>
                  </a:lnTo>
                  <a:lnTo>
                    <a:pt x="1590522" y="649122"/>
                  </a:lnTo>
                  <a:lnTo>
                    <a:pt x="1590522" y="589178"/>
                  </a:lnTo>
                  <a:lnTo>
                    <a:pt x="1553578" y="579374"/>
                  </a:lnTo>
                  <a:lnTo>
                    <a:pt x="1546047" y="579729"/>
                  </a:lnTo>
                  <a:lnTo>
                    <a:pt x="1507959" y="595909"/>
                  </a:lnTo>
                  <a:lnTo>
                    <a:pt x="1486573" y="631698"/>
                  </a:lnTo>
                  <a:lnTo>
                    <a:pt x="1486458" y="632231"/>
                  </a:lnTo>
                  <a:lnTo>
                    <a:pt x="1484985" y="639102"/>
                  </a:lnTo>
                  <a:lnTo>
                    <a:pt x="1484033" y="646849"/>
                  </a:lnTo>
                  <a:lnTo>
                    <a:pt x="1483944" y="649122"/>
                  </a:lnTo>
                  <a:lnTo>
                    <a:pt x="1483715" y="654926"/>
                  </a:lnTo>
                  <a:lnTo>
                    <a:pt x="1495183" y="697788"/>
                  </a:lnTo>
                  <a:lnTo>
                    <a:pt x="1525422" y="724408"/>
                  </a:lnTo>
                  <a:lnTo>
                    <a:pt x="1545983" y="729792"/>
                  </a:lnTo>
                  <a:lnTo>
                    <a:pt x="1545844" y="729792"/>
                  </a:lnTo>
                  <a:lnTo>
                    <a:pt x="1553578" y="730161"/>
                  </a:lnTo>
                  <a:lnTo>
                    <a:pt x="1561261" y="729792"/>
                  </a:lnTo>
                  <a:lnTo>
                    <a:pt x="1568589" y="728675"/>
                  </a:lnTo>
                  <a:lnTo>
                    <a:pt x="1604365" y="708240"/>
                  </a:lnTo>
                  <a:lnTo>
                    <a:pt x="1610080" y="700938"/>
                  </a:lnTo>
                  <a:lnTo>
                    <a:pt x="1612557" y="697242"/>
                  </a:lnTo>
                  <a:lnTo>
                    <a:pt x="1623491" y="661555"/>
                  </a:lnTo>
                  <a:lnTo>
                    <a:pt x="1623758" y="654926"/>
                  </a:lnTo>
                  <a:close/>
                </a:path>
                <a:path w="8921115" h="788035">
                  <a:moveTo>
                    <a:pt x="1629600" y="533679"/>
                  </a:moveTo>
                  <a:lnTo>
                    <a:pt x="1570507" y="533679"/>
                  </a:lnTo>
                  <a:lnTo>
                    <a:pt x="1570507" y="491705"/>
                  </a:lnTo>
                  <a:lnTo>
                    <a:pt x="1535112" y="491705"/>
                  </a:lnTo>
                  <a:lnTo>
                    <a:pt x="1535112" y="533679"/>
                  </a:lnTo>
                  <a:lnTo>
                    <a:pt x="1475714" y="533679"/>
                  </a:lnTo>
                  <a:lnTo>
                    <a:pt x="1475714" y="543318"/>
                  </a:lnTo>
                  <a:lnTo>
                    <a:pt x="1445552" y="543318"/>
                  </a:lnTo>
                  <a:lnTo>
                    <a:pt x="1445552" y="489216"/>
                  </a:lnTo>
                  <a:lnTo>
                    <a:pt x="1410157" y="489216"/>
                  </a:lnTo>
                  <a:lnTo>
                    <a:pt x="1410157" y="641870"/>
                  </a:lnTo>
                  <a:lnTo>
                    <a:pt x="1441043" y="641870"/>
                  </a:lnTo>
                  <a:lnTo>
                    <a:pt x="1442478" y="641248"/>
                  </a:lnTo>
                  <a:lnTo>
                    <a:pt x="1444942" y="638759"/>
                  </a:lnTo>
                  <a:lnTo>
                    <a:pt x="1445552" y="637311"/>
                  </a:lnTo>
                  <a:lnTo>
                    <a:pt x="1445552" y="572846"/>
                  </a:lnTo>
                  <a:lnTo>
                    <a:pt x="1486484" y="572846"/>
                  </a:lnTo>
                  <a:lnTo>
                    <a:pt x="1486484" y="562584"/>
                  </a:lnTo>
                  <a:lnTo>
                    <a:pt x="1629600" y="562584"/>
                  </a:lnTo>
                  <a:lnTo>
                    <a:pt x="1629600" y="533679"/>
                  </a:lnTo>
                  <a:close/>
                </a:path>
                <a:path w="8921115" h="788035">
                  <a:moveTo>
                    <a:pt x="1681518" y="159181"/>
                  </a:moveTo>
                  <a:lnTo>
                    <a:pt x="1642579" y="142392"/>
                  </a:lnTo>
                  <a:lnTo>
                    <a:pt x="1607185" y="119722"/>
                  </a:lnTo>
                  <a:lnTo>
                    <a:pt x="1572158" y="82080"/>
                  </a:lnTo>
                  <a:lnTo>
                    <a:pt x="1569186" y="69951"/>
                  </a:lnTo>
                  <a:lnTo>
                    <a:pt x="1569186" y="20205"/>
                  </a:lnTo>
                  <a:lnTo>
                    <a:pt x="1534096" y="20205"/>
                  </a:lnTo>
                  <a:lnTo>
                    <a:pt x="1534096" y="73469"/>
                  </a:lnTo>
                  <a:lnTo>
                    <a:pt x="1532140" y="80568"/>
                  </a:lnTo>
                  <a:lnTo>
                    <a:pt x="1507921" y="112776"/>
                  </a:lnTo>
                  <a:lnTo>
                    <a:pt x="1472666" y="138722"/>
                  </a:lnTo>
                  <a:lnTo>
                    <a:pt x="1433753" y="158343"/>
                  </a:lnTo>
                  <a:lnTo>
                    <a:pt x="1420520" y="162902"/>
                  </a:lnTo>
                  <a:lnTo>
                    <a:pt x="1443609" y="187782"/>
                  </a:lnTo>
                  <a:lnTo>
                    <a:pt x="1479804" y="171704"/>
                  </a:lnTo>
                  <a:lnTo>
                    <a:pt x="1517015" y="147396"/>
                  </a:lnTo>
                  <a:lnTo>
                    <a:pt x="1547329" y="120205"/>
                  </a:lnTo>
                  <a:lnTo>
                    <a:pt x="1551635" y="115036"/>
                  </a:lnTo>
                  <a:lnTo>
                    <a:pt x="1555711" y="120205"/>
                  </a:lnTo>
                  <a:lnTo>
                    <a:pt x="1586344" y="147053"/>
                  </a:lnTo>
                  <a:lnTo>
                    <a:pt x="1624571" y="170446"/>
                  </a:lnTo>
                  <a:lnTo>
                    <a:pt x="1659356" y="184670"/>
                  </a:lnTo>
                  <a:lnTo>
                    <a:pt x="1681518" y="159181"/>
                  </a:lnTo>
                  <a:close/>
                </a:path>
                <a:path w="8921115" h="788035">
                  <a:moveTo>
                    <a:pt x="1743786" y="488911"/>
                  </a:moveTo>
                  <a:lnTo>
                    <a:pt x="1709318" y="488911"/>
                  </a:lnTo>
                  <a:lnTo>
                    <a:pt x="1709318" y="605180"/>
                  </a:lnTo>
                  <a:lnTo>
                    <a:pt x="1677619" y="605180"/>
                  </a:lnTo>
                  <a:lnTo>
                    <a:pt x="1677619" y="488911"/>
                  </a:lnTo>
                  <a:lnTo>
                    <a:pt x="1643456" y="488911"/>
                  </a:lnTo>
                  <a:lnTo>
                    <a:pt x="1643456" y="778040"/>
                  </a:lnTo>
                  <a:lnTo>
                    <a:pt x="1672082" y="778040"/>
                  </a:lnTo>
                  <a:lnTo>
                    <a:pt x="1673212" y="777722"/>
                  </a:lnTo>
                  <a:lnTo>
                    <a:pt x="1676488" y="776478"/>
                  </a:lnTo>
                  <a:lnTo>
                    <a:pt x="1677416" y="774712"/>
                  </a:lnTo>
                  <a:lnTo>
                    <a:pt x="1677619" y="771817"/>
                  </a:lnTo>
                  <a:lnTo>
                    <a:pt x="1677619" y="636574"/>
                  </a:lnTo>
                  <a:lnTo>
                    <a:pt x="1709318" y="636574"/>
                  </a:lnTo>
                  <a:lnTo>
                    <a:pt x="1709318" y="785190"/>
                  </a:lnTo>
                  <a:lnTo>
                    <a:pt x="1738045" y="785190"/>
                  </a:lnTo>
                  <a:lnTo>
                    <a:pt x="1739125" y="784872"/>
                  </a:lnTo>
                  <a:lnTo>
                    <a:pt x="1742605" y="783628"/>
                  </a:lnTo>
                  <a:lnTo>
                    <a:pt x="1743583" y="781862"/>
                  </a:lnTo>
                  <a:lnTo>
                    <a:pt x="1743786" y="778967"/>
                  </a:lnTo>
                  <a:lnTo>
                    <a:pt x="1743786" y="636574"/>
                  </a:lnTo>
                  <a:lnTo>
                    <a:pt x="1743786" y="605180"/>
                  </a:lnTo>
                  <a:lnTo>
                    <a:pt x="1743786" y="488911"/>
                  </a:lnTo>
                  <a:close/>
                </a:path>
                <a:path w="8921115" h="788035">
                  <a:moveTo>
                    <a:pt x="1899145" y="624560"/>
                  </a:moveTo>
                  <a:lnTo>
                    <a:pt x="1889887" y="583425"/>
                  </a:lnTo>
                  <a:lnTo>
                    <a:pt x="1865668" y="563676"/>
                  </a:lnTo>
                  <a:lnTo>
                    <a:pt x="1865668" y="610158"/>
                  </a:lnTo>
                  <a:lnTo>
                    <a:pt x="1865668" y="620102"/>
                  </a:lnTo>
                  <a:lnTo>
                    <a:pt x="1836381" y="645858"/>
                  </a:lnTo>
                  <a:lnTo>
                    <a:pt x="1831403" y="646531"/>
                  </a:lnTo>
                  <a:lnTo>
                    <a:pt x="1826272" y="646531"/>
                  </a:lnTo>
                  <a:lnTo>
                    <a:pt x="1790534" y="628967"/>
                  </a:lnTo>
                  <a:lnTo>
                    <a:pt x="1787804" y="615124"/>
                  </a:lnTo>
                  <a:lnTo>
                    <a:pt x="1788490" y="607695"/>
                  </a:lnTo>
                  <a:lnTo>
                    <a:pt x="1818322" y="583920"/>
                  </a:lnTo>
                  <a:lnTo>
                    <a:pt x="1826272" y="583425"/>
                  </a:lnTo>
                  <a:lnTo>
                    <a:pt x="1831403" y="583425"/>
                  </a:lnTo>
                  <a:lnTo>
                    <a:pt x="1864588" y="605751"/>
                  </a:lnTo>
                  <a:lnTo>
                    <a:pt x="1864702" y="606221"/>
                  </a:lnTo>
                  <a:lnTo>
                    <a:pt x="1865668" y="610158"/>
                  </a:lnTo>
                  <a:lnTo>
                    <a:pt x="1865668" y="563676"/>
                  </a:lnTo>
                  <a:lnTo>
                    <a:pt x="1861223" y="561568"/>
                  </a:lnTo>
                  <a:lnTo>
                    <a:pt x="1826272" y="554812"/>
                  </a:lnTo>
                  <a:lnTo>
                    <a:pt x="1818843" y="555091"/>
                  </a:lnTo>
                  <a:lnTo>
                    <a:pt x="1779930" y="567715"/>
                  </a:lnTo>
                  <a:lnTo>
                    <a:pt x="1755228" y="598030"/>
                  </a:lnTo>
                  <a:lnTo>
                    <a:pt x="1753336" y="615124"/>
                  </a:lnTo>
                  <a:lnTo>
                    <a:pt x="1753692" y="621944"/>
                  </a:lnTo>
                  <a:lnTo>
                    <a:pt x="1753793" y="622554"/>
                  </a:lnTo>
                  <a:lnTo>
                    <a:pt x="1754759" y="628383"/>
                  </a:lnTo>
                  <a:lnTo>
                    <a:pt x="1779930" y="662851"/>
                  </a:lnTo>
                  <a:lnTo>
                    <a:pt x="1804365" y="672998"/>
                  </a:lnTo>
                  <a:lnTo>
                    <a:pt x="1804225" y="672998"/>
                  </a:lnTo>
                  <a:lnTo>
                    <a:pt x="1811451" y="674357"/>
                  </a:lnTo>
                  <a:lnTo>
                    <a:pt x="1811299" y="674357"/>
                  </a:lnTo>
                  <a:lnTo>
                    <a:pt x="1818754" y="675170"/>
                  </a:lnTo>
                  <a:lnTo>
                    <a:pt x="1818576" y="675170"/>
                  </a:lnTo>
                  <a:lnTo>
                    <a:pt x="1826272" y="675436"/>
                  </a:lnTo>
                  <a:lnTo>
                    <a:pt x="1833714" y="675170"/>
                  </a:lnTo>
                  <a:lnTo>
                    <a:pt x="1872830" y="662546"/>
                  </a:lnTo>
                  <a:lnTo>
                    <a:pt x="1897329" y="632434"/>
                  </a:lnTo>
                  <a:lnTo>
                    <a:pt x="1899145" y="624560"/>
                  </a:lnTo>
                  <a:close/>
                </a:path>
                <a:path w="8921115" h="788035">
                  <a:moveTo>
                    <a:pt x="1905368" y="517817"/>
                  </a:moveTo>
                  <a:lnTo>
                    <a:pt x="1843201" y="517817"/>
                  </a:lnTo>
                  <a:lnTo>
                    <a:pt x="1843201" y="482688"/>
                  </a:lnTo>
                  <a:lnTo>
                    <a:pt x="1807502" y="482688"/>
                  </a:lnTo>
                  <a:lnTo>
                    <a:pt x="1807502" y="517817"/>
                  </a:lnTo>
                  <a:lnTo>
                    <a:pt x="1745640" y="517817"/>
                  </a:lnTo>
                  <a:lnTo>
                    <a:pt x="1745640" y="545807"/>
                  </a:lnTo>
                  <a:lnTo>
                    <a:pt x="1905368" y="545807"/>
                  </a:lnTo>
                  <a:lnTo>
                    <a:pt x="1905368" y="517817"/>
                  </a:lnTo>
                  <a:close/>
                </a:path>
                <a:path w="8921115" h="788035">
                  <a:moveTo>
                    <a:pt x="1957285" y="235966"/>
                  </a:moveTo>
                  <a:lnTo>
                    <a:pt x="1837867" y="235966"/>
                  </a:lnTo>
                  <a:lnTo>
                    <a:pt x="1837867" y="184670"/>
                  </a:lnTo>
                  <a:lnTo>
                    <a:pt x="1922818" y="184670"/>
                  </a:lnTo>
                  <a:lnTo>
                    <a:pt x="1922818" y="154508"/>
                  </a:lnTo>
                  <a:lnTo>
                    <a:pt x="1752714" y="154508"/>
                  </a:lnTo>
                  <a:lnTo>
                    <a:pt x="1751698" y="153479"/>
                  </a:lnTo>
                  <a:lnTo>
                    <a:pt x="1751698" y="116890"/>
                  </a:lnTo>
                  <a:lnTo>
                    <a:pt x="1915426" y="116890"/>
                  </a:lnTo>
                  <a:lnTo>
                    <a:pt x="1915426" y="87985"/>
                  </a:lnTo>
                  <a:lnTo>
                    <a:pt x="1751698" y="87985"/>
                  </a:lnTo>
                  <a:lnTo>
                    <a:pt x="1751698" y="53263"/>
                  </a:lnTo>
                  <a:lnTo>
                    <a:pt x="1752714" y="52235"/>
                  </a:lnTo>
                  <a:lnTo>
                    <a:pt x="1920049" y="52235"/>
                  </a:lnTo>
                  <a:lnTo>
                    <a:pt x="1920049" y="22390"/>
                  </a:lnTo>
                  <a:lnTo>
                    <a:pt x="1728812" y="22390"/>
                  </a:lnTo>
                  <a:lnTo>
                    <a:pt x="1724355" y="24142"/>
                  </a:lnTo>
                  <a:lnTo>
                    <a:pt x="1717167" y="31191"/>
                  </a:lnTo>
                  <a:lnTo>
                    <a:pt x="1715376" y="35648"/>
                  </a:lnTo>
                  <a:lnTo>
                    <a:pt x="1715376" y="41033"/>
                  </a:lnTo>
                  <a:lnTo>
                    <a:pt x="1715376" y="171196"/>
                  </a:lnTo>
                  <a:lnTo>
                    <a:pt x="1717167" y="175602"/>
                  </a:lnTo>
                  <a:lnTo>
                    <a:pt x="1724355" y="182854"/>
                  </a:lnTo>
                  <a:lnTo>
                    <a:pt x="1728812" y="184670"/>
                  </a:lnTo>
                  <a:lnTo>
                    <a:pt x="1802472" y="184670"/>
                  </a:lnTo>
                  <a:lnTo>
                    <a:pt x="1802472" y="235966"/>
                  </a:lnTo>
                  <a:lnTo>
                    <a:pt x="1689519" y="235966"/>
                  </a:lnTo>
                  <a:lnTo>
                    <a:pt x="1689519" y="231927"/>
                  </a:lnTo>
                  <a:lnTo>
                    <a:pt x="1412519" y="231927"/>
                  </a:lnTo>
                  <a:lnTo>
                    <a:pt x="1412519" y="261772"/>
                  </a:lnTo>
                  <a:lnTo>
                    <a:pt x="1680286" y="261772"/>
                  </a:lnTo>
                  <a:lnTo>
                    <a:pt x="1680286" y="265811"/>
                  </a:lnTo>
                  <a:lnTo>
                    <a:pt x="1951951" y="265811"/>
                  </a:lnTo>
                  <a:lnTo>
                    <a:pt x="1953133" y="265442"/>
                  </a:lnTo>
                  <a:lnTo>
                    <a:pt x="1956206" y="263994"/>
                  </a:lnTo>
                  <a:lnTo>
                    <a:pt x="1957082" y="262293"/>
                  </a:lnTo>
                  <a:lnTo>
                    <a:pt x="1957285" y="259588"/>
                  </a:lnTo>
                  <a:lnTo>
                    <a:pt x="1957285" y="235966"/>
                  </a:lnTo>
                  <a:close/>
                </a:path>
                <a:path w="8921115" h="788035">
                  <a:moveTo>
                    <a:pt x="1981085" y="755345"/>
                  </a:moveTo>
                  <a:lnTo>
                    <a:pt x="1822272" y="755345"/>
                  </a:lnTo>
                  <a:lnTo>
                    <a:pt x="1821662" y="755078"/>
                  </a:lnTo>
                  <a:lnTo>
                    <a:pt x="1820430" y="754049"/>
                  </a:lnTo>
                  <a:lnTo>
                    <a:pt x="1820113" y="753262"/>
                  </a:lnTo>
                  <a:lnTo>
                    <a:pt x="1820113" y="696277"/>
                  </a:lnTo>
                  <a:lnTo>
                    <a:pt x="1785035" y="696277"/>
                  </a:lnTo>
                  <a:lnTo>
                    <a:pt x="1785035" y="771613"/>
                  </a:lnTo>
                  <a:lnTo>
                    <a:pt x="1786928" y="776122"/>
                  </a:lnTo>
                  <a:lnTo>
                    <a:pt x="1794522" y="783374"/>
                  </a:lnTo>
                  <a:lnTo>
                    <a:pt x="1798878" y="785190"/>
                  </a:lnTo>
                  <a:lnTo>
                    <a:pt x="1976577" y="785190"/>
                  </a:lnTo>
                  <a:lnTo>
                    <a:pt x="1978012" y="784567"/>
                  </a:lnTo>
                  <a:lnTo>
                    <a:pt x="1980476" y="782078"/>
                  </a:lnTo>
                  <a:lnTo>
                    <a:pt x="1981085" y="780630"/>
                  </a:lnTo>
                  <a:lnTo>
                    <a:pt x="1981085" y="755345"/>
                  </a:lnTo>
                  <a:close/>
                </a:path>
                <a:path w="8921115" h="788035">
                  <a:moveTo>
                    <a:pt x="2016785" y="579374"/>
                  </a:moveTo>
                  <a:lnTo>
                    <a:pt x="1973389" y="579374"/>
                  </a:lnTo>
                  <a:lnTo>
                    <a:pt x="1973389" y="489216"/>
                  </a:lnTo>
                  <a:lnTo>
                    <a:pt x="1938616" y="489216"/>
                  </a:lnTo>
                  <a:lnTo>
                    <a:pt x="1938616" y="706843"/>
                  </a:lnTo>
                  <a:lnTo>
                    <a:pt x="1968881" y="706843"/>
                  </a:lnTo>
                  <a:lnTo>
                    <a:pt x="1970316" y="706221"/>
                  </a:lnTo>
                  <a:lnTo>
                    <a:pt x="1972779" y="703732"/>
                  </a:lnTo>
                  <a:lnTo>
                    <a:pt x="1973389" y="702284"/>
                  </a:lnTo>
                  <a:lnTo>
                    <a:pt x="1973389" y="609219"/>
                  </a:lnTo>
                  <a:lnTo>
                    <a:pt x="2016785" y="609219"/>
                  </a:lnTo>
                  <a:lnTo>
                    <a:pt x="2016785" y="579374"/>
                  </a:lnTo>
                  <a:close/>
                </a:path>
                <a:path w="8921115" h="788035">
                  <a:moveTo>
                    <a:pt x="2102561" y="29540"/>
                  </a:moveTo>
                  <a:lnTo>
                    <a:pt x="2100656" y="25031"/>
                  </a:lnTo>
                  <a:lnTo>
                    <a:pt x="2093074" y="18186"/>
                  </a:lnTo>
                  <a:lnTo>
                    <a:pt x="2088603" y="16484"/>
                  </a:lnTo>
                  <a:lnTo>
                    <a:pt x="1970519" y="16484"/>
                  </a:lnTo>
                  <a:lnTo>
                    <a:pt x="1970519" y="44462"/>
                  </a:lnTo>
                  <a:lnTo>
                    <a:pt x="2067369" y="44462"/>
                  </a:lnTo>
                  <a:lnTo>
                    <a:pt x="2068398" y="45491"/>
                  </a:lnTo>
                  <a:lnTo>
                    <a:pt x="2068398" y="79590"/>
                  </a:lnTo>
                  <a:lnTo>
                    <a:pt x="1966823" y="79590"/>
                  </a:lnTo>
                  <a:lnTo>
                    <a:pt x="1966823" y="107886"/>
                  </a:lnTo>
                  <a:lnTo>
                    <a:pt x="2059774" y="107886"/>
                  </a:lnTo>
                  <a:lnTo>
                    <a:pt x="2055266" y="114515"/>
                  </a:lnTo>
                  <a:lnTo>
                    <a:pt x="2018385" y="139750"/>
                  </a:lnTo>
                  <a:lnTo>
                    <a:pt x="1981619" y="153771"/>
                  </a:lnTo>
                  <a:lnTo>
                    <a:pt x="1957285" y="160731"/>
                  </a:lnTo>
                  <a:lnTo>
                    <a:pt x="1976678" y="183730"/>
                  </a:lnTo>
                  <a:lnTo>
                    <a:pt x="2024075" y="168503"/>
                  </a:lnTo>
                  <a:lnTo>
                    <a:pt x="2064245" y="146583"/>
                  </a:lnTo>
                  <a:lnTo>
                    <a:pt x="2092096" y="116268"/>
                  </a:lnTo>
                  <a:lnTo>
                    <a:pt x="2102561" y="75857"/>
                  </a:lnTo>
                  <a:lnTo>
                    <a:pt x="2102561" y="29540"/>
                  </a:lnTo>
                  <a:close/>
                </a:path>
                <a:path w="8921115" h="788035">
                  <a:moveTo>
                    <a:pt x="2194890" y="7467"/>
                  </a:moveTo>
                  <a:lnTo>
                    <a:pt x="2160422" y="7467"/>
                  </a:lnTo>
                  <a:lnTo>
                    <a:pt x="2160422" y="180314"/>
                  </a:lnTo>
                  <a:lnTo>
                    <a:pt x="2190381" y="180314"/>
                  </a:lnTo>
                  <a:lnTo>
                    <a:pt x="2191816" y="179692"/>
                  </a:lnTo>
                  <a:lnTo>
                    <a:pt x="2194280" y="177203"/>
                  </a:lnTo>
                  <a:lnTo>
                    <a:pt x="2194890" y="175755"/>
                  </a:lnTo>
                  <a:lnTo>
                    <a:pt x="2194890" y="7467"/>
                  </a:lnTo>
                  <a:close/>
                </a:path>
                <a:path w="8921115" h="788035">
                  <a:moveTo>
                    <a:pt x="2198281" y="238137"/>
                  </a:moveTo>
                  <a:lnTo>
                    <a:pt x="2196693" y="230530"/>
                  </a:lnTo>
                  <a:lnTo>
                    <a:pt x="2190331" y="217462"/>
                  </a:lnTo>
                  <a:lnTo>
                    <a:pt x="2186508" y="212344"/>
                  </a:lnTo>
                  <a:lnTo>
                    <a:pt x="2186127" y="211823"/>
                  </a:lnTo>
                  <a:lnTo>
                    <a:pt x="2175662" y="202285"/>
                  </a:lnTo>
                  <a:lnTo>
                    <a:pt x="2169604" y="198399"/>
                  </a:lnTo>
                  <a:lnTo>
                    <a:pt x="2164423" y="196138"/>
                  </a:lnTo>
                  <a:lnTo>
                    <a:pt x="2164423" y="240004"/>
                  </a:lnTo>
                  <a:lnTo>
                    <a:pt x="2164423" y="253682"/>
                  </a:lnTo>
                  <a:lnTo>
                    <a:pt x="2128621" y="278091"/>
                  </a:lnTo>
                  <a:lnTo>
                    <a:pt x="2106257" y="280428"/>
                  </a:lnTo>
                  <a:lnTo>
                    <a:pt x="2092502" y="280428"/>
                  </a:lnTo>
                  <a:lnTo>
                    <a:pt x="2049780" y="271411"/>
                  </a:lnTo>
                  <a:lnTo>
                    <a:pt x="2033930" y="253682"/>
                  </a:lnTo>
                  <a:lnTo>
                    <a:pt x="2033930" y="240004"/>
                  </a:lnTo>
                  <a:lnTo>
                    <a:pt x="2069782" y="214934"/>
                  </a:lnTo>
                  <a:lnTo>
                    <a:pt x="2092502" y="212344"/>
                  </a:lnTo>
                  <a:lnTo>
                    <a:pt x="2106257" y="212344"/>
                  </a:lnTo>
                  <a:lnTo>
                    <a:pt x="2148573" y="222186"/>
                  </a:lnTo>
                  <a:lnTo>
                    <a:pt x="2164423" y="240004"/>
                  </a:lnTo>
                  <a:lnTo>
                    <a:pt x="2164423" y="196138"/>
                  </a:lnTo>
                  <a:lnTo>
                    <a:pt x="2126615" y="185242"/>
                  </a:lnTo>
                  <a:lnTo>
                    <a:pt x="2111527" y="183730"/>
                  </a:lnTo>
                  <a:lnTo>
                    <a:pt x="2111095" y="183730"/>
                  </a:lnTo>
                  <a:lnTo>
                    <a:pt x="2105329" y="183426"/>
                  </a:lnTo>
                  <a:lnTo>
                    <a:pt x="2099170" y="183426"/>
                  </a:lnTo>
                  <a:lnTo>
                    <a:pt x="2092032" y="183591"/>
                  </a:lnTo>
                  <a:lnTo>
                    <a:pt x="2051126" y="189801"/>
                  </a:lnTo>
                  <a:lnTo>
                    <a:pt x="2015528" y="209169"/>
                  </a:lnTo>
                  <a:lnTo>
                    <a:pt x="2000364" y="238137"/>
                  </a:lnTo>
                  <a:lnTo>
                    <a:pt x="1999767" y="246849"/>
                  </a:lnTo>
                  <a:lnTo>
                    <a:pt x="2015528" y="284505"/>
                  </a:lnTo>
                  <a:lnTo>
                    <a:pt x="2051088" y="303314"/>
                  </a:lnTo>
                  <a:lnTo>
                    <a:pt x="2091905" y="309181"/>
                  </a:lnTo>
                  <a:lnTo>
                    <a:pt x="2099170" y="309333"/>
                  </a:lnTo>
                  <a:lnTo>
                    <a:pt x="2105329" y="309333"/>
                  </a:lnTo>
                  <a:lnTo>
                    <a:pt x="2148725" y="303060"/>
                  </a:lnTo>
                  <a:lnTo>
                    <a:pt x="2186127" y="281825"/>
                  </a:lnTo>
                  <a:lnTo>
                    <a:pt x="2187168" y="280428"/>
                  </a:lnTo>
                  <a:lnTo>
                    <a:pt x="2190331" y="276225"/>
                  </a:lnTo>
                  <a:lnTo>
                    <a:pt x="2196693" y="263169"/>
                  </a:lnTo>
                  <a:lnTo>
                    <a:pt x="2198281" y="255549"/>
                  </a:lnTo>
                  <a:lnTo>
                    <a:pt x="2198281" y="238137"/>
                  </a:lnTo>
                  <a:close/>
                </a:path>
                <a:path w="8921115" h="788035">
                  <a:moveTo>
                    <a:pt x="2254618" y="690981"/>
                  </a:moveTo>
                  <a:lnTo>
                    <a:pt x="2219528" y="668743"/>
                  </a:lnTo>
                  <a:lnTo>
                    <a:pt x="2197620" y="646214"/>
                  </a:lnTo>
                  <a:lnTo>
                    <a:pt x="2194407" y="642251"/>
                  </a:lnTo>
                  <a:lnTo>
                    <a:pt x="2174671" y="605332"/>
                  </a:lnTo>
                  <a:lnTo>
                    <a:pt x="2172741" y="591502"/>
                  </a:lnTo>
                  <a:lnTo>
                    <a:pt x="2172741" y="502894"/>
                  </a:lnTo>
                  <a:lnTo>
                    <a:pt x="2137346" y="502894"/>
                  </a:lnTo>
                  <a:lnTo>
                    <a:pt x="2137346" y="591502"/>
                  </a:lnTo>
                  <a:lnTo>
                    <a:pt x="2136952" y="598119"/>
                  </a:lnTo>
                  <a:lnTo>
                    <a:pt x="2118982" y="640524"/>
                  </a:lnTo>
                  <a:lnTo>
                    <a:pt x="2088565" y="674509"/>
                  </a:lnTo>
                  <a:lnTo>
                    <a:pt x="2058250" y="696582"/>
                  </a:lnTo>
                  <a:lnTo>
                    <a:pt x="2081339" y="719277"/>
                  </a:lnTo>
                  <a:lnTo>
                    <a:pt x="2116023" y="692035"/>
                  </a:lnTo>
                  <a:lnTo>
                    <a:pt x="2146630" y="657923"/>
                  </a:lnTo>
                  <a:lnTo>
                    <a:pt x="2155812" y="646214"/>
                  </a:lnTo>
                  <a:lnTo>
                    <a:pt x="2159711" y="651611"/>
                  </a:lnTo>
                  <a:lnTo>
                    <a:pt x="2190445" y="684923"/>
                  </a:lnTo>
                  <a:lnTo>
                    <a:pt x="2226094" y="712851"/>
                  </a:lnTo>
                  <a:lnTo>
                    <a:pt x="2232456" y="715543"/>
                  </a:lnTo>
                  <a:lnTo>
                    <a:pt x="2254618" y="690981"/>
                  </a:lnTo>
                  <a:close/>
                </a:path>
                <a:path w="8921115" h="788035">
                  <a:moveTo>
                    <a:pt x="2352789" y="593369"/>
                  </a:moveTo>
                  <a:lnTo>
                    <a:pt x="2309711" y="593369"/>
                  </a:lnTo>
                  <a:lnTo>
                    <a:pt x="2309711" y="489216"/>
                  </a:lnTo>
                  <a:lnTo>
                    <a:pt x="2274925" y="489216"/>
                  </a:lnTo>
                  <a:lnTo>
                    <a:pt x="2274925" y="785190"/>
                  </a:lnTo>
                  <a:lnTo>
                    <a:pt x="2305189" y="785190"/>
                  </a:lnTo>
                  <a:lnTo>
                    <a:pt x="2306624" y="784567"/>
                  </a:lnTo>
                  <a:lnTo>
                    <a:pt x="2309088" y="782078"/>
                  </a:lnTo>
                  <a:lnTo>
                    <a:pt x="2309711" y="780630"/>
                  </a:lnTo>
                  <a:lnTo>
                    <a:pt x="2309711" y="622896"/>
                  </a:lnTo>
                  <a:lnTo>
                    <a:pt x="2352789" y="622896"/>
                  </a:lnTo>
                  <a:lnTo>
                    <a:pt x="2352789" y="593369"/>
                  </a:lnTo>
                  <a:close/>
                </a:path>
                <a:path w="8921115" h="788035">
                  <a:moveTo>
                    <a:pt x="2369947" y="142798"/>
                  </a:moveTo>
                  <a:lnTo>
                    <a:pt x="2360688" y="101663"/>
                  </a:lnTo>
                  <a:lnTo>
                    <a:pt x="2336469" y="81927"/>
                  </a:lnTo>
                  <a:lnTo>
                    <a:pt x="2336469" y="128397"/>
                  </a:lnTo>
                  <a:lnTo>
                    <a:pt x="2336469" y="138353"/>
                  </a:lnTo>
                  <a:lnTo>
                    <a:pt x="2307183" y="164096"/>
                  </a:lnTo>
                  <a:lnTo>
                    <a:pt x="2302205" y="164769"/>
                  </a:lnTo>
                  <a:lnTo>
                    <a:pt x="2297074" y="164769"/>
                  </a:lnTo>
                  <a:lnTo>
                    <a:pt x="2261336" y="147205"/>
                  </a:lnTo>
                  <a:lnTo>
                    <a:pt x="2258606" y="133375"/>
                  </a:lnTo>
                  <a:lnTo>
                    <a:pt x="2259292" y="125945"/>
                  </a:lnTo>
                  <a:lnTo>
                    <a:pt x="2289124" y="102158"/>
                  </a:lnTo>
                  <a:lnTo>
                    <a:pt x="2297074" y="101663"/>
                  </a:lnTo>
                  <a:lnTo>
                    <a:pt x="2302205" y="101663"/>
                  </a:lnTo>
                  <a:lnTo>
                    <a:pt x="2335390" y="123990"/>
                  </a:lnTo>
                  <a:lnTo>
                    <a:pt x="2335504" y="124460"/>
                  </a:lnTo>
                  <a:lnTo>
                    <a:pt x="2336469" y="128397"/>
                  </a:lnTo>
                  <a:lnTo>
                    <a:pt x="2336469" y="81927"/>
                  </a:lnTo>
                  <a:lnTo>
                    <a:pt x="2332012" y="79819"/>
                  </a:lnTo>
                  <a:lnTo>
                    <a:pt x="2297074" y="73063"/>
                  </a:lnTo>
                  <a:lnTo>
                    <a:pt x="2289645" y="73329"/>
                  </a:lnTo>
                  <a:lnTo>
                    <a:pt x="2250732" y="85953"/>
                  </a:lnTo>
                  <a:lnTo>
                    <a:pt x="2226030" y="116268"/>
                  </a:lnTo>
                  <a:lnTo>
                    <a:pt x="2224125" y="133375"/>
                  </a:lnTo>
                  <a:lnTo>
                    <a:pt x="2224494" y="140182"/>
                  </a:lnTo>
                  <a:lnTo>
                    <a:pt x="2224595" y="140792"/>
                  </a:lnTo>
                  <a:lnTo>
                    <a:pt x="2225560" y="146621"/>
                  </a:lnTo>
                  <a:lnTo>
                    <a:pt x="2250732" y="181089"/>
                  </a:lnTo>
                  <a:lnTo>
                    <a:pt x="2275167" y="191236"/>
                  </a:lnTo>
                  <a:lnTo>
                    <a:pt x="2275027" y="191236"/>
                  </a:lnTo>
                  <a:lnTo>
                    <a:pt x="2282253" y="192595"/>
                  </a:lnTo>
                  <a:lnTo>
                    <a:pt x="2282101" y="192595"/>
                  </a:lnTo>
                  <a:lnTo>
                    <a:pt x="2289556" y="193408"/>
                  </a:lnTo>
                  <a:lnTo>
                    <a:pt x="2289378" y="193408"/>
                  </a:lnTo>
                  <a:lnTo>
                    <a:pt x="2297074" y="193687"/>
                  </a:lnTo>
                  <a:lnTo>
                    <a:pt x="2304504" y="193408"/>
                  </a:lnTo>
                  <a:lnTo>
                    <a:pt x="2343632" y="180797"/>
                  </a:lnTo>
                  <a:lnTo>
                    <a:pt x="2368131" y="150685"/>
                  </a:lnTo>
                  <a:lnTo>
                    <a:pt x="2369947" y="142798"/>
                  </a:lnTo>
                  <a:close/>
                </a:path>
                <a:path w="8921115" h="788035">
                  <a:moveTo>
                    <a:pt x="2376170" y="36068"/>
                  </a:moveTo>
                  <a:lnTo>
                    <a:pt x="2314003" y="36068"/>
                  </a:lnTo>
                  <a:lnTo>
                    <a:pt x="2314003" y="939"/>
                  </a:lnTo>
                  <a:lnTo>
                    <a:pt x="2278303" y="939"/>
                  </a:lnTo>
                  <a:lnTo>
                    <a:pt x="2278303" y="36068"/>
                  </a:lnTo>
                  <a:lnTo>
                    <a:pt x="2216442" y="36068"/>
                  </a:lnTo>
                  <a:lnTo>
                    <a:pt x="2216442" y="64046"/>
                  </a:lnTo>
                  <a:lnTo>
                    <a:pt x="2376170" y="64046"/>
                  </a:lnTo>
                  <a:lnTo>
                    <a:pt x="2376170" y="36068"/>
                  </a:lnTo>
                  <a:close/>
                </a:path>
                <a:path w="8921115" h="788035">
                  <a:moveTo>
                    <a:pt x="2451887" y="273583"/>
                  </a:moveTo>
                  <a:lnTo>
                    <a:pt x="2293074" y="273583"/>
                  </a:lnTo>
                  <a:lnTo>
                    <a:pt x="2292464" y="273329"/>
                  </a:lnTo>
                  <a:lnTo>
                    <a:pt x="2291232" y="272288"/>
                  </a:lnTo>
                  <a:lnTo>
                    <a:pt x="2290915" y="271513"/>
                  </a:lnTo>
                  <a:lnTo>
                    <a:pt x="2290915" y="214515"/>
                  </a:lnTo>
                  <a:lnTo>
                    <a:pt x="2255837" y="214515"/>
                  </a:lnTo>
                  <a:lnTo>
                    <a:pt x="2255837" y="289852"/>
                  </a:lnTo>
                  <a:lnTo>
                    <a:pt x="2257729" y="294360"/>
                  </a:lnTo>
                  <a:lnTo>
                    <a:pt x="2265324" y="301612"/>
                  </a:lnTo>
                  <a:lnTo>
                    <a:pt x="2269680" y="303428"/>
                  </a:lnTo>
                  <a:lnTo>
                    <a:pt x="2447379" y="303428"/>
                  </a:lnTo>
                  <a:lnTo>
                    <a:pt x="2448814" y="302806"/>
                  </a:lnTo>
                  <a:lnTo>
                    <a:pt x="2451277" y="300316"/>
                  </a:lnTo>
                  <a:lnTo>
                    <a:pt x="2451887" y="298869"/>
                  </a:lnTo>
                  <a:lnTo>
                    <a:pt x="2451887" y="273583"/>
                  </a:lnTo>
                  <a:close/>
                </a:path>
                <a:path w="8921115" h="788035">
                  <a:moveTo>
                    <a:pt x="2487587" y="97624"/>
                  </a:moveTo>
                  <a:lnTo>
                    <a:pt x="2444191" y="97624"/>
                  </a:lnTo>
                  <a:lnTo>
                    <a:pt x="2444191" y="7467"/>
                  </a:lnTo>
                  <a:lnTo>
                    <a:pt x="2409418" y="7467"/>
                  </a:lnTo>
                  <a:lnTo>
                    <a:pt x="2409418" y="225082"/>
                  </a:lnTo>
                  <a:lnTo>
                    <a:pt x="2439682" y="225082"/>
                  </a:lnTo>
                  <a:lnTo>
                    <a:pt x="2441117" y="224459"/>
                  </a:lnTo>
                  <a:lnTo>
                    <a:pt x="2443581" y="221970"/>
                  </a:lnTo>
                  <a:lnTo>
                    <a:pt x="2444191" y="220522"/>
                  </a:lnTo>
                  <a:lnTo>
                    <a:pt x="2444191" y="127469"/>
                  </a:lnTo>
                  <a:lnTo>
                    <a:pt x="2487587" y="127469"/>
                  </a:lnTo>
                  <a:lnTo>
                    <a:pt x="2487587" y="97624"/>
                  </a:lnTo>
                  <a:close/>
                </a:path>
                <a:path w="8921115" h="788035">
                  <a:moveTo>
                    <a:pt x="2592247" y="489216"/>
                  </a:moveTo>
                  <a:lnTo>
                    <a:pt x="2557462" y="489216"/>
                  </a:lnTo>
                  <a:lnTo>
                    <a:pt x="2557462" y="562584"/>
                  </a:lnTo>
                  <a:lnTo>
                    <a:pt x="2494991" y="562584"/>
                  </a:lnTo>
                  <a:lnTo>
                    <a:pt x="2495219" y="527875"/>
                  </a:lnTo>
                  <a:lnTo>
                    <a:pt x="2495296" y="511505"/>
                  </a:lnTo>
                  <a:lnTo>
                    <a:pt x="2493454" y="507047"/>
                  </a:lnTo>
                  <a:lnTo>
                    <a:pt x="2486063" y="499999"/>
                  </a:lnTo>
                  <a:lnTo>
                    <a:pt x="2481656" y="498233"/>
                  </a:lnTo>
                  <a:lnTo>
                    <a:pt x="2365718" y="498233"/>
                  </a:lnTo>
                  <a:lnTo>
                    <a:pt x="2365718" y="526834"/>
                  </a:lnTo>
                  <a:lnTo>
                    <a:pt x="2459494" y="526834"/>
                  </a:lnTo>
                  <a:lnTo>
                    <a:pt x="2460510" y="527875"/>
                  </a:lnTo>
                  <a:lnTo>
                    <a:pt x="2460510" y="565391"/>
                  </a:lnTo>
                  <a:lnTo>
                    <a:pt x="2459977" y="574078"/>
                  </a:lnTo>
                  <a:lnTo>
                    <a:pt x="2441778" y="608368"/>
                  </a:lnTo>
                  <a:lnTo>
                    <a:pt x="2404135" y="631444"/>
                  </a:lnTo>
                  <a:lnTo>
                    <a:pt x="2364829" y="644588"/>
                  </a:lnTo>
                  <a:lnTo>
                    <a:pt x="2354338" y="647458"/>
                  </a:lnTo>
                  <a:lnTo>
                    <a:pt x="2359202" y="653681"/>
                  </a:lnTo>
                  <a:lnTo>
                    <a:pt x="2361412" y="656374"/>
                  </a:lnTo>
                  <a:lnTo>
                    <a:pt x="2366340" y="662178"/>
                  </a:lnTo>
                  <a:lnTo>
                    <a:pt x="2368537" y="664819"/>
                  </a:lnTo>
                  <a:lnTo>
                    <a:pt x="2372436" y="669582"/>
                  </a:lnTo>
                  <a:lnTo>
                    <a:pt x="2373312" y="670560"/>
                  </a:lnTo>
                  <a:lnTo>
                    <a:pt x="2381720" y="668807"/>
                  </a:lnTo>
                  <a:lnTo>
                    <a:pt x="2426551" y="652868"/>
                  </a:lnTo>
                  <a:lnTo>
                    <a:pt x="2459863" y="632460"/>
                  </a:lnTo>
                  <a:lnTo>
                    <a:pt x="2489111" y="599465"/>
                  </a:lnTo>
                  <a:lnTo>
                    <a:pt x="2492222" y="592124"/>
                  </a:lnTo>
                  <a:lnTo>
                    <a:pt x="2557462" y="592124"/>
                  </a:lnTo>
                  <a:lnTo>
                    <a:pt x="2557462" y="704037"/>
                  </a:lnTo>
                  <a:lnTo>
                    <a:pt x="2587726" y="704037"/>
                  </a:lnTo>
                  <a:lnTo>
                    <a:pt x="2589161" y="703427"/>
                  </a:lnTo>
                  <a:lnTo>
                    <a:pt x="2591625" y="700938"/>
                  </a:lnTo>
                  <a:lnTo>
                    <a:pt x="2592247" y="699477"/>
                  </a:lnTo>
                  <a:lnTo>
                    <a:pt x="2592247" y="592124"/>
                  </a:lnTo>
                  <a:lnTo>
                    <a:pt x="2592247" y="562584"/>
                  </a:lnTo>
                  <a:lnTo>
                    <a:pt x="2592247" y="489216"/>
                  </a:lnTo>
                  <a:close/>
                </a:path>
                <a:path w="8921115" h="788035">
                  <a:moveTo>
                    <a:pt x="2599944" y="755650"/>
                  </a:moveTo>
                  <a:lnTo>
                    <a:pt x="2435275" y="755650"/>
                  </a:lnTo>
                  <a:lnTo>
                    <a:pt x="2434666" y="755396"/>
                  </a:lnTo>
                  <a:lnTo>
                    <a:pt x="2433434" y="754354"/>
                  </a:lnTo>
                  <a:lnTo>
                    <a:pt x="2433129" y="753579"/>
                  </a:lnTo>
                  <a:lnTo>
                    <a:pt x="2433129" y="685076"/>
                  </a:lnTo>
                  <a:lnTo>
                    <a:pt x="2398344" y="685076"/>
                  </a:lnTo>
                  <a:lnTo>
                    <a:pt x="2398344" y="771613"/>
                  </a:lnTo>
                  <a:lnTo>
                    <a:pt x="2400236" y="776122"/>
                  </a:lnTo>
                  <a:lnTo>
                    <a:pt x="2407831" y="783374"/>
                  </a:lnTo>
                  <a:lnTo>
                    <a:pt x="2412200" y="785190"/>
                  </a:lnTo>
                  <a:lnTo>
                    <a:pt x="2595422" y="785190"/>
                  </a:lnTo>
                  <a:lnTo>
                    <a:pt x="2596858" y="784567"/>
                  </a:lnTo>
                  <a:lnTo>
                    <a:pt x="2599321" y="782078"/>
                  </a:lnTo>
                  <a:lnTo>
                    <a:pt x="2599944" y="780630"/>
                  </a:lnTo>
                  <a:lnTo>
                    <a:pt x="2599944" y="755650"/>
                  </a:lnTo>
                  <a:close/>
                </a:path>
                <a:path w="8921115" h="788035">
                  <a:moveTo>
                    <a:pt x="2740444" y="107569"/>
                  </a:moveTo>
                  <a:lnTo>
                    <a:pt x="2610662" y="107569"/>
                  </a:lnTo>
                  <a:lnTo>
                    <a:pt x="2609634" y="106527"/>
                  </a:lnTo>
                  <a:lnTo>
                    <a:pt x="2609634" y="48602"/>
                  </a:lnTo>
                  <a:lnTo>
                    <a:pt x="2610662" y="47574"/>
                  </a:lnTo>
                  <a:lnTo>
                    <a:pt x="2737370" y="47574"/>
                  </a:lnTo>
                  <a:lnTo>
                    <a:pt x="2737370" y="18656"/>
                  </a:lnTo>
                  <a:lnTo>
                    <a:pt x="2587993" y="18656"/>
                  </a:lnTo>
                  <a:lnTo>
                    <a:pt x="2583535" y="20421"/>
                  </a:lnTo>
                  <a:lnTo>
                    <a:pt x="2576347" y="27470"/>
                  </a:lnTo>
                  <a:lnTo>
                    <a:pt x="2574556" y="31915"/>
                  </a:lnTo>
                  <a:lnTo>
                    <a:pt x="2574556" y="123532"/>
                  </a:lnTo>
                  <a:lnTo>
                    <a:pt x="2576449" y="127990"/>
                  </a:lnTo>
                  <a:lnTo>
                    <a:pt x="2584043" y="135026"/>
                  </a:lnTo>
                  <a:lnTo>
                    <a:pt x="2588399" y="136791"/>
                  </a:lnTo>
                  <a:lnTo>
                    <a:pt x="2740444" y="136791"/>
                  </a:lnTo>
                  <a:lnTo>
                    <a:pt x="2740444" y="107569"/>
                  </a:lnTo>
                  <a:close/>
                </a:path>
                <a:path w="8921115" h="788035">
                  <a:moveTo>
                    <a:pt x="2755214" y="162280"/>
                  </a:moveTo>
                  <a:lnTo>
                    <a:pt x="2708745" y="169125"/>
                  </a:lnTo>
                  <a:lnTo>
                    <a:pt x="2668638" y="171170"/>
                  </a:lnTo>
                  <a:lnTo>
                    <a:pt x="2557005" y="171297"/>
                  </a:lnTo>
                  <a:lnTo>
                    <a:pt x="2557005" y="201460"/>
                  </a:lnTo>
                  <a:lnTo>
                    <a:pt x="2627185" y="201460"/>
                  </a:lnTo>
                  <a:lnTo>
                    <a:pt x="2627185" y="282282"/>
                  </a:lnTo>
                  <a:lnTo>
                    <a:pt x="2657449" y="282282"/>
                  </a:lnTo>
                  <a:lnTo>
                    <a:pt x="2658884" y="281660"/>
                  </a:lnTo>
                  <a:lnTo>
                    <a:pt x="2661348" y="279184"/>
                  </a:lnTo>
                  <a:lnTo>
                    <a:pt x="2661958" y="277723"/>
                  </a:lnTo>
                  <a:lnTo>
                    <a:pt x="2661958" y="201460"/>
                  </a:lnTo>
                  <a:lnTo>
                    <a:pt x="2675953" y="200977"/>
                  </a:lnTo>
                  <a:lnTo>
                    <a:pt x="2722715" y="198374"/>
                  </a:lnTo>
                  <a:lnTo>
                    <a:pt x="2755214" y="189230"/>
                  </a:lnTo>
                  <a:lnTo>
                    <a:pt x="2755214" y="162280"/>
                  </a:lnTo>
                  <a:close/>
                </a:path>
                <a:path w="8921115" h="788035">
                  <a:moveTo>
                    <a:pt x="2803233" y="7772"/>
                  </a:moveTo>
                  <a:lnTo>
                    <a:pt x="2767838" y="7772"/>
                  </a:lnTo>
                  <a:lnTo>
                    <a:pt x="2767838" y="303428"/>
                  </a:lnTo>
                  <a:lnTo>
                    <a:pt x="2798711" y="303428"/>
                  </a:lnTo>
                  <a:lnTo>
                    <a:pt x="2800159" y="302806"/>
                  </a:lnTo>
                  <a:lnTo>
                    <a:pt x="2802610" y="300316"/>
                  </a:lnTo>
                  <a:lnTo>
                    <a:pt x="2803233" y="298869"/>
                  </a:lnTo>
                  <a:lnTo>
                    <a:pt x="2803233" y="7772"/>
                  </a:lnTo>
                  <a:close/>
                </a:path>
                <a:path w="8921115" h="788035">
                  <a:moveTo>
                    <a:pt x="3071152" y="191198"/>
                  </a:moveTo>
                  <a:lnTo>
                    <a:pt x="3032988" y="198653"/>
                  </a:lnTo>
                  <a:lnTo>
                    <a:pt x="3034017" y="195757"/>
                  </a:lnTo>
                  <a:lnTo>
                    <a:pt x="3034423" y="193065"/>
                  </a:lnTo>
                  <a:lnTo>
                    <a:pt x="3034525" y="51295"/>
                  </a:lnTo>
                  <a:lnTo>
                    <a:pt x="3061919" y="51295"/>
                  </a:lnTo>
                  <a:lnTo>
                    <a:pt x="3061919" y="22390"/>
                  </a:lnTo>
                  <a:lnTo>
                    <a:pt x="3000057" y="22390"/>
                  </a:lnTo>
                  <a:lnTo>
                    <a:pt x="3000057" y="51295"/>
                  </a:lnTo>
                  <a:lnTo>
                    <a:pt x="3000057" y="200113"/>
                  </a:lnTo>
                  <a:lnTo>
                    <a:pt x="2999028" y="201142"/>
                  </a:lnTo>
                  <a:lnTo>
                    <a:pt x="2947835" y="201142"/>
                  </a:lnTo>
                  <a:lnTo>
                    <a:pt x="2946819" y="200113"/>
                  </a:lnTo>
                  <a:lnTo>
                    <a:pt x="2946819" y="51295"/>
                  </a:lnTo>
                  <a:lnTo>
                    <a:pt x="3000057" y="51295"/>
                  </a:lnTo>
                  <a:lnTo>
                    <a:pt x="3000057" y="22390"/>
                  </a:lnTo>
                  <a:lnTo>
                    <a:pt x="2885262" y="22390"/>
                  </a:lnTo>
                  <a:lnTo>
                    <a:pt x="2885262" y="51295"/>
                  </a:lnTo>
                  <a:lnTo>
                    <a:pt x="2912656" y="51295"/>
                  </a:lnTo>
                  <a:lnTo>
                    <a:pt x="2912656" y="193471"/>
                  </a:lnTo>
                  <a:lnTo>
                    <a:pt x="2913367" y="197624"/>
                  </a:lnTo>
                  <a:lnTo>
                    <a:pt x="2913456" y="197827"/>
                  </a:lnTo>
                  <a:lnTo>
                    <a:pt x="2914802" y="201142"/>
                  </a:lnTo>
                  <a:lnTo>
                    <a:pt x="2881871" y="201142"/>
                  </a:lnTo>
                  <a:lnTo>
                    <a:pt x="2881871" y="229641"/>
                  </a:lnTo>
                  <a:lnTo>
                    <a:pt x="2984563" y="229641"/>
                  </a:lnTo>
                  <a:lnTo>
                    <a:pt x="3000400" y="229247"/>
                  </a:lnTo>
                  <a:lnTo>
                    <a:pt x="3042018" y="226352"/>
                  </a:lnTo>
                  <a:lnTo>
                    <a:pt x="3071152" y="221043"/>
                  </a:lnTo>
                  <a:lnTo>
                    <a:pt x="3071152" y="198653"/>
                  </a:lnTo>
                  <a:lnTo>
                    <a:pt x="3071152" y="191198"/>
                  </a:lnTo>
                  <a:close/>
                </a:path>
                <a:path w="8921115" h="788035">
                  <a:moveTo>
                    <a:pt x="3126867" y="7150"/>
                  </a:moveTo>
                  <a:lnTo>
                    <a:pt x="3091472" y="7150"/>
                  </a:lnTo>
                  <a:lnTo>
                    <a:pt x="3091472" y="303428"/>
                  </a:lnTo>
                  <a:lnTo>
                    <a:pt x="3122345" y="303428"/>
                  </a:lnTo>
                  <a:lnTo>
                    <a:pt x="3123781" y="302806"/>
                  </a:lnTo>
                  <a:lnTo>
                    <a:pt x="3126244" y="300316"/>
                  </a:lnTo>
                  <a:lnTo>
                    <a:pt x="3126867" y="298869"/>
                  </a:lnTo>
                  <a:lnTo>
                    <a:pt x="3126867" y="7150"/>
                  </a:lnTo>
                  <a:close/>
                </a:path>
                <a:path w="8921115" h="788035">
                  <a:moveTo>
                    <a:pt x="3294291" y="173164"/>
                  </a:moveTo>
                  <a:lnTo>
                    <a:pt x="3283369" y="129959"/>
                  </a:lnTo>
                  <a:lnTo>
                    <a:pt x="3261055" y="107416"/>
                  </a:lnTo>
                  <a:lnTo>
                    <a:pt x="3261055" y="167360"/>
                  </a:lnTo>
                  <a:lnTo>
                    <a:pt x="3261055" y="179793"/>
                  </a:lnTo>
                  <a:lnTo>
                    <a:pt x="3234690" y="218033"/>
                  </a:lnTo>
                  <a:lnTo>
                    <a:pt x="3229660" y="219176"/>
                  </a:lnTo>
                  <a:lnTo>
                    <a:pt x="3218789" y="219176"/>
                  </a:lnTo>
                  <a:lnTo>
                    <a:pt x="3188106" y="185966"/>
                  </a:lnTo>
                  <a:lnTo>
                    <a:pt x="3187192" y="179793"/>
                  </a:lnTo>
                  <a:lnTo>
                    <a:pt x="3187192" y="167360"/>
                  </a:lnTo>
                  <a:lnTo>
                    <a:pt x="3212884" y="127876"/>
                  </a:lnTo>
                  <a:lnTo>
                    <a:pt x="3218167" y="126530"/>
                  </a:lnTo>
                  <a:lnTo>
                    <a:pt x="3230067" y="126530"/>
                  </a:lnTo>
                  <a:lnTo>
                    <a:pt x="3260229" y="161658"/>
                  </a:lnTo>
                  <a:lnTo>
                    <a:pt x="3261055" y="167360"/>
                  </a:lnTo>
                  <a:lnTo>
                    <a:pt x="3261055" y="107416"/>
                  </a:lnTo>
                  <a:lnTo>
                    <a:pt x="3224123" y="97624"/>
                  </a:lnTo>
                  <a:lnTo>
                    <a:pt x="3216579" y="97967"/>
                  </a:lnTo>
                  <a:lnTo>
                    <a:pt x="3178492" y="114147"/>
                  </a:lnTo>
                  <a:lnTo>
                    <a:pt x="3157118" y="149936"/>
                  </a:lnTo>
                  <a:lnTo>
                    <a:pt x="3154489" y="167360"/>
                  </a:lnTo>
                  <a:lnTo>
                    <a:pt x="3154261" y="173164"/>
                  </a:lnTo>
                  <a:lnTo>
                    <a:pt x="3165716" y="216027"/>
                  </a:lnTo>
                  <a:lnTo>
                    <a:pt x="3195955" y="242646"/>
                  </a:lnTo>
                  <a:lnTo>
                    <a:pt x="3216529" y="248031"/>
                  </a:lnTo>
                  <a:lnTo>
                    <a:pt x="3216389" y="248031"/>
                  </a:lnTo>
                  <a:lnTo>
                    <a:pt x="3224123" y="248399"/>
                  </a:lnTo>
                  <a:lnTo>
                    <a:pt x="3231794" y="248031"/>
                  </a:lnTo>
                  <a:lnTo>
                    <a:pt x="3239122" y="246926"/>
                  </a:lnTo>
                  <a:lnTo>
                    <a:pt x="3274911" y="226479"/>
                  </a:lnTo>
                  <a:lnTo>
                    <a:pt x="3280626" y="219176"/>
                  </a:lnTo>
                  <a:lnTo>
                    <a:pt x="3283102" y="215480"/>
                  </a:lnTo>
                  <a:lnTo>
                    <a:pt x="3294024" y="179793"/>
                  </a:lnTo>
                  <a:lnTo>
                    <a:pt x="3294291" y="173164"/>
                  </a:lnTo>
                  <a:close/>
                </a:path>
                <a:path w="8921115" h="788035">
                  <a:moveTo>
                    <a:pt x="3300145" y="51917"/>
                  </a:moveTo>
                  <a:lnTo>
                    <a:pt x="3241052" y="51917"/>
                  </a:lnTo>
                  <a:lnTo>
                    <a:pt x="3241052" y="9956"/>
                  </a:lnTo>
                  <a:lnTo>
                    <a:pt x="3205657" y="9956"/>
                  </a:lnTo>
                  <a:lnTo>
                    <a:pt x="3205657" y="51917"/>
                  </a:lnTo>
                  <a:lnTo>
                    <a:pt x="3146260" y="51917"/>
                  </a:lnTo>
                  <a:lnTo>
                    <a:pt x="3146260" y="80835"/>
                  </a:lnTo>
                  <a:lnTo>
                    <a:pt x="3300145" y="80835"/>
                  </a:lnTo>
                  <a:lnTo>
                    <a:pt x="3300145" y="51917"/>
                  </a:lnTo>
                  <a:close/>
                </a:path>
                <a:path w="8921115" h="788035">
                  <a:moveTo>
                    <a:pt x="3593706" y="210121"/>
                  </a:moveTo>
                  <a:lnTo>
                    <a:pt x="3560457" y="184023"/>
                  </a:lnTo>
                  <a:lnTo>
                    <a:pt x="3540302" y="161975"/>
                  </a:lnTo>
                  <a:lnTo>
                    <a:pt x="3537077" y="157848"/>
                  </a:lnTo>
                  <a:lnTo>
                    <a:pt x="3518890" y="124206"/>
                  </a:lnTo>
                  <a:lnTo>
                    <a:pt x="3517125" y="111925"/>
                  </a:lnTo>
                  <a:lnTo>
                    <a:pt x="3517125" y="51917"/>
                  </a:lnTo>
                  <a:lnTo>
                    <a:pt x="3581450" y="51917"/>
                  </a:lnTo>
                  <a:lnTo>
                    <a:pt x="3581450" y="22390"/>
                  </a:lnTo>
                  <a:lnTo>
                    <a:pt x="3419259" y="22390"/>
                  </a:lnTo>
                  <a:lnTo>
                    <a:pt x="3419259" y="51917"/>
                  </a:lnTo>
                  <a:lnTo>
                    <a:pt x="3481730" y="51917"/>
                  </a:lnTo>
                  <a:lnTo>
                    <a:pt x="3481641" y="111925"/>
                  </a:lnTo>
                  <a:lnTo>
                    <a:pt x="3466808" y="150825"/>
                  </a:lnTo>
                  <a:lnTo>
                    <a:pt x="3438156" y="186613"/>
                  </a:lnTo>
                  <a:lnTo>
                    <a:pt x="3414331" y="207657"/>
                  </a:lnTo>
                  <a:lnTo>
                    <a:pt x="3414331" y="154825"/>
                  </a:lnTo>
                  <a:lnTo>
                    <a:pt x="3414331" y="123418"/>
                  </a:lnTo>
                  <a:lnTo>
                    <a:pt x="3414331" y="7150"/>
                  </a:lnTo>
                  <a:lnTo>
                    <a:pt x="3379863" y="7150"/>
                  </a:lnTo>
                  <a:lnTo>
                    <a:pt x="3379863" y="123418"/>
                  </a:lnTo>
                  <a:lnTo>
                    <a:pt x="3348151" y="123418"/>
                  </a:lnTo>
                  <a:lnTo>
                    <a:pt x="3348151" y="7150"/>
                  </a:lnTo>
                  <a:lnTo>
                    <a:pt x="3313988" y="7150"/>
                  </a:lnTo>
                  <a:lnTo>
                    <a:pt x="3313988" y="296278"/>
                  </a:lnTo>
                  <a:lnTo>
                    <a:pt x="3342614" y="296278"/>
                  </a:lnTo>
                  <a:lnTo>
                    <a:pt x="3343745" y="295960"/>
                  </a:lnTo>
                  <a:lnTo>
                    <a:pt x="3347034" y="294728"/>
                  </a:lnTo>
                  <a:lnTo>
                    <a:pt x="3347948" y="292963"/>
                  </a:lnTo>
                  <a:lnTo>
                    <a:pt x="3348151" y="290055"/>
                  </a:lnTo>
                  <a:lnTo>
                    <a:pt x="3348151" y="154825"/>
                  </a:lnTo>
                  <a:lnTo>
                    <a:pt x="3379863" y="154825"/>
                  </a:lnTo>
                  <a:lnTo>
                    <a:pt x="3379863" y="303428"/>
                  </a:lnTo>
                  <a:lnTo>
                    <a:pt x="3408578" y="303428"/>
                  </a:lnTo>
                  <a:lnTo>
                    <a:pt x="3409658" y="303123"/>
                  </a:lnTo>
                  <a:lnTo>
                    <a:pt x="3413150" y="301879"/>
                  </a:lnTo>
                  <a:lnTo>
                    <a:pt x="3414128" y="300113"/>
                  </a:lnTo>
                  <a:lnTo>
                    <a:pt x="3414331" y="297205"/>
                  </a:lnTo>
                  <a:lnTo>
                    <a:pt x="3414331" y="226415"/>
                  </a:lnTo>
                  <a:lnTo>
                    <a:pt x="3427565" y="238455"/>
                  </a:lnTo>
                  <a:lnTo>
                    <a:pt x="3461486" y="209359"/>
                  </a:lnTo>
                  <a:lnTo>
                    <a:pt x="3491382" y="174980"/>
                  </a:lnTo>
                  <a:lnTo>
                    <a:pt x="3500501" y="161975"/>
                  </a:lnTo>
                  <a:lnTo>
                    <a:pt x="3504196" y="167360"/>
                  </a:lnTo>
                  <a:lnTo>
                    <a:pt x="3532517" y="200367"/>
                  </a:lnTo>
                  <a:lnTo>
                    <a:pt x="3564623" y="229641"/>
                  </a:lnTo>
                  <a:lnTo>
                    <a:pt x="3570376" y="233172"/>
                  </a:lnTo>
                  <a:lnTo>
                    <a:pt x="3592931" y="210972"/>
                  </a:lnTo>
                  <a:lnTo>
                    <a:pt x="3593706" y="210121"/>
                  </a:lnTo>
                  <a:close/>
                </a:path>
                <a:path w="8921115" h="788035">
                  <a:moveTo>
                    <a:pt x="3691331" y="113792"/>
                  </a:moveTo>
                  <a:lnTo>
                    <a:pt x="3651631" y="113792"/>
                  </a:lnTo>
                  <a:lnTo>
                    <a:pt x="3651631" y="7467"/>
                  </a:lnTo>
                  <a:lnTo>
                    <a:pt x="3616541" y="7467"/>
                  </a:lnTo>
                  <a:lnTo>
                    <a:pt x="3616541" y="303428"/>
                  </a:lnTo>
                  <a:lnTo>
                    <a:pt x="3647109" y="303428"/>
                  </a:lnTo>
                  <a:lnTo>
                    <a:pt x="3648545" y="302806"/>
                  </a:lnTo>
                  <a:lnTo>
                    <a:pt x="3651008" y="300316"/>
                  </a:lnTo>
                  <a:lnTo>
                    <a:pt x="3651631" y="298869"/>
                  </a:lnTo>
                  <a:lnTo>
                    <a:pt x="3651631" y="143319"/>
                  </a:lnTo>
                  <a:lnTo>
                    <a:pt x="3691331" y="143319"/>
                  </a:lnTo>
                  <a:lnTo>
                    <a:pt x="3691331" y="113792"/>
                  </a:lnTo>
                  <a:close/>
                </a:path>
                <a:path w="8921115" h="788035">
                  <a:moveTo>
                    <a:pt x="3865219" y="93268"/>
                  </a:moveTo>
                  <a:lnTo>
                    <a:pt x="3861511" y="67360"/>
                  </a:lnTo>
                  <a:lnTo>
                    <a:pt x="3858755" y="60007"/>
                  </a:lnTo>
                  <a:lnTo>
                    <a:pt x="3855237" y="52984"/>
                  </a:lnTo>
                  <a:lnTo>
                    <a:pt x="3851148" y="46520"/>
                  </a:lnTo>
                  <a:lnTo>
                    <a:pt x="3849509" y="44462"/>
                  </a:lnTo>
                  <a:lnTo>
                    <a:pt x="3846474" y="40627"/>
                  </a:lnTo>
                  <a:lnTo>
                    <a:pt x="3841216" y="35293"/>
                  </a:lnTo>
                  <a:lnTo>
                    <a:pt x="3835425" y="30543"/>
                  </a:lnTo>
                  <a:lnTo>
                    <a:pt x="3832910" y="28892"/>
                  </a:lnTo>
                  <a:lnTo>
                    <a:pt x="3832910" y="85915"/>
                  </a:lnTo>
                  <a:lnTo>
                    <a:pt x="3832910" y="101663"/>
                  </a:lnTo>
                  <a:lnTo>
                    <a:pt x="3812489" y="135077"/>
                  </a:lnTo>
                  <a:lnTo>
                    <a:pt x="3795153" y="141973"/>
                  </a:lnTo>
                  <a:lnTo>
                    <a:pt x="3795318" y="141973"/>
                  </a:lnTo>
                  <a:lnTo>
                    <a:pt x="3788892" y="143014"/>
                  </a:lnTo>
                  <a:lnTo>
                    <a:pt x="3775964" y="143014"/>
                  </a:lnTo>
                  <a:lnTo>
                    <a:pt x="3738880" y="120942"/>
                  </a:lnTo>
                  <a:lnTo>
                    <a:pt x="3732034" y="101663"/>
                  </a:lnTo>
                  <a:lnTo>
                    <a:pt x="3732034" y="85915"/>
                  </a:lnTo>
                  <a:lnTo>
                    <a:pt x="3756583" y="50939"/>
                  </a:lnTo>
                  <a:lnTo>
                    <a:pt x="3769131" y="45656"/>
                  </a:lnTo>
                  <a:lnTo>
                    <a:pt x="3769423" y="45656"/>
                  </a:lnTo>
                  <a:lnTo>
                    <a:pt x="3775557" y="44462"/>
                  </a:lnTo>
                  <a:lnTo>
                    <a:pt x="3789718" y="44462"/>
                  </a:lnTo>
                  <a:lnTo>
                    <a:pt x="3796284" y="45656"/>
                  </a:lnTo>
                  <a:lnTo>
                    <a:pt x="3831628" y="79387"/>
                  </a:lnTo>
                  <a:lnTo>
                    <a:pt x="3832910" y="85915"/>
                  </a:lnTo>
                  <a:lnTo>
                    <a:pt x="3832910" y="28892"/>
                  </a:lnTo>
                  <a:lnTo>
                    <a:pt x="3791216" y="14947"/>
                  </a:lnTo>
                  <a:lnTo>
                    <a:pt x="3782733" y="14617"/>
                  </a:lnTo>
                  <a:lnTo>
                    <a:pt x="3774402" y="14947"/>
                  </a:lnTo>
                  <a:lnTo>
                    <a:pt x="3766616" y="15938"/>
                  </a:lnTo>
                  <a:lnTo>
                    <a:pt x="3766362" y="15938"/>
                  </a:lnTo>
                  <a:lnTo>
                    <a:pt x="3729583" y="31229"/>
                  </a:lnTo>
                  <a:lnTo>
                    <a:pt x="3702964" y="68440"/>
                  </a:lnTo>
                  <a:lnTo>
                    <a:pt x="3699332" y="93268"/>
                  </a:lnTo>
                  <a:lnTo>
                    <a:pt x="3699776" y="102768"/>
                  </a:lnTo>
                  <a:lnTo>
                    <a:pt x="3701021" y="111417"/>
                  </a:lnTo>
                  <a:lnTo>
                    <a:pt x="3701097" y="111683"/>
                  </a:lnTo>
                  <a:lnTo>
                    <a:pt x="3703142" y="119646"/>
                  </a:lnTo>
                  <a:lnTo>
                    <a:pt x="3724414" y="152031"/>
                  </a:lnTo>
                  <a:lnTo>
                    <a:pt x="3758679" y="169570"/>
                  </a:lnTo>
                  <a:lnTo>
                    <a:pt x="3782733" y="172542"/>
                  </a:lnTo>
                  <a:lnTo>
                    <a:pt x="3791610" y="172212"/>
                  </a:lnTo>
                  <a:lnTo>
                    <a:pt x="3791254" y="172212"/>
                  </a:lnTo>
                  <a:lnTo>
                    <a:pt x="3799878" y="171221"/>
                  </a:lnTo>
                  <a:lnTo>
                    <a:pt x="3799598" y="171221"/>
                  </a:lnTo>
                  <a:lnTo>
                    <a:pt x="3807091" y="169748"/>
                  </a:lnTo>
                  <a:lnTo>
                    <a:pt x="3814749" y="167576"/>
                  </a:lnTo>
                  <a:lnTo>
                    <a:pt x="3849865" y="143014"/>
                  </a:lnTo>
                  <a:lnTo>
                    <a:pt x="3861676" y="119646"/>
                  </a:lnTo>
                  <a:lnTo>
                    <a:pt x="3863606" y="111683"/>
                  </a:lnTo>
                  <a:lnTo>
                    <a:pt x="3863644" y="111417"/>
                  </a:lnTo>
                  <a:lnTo>
                    <a:pt x="3864813" y="102768"/>
                  </a:lnTo>
                  <a:lnTo>
                    <a:pt x="3864889" y="101244"/>
                  </a:lnTo>
                  <a:lnTo>
                    <a:pt x="3865219" y="93268"/>
                  </a:lnTo>
                  <a:close/>
                </a:path>
                <a:path w="8921115" h="788035">
                  <a:moveTo>
                    <a:pt x="3891381" y="201764"/>
                  </a:moveTo>
                  <a:lnTo>
                    <a:pt x="3852253" y="208343"/>
                  </a:lnTo>
                  <a:lnTo>
                    <a:pt x="3808323" y="211594"/>
                  </a:lnTo>
                  <a:lnTo>
                    <a:pt x="3793236" y="211975"/>
                  </a:lnTo>
                  <a:lnTo>
                    <a:pt x="3690404" y="211975"/>
                  </a:lnTo>
                  <a:lnTo>
                    <a:pt x="3690404" y="241388"/>
                  </a:lnTo>
                  <a:lnTo>
                    <a:pt x="3798443" y="241388"/>
                  </a:lnTo>
                  <a:lnTo>
                    <a:pt x="3814165" y="241046"/>
                  </a:lnTo>
                  <a:lnTo>
                    <a:pt x="3858628" y="237871"/>
                  </a:lnTo>
                  <a:lnTo>
                    <a:pt x="3891381" y="229641"/>
                  </a:lnTo>
                  <a:lnTo>
                    <a:pt x="3891381" y="201764"/>
                  </a:lnTo>
                  <a:close/>
                </a:path>
                <a:path w="8921115" h="788035">
                  <a:moveTo>
                    <a:pt x="3939400" y="7467"/>
                  </a:moveTo>
                  <a:lnTo>
                    <a:pt x="3904310" y="7467"/>
                  </a:lnTo>
                  <a:lnTo>
                    <a:pt x="3904310" y="303428"/>
                  </a:lnTo>
                  <a:lnTo>
                    <a:pt x="3934879" y="303428"/>
                  </a:lnTo>
                  <a:lnTo>
                    <a:pt x="3936314" y="302806"/>
                  </a:lnTo>
                  <a:lnTo>
                    <a:pt x="3938778" y="300316"/>
                  </a:lnTo>
                  <a:lnTo>
                    <a:pt x="3939400" y="298869"/>
                  </a:lnTo>
                  <a:lnTo>
                    <a:pt x="3939400" y="7467"/>
                  </a:lnTo>
                  <a:close/>
                </a:path>
                <a:path w="8921115" h="788035">
                  <a:moveTo>
                    <a:pt x="4197032" y="136791"/>
                  </a:moveTo>
                  <a:lnTo>
                    <a:pt x="4161447" y="117944"/>
                  </a:lnTo>
                  <a:lnTo>
                    <a:pt x="4151096" y="110363"/>
                  </a:lnTo>
                  <a:lnTo>
                    <a:pt x="4150093" y="109588"/>
                  </a:lnTo>
                  <a:lnTo>
                    <a:pt x="4124706" y="75857"/>
                  </a:lnTo>
                  <a:lnTo>
                    <a:pt x="4124706" y="45085"/>
                  </a:lnTo>
                  <a:lnTo>
                    <a:pt x="4183481" y="45085"/>
                  </a:lnTo>
                  <a:lnTo>
                    <a:pt x="4183481" y="16484"/>
                  </a:lnTo>
                  <a:lnTo>
                    <a:pt x="4031754" y="16484"/>
                  </a:lnTo>
                  <a:lnTo>
                    <a:pt x="4031754" y="45085"/>
                  </a:lnTo>
                  <a:lnTo>
                    <a:pt x="4088993" y="45085"/>
                  </a:lnTo>
                  <a:lnTo>
                    <a:pt x="4088993" y="74612"/>
                  </a:lnTo>
                  <a:lnTo>
                    <a:pt x="4067606" y="109283"/>
                  </a:lnTo>
                  <a:lnTo>
                    <a:pt x="4036441" y="133019"/>
                  </a:lnTo>
                  <a:lnTo>
                    <a:pt x="4012984" y="144881"/>
                  </a:lnTo>
                  <a:lnTo>
                    <a:pt x="4034218" y="166954"/>
                  </a:lnTo>
                  <a:lnTo>
                    <a:pt x="4080230" y="138087"/>
                  </a:lnTo>
                  <a:lnTo>
                    <a:pt x="4107472" y="110363"/>
                  </a:lnTo>
                  <a:lnTo>
                    <a:pt x="4111574" y="115341"/>
                  </a:lnTo>
                  <a:lnTo>
                    <a:pt x="4144810" y="142748"/>
                  </a:lnTo>
                  <a:lnTo>
                    <a:pt x="4175798" y="159804"/>
                  </a:lnTo>
                  <a:lnTo>
                    <a:pt x="4197032" y="136791"/>
                  </a:lnTo>
                  <a:close/>
                </a:path>
                <a:path w="8921115" h="788035">
                  <a:moveTo>
                    <a:pt x="4264126" y="181876"/>
                  </a:moveTo>
                  <a:lnTo>
                    <a:pt x="4229036" y="181876"/>
                  </a:lnTo>
                  <a:lnTo>
                    <a:pt x="4229036" y="212648"/>
                  </a:lnTo>
                  <a:lnTo>
                    <a:pt x="4229036" y="241566"/>
                  </a:lnTo>
                  <a:lnTo>
                    <a:pt x="4229036" y="274408"/>
                  </a:lnTo>
                  <a:lnTo>
                    <a:pt x="4228008" y="275450"/>
                  </a:lnTo>
                  <a:lnTo>
                    <a:pt x="4106341" y="275450"/>
                  </a:lnTo>
                  <a:lnTo>
                    <a:pt x="4105313" y="274408"/>
                  </a:lnTo>
                  <a:lnTo>
                    <a:pt x="4105313" y="241566"/>
                  </a:lnTo>
                  <a:lnTo>
                    <a:pt x="4229036" y="241566"/>
                  </a:lnTo>
                  <a:lnTo>
                    <a:pt x="4229036" y="212648"/>
                  </a:lnTo>
                  <a:lnTo>
                    <a:pt x="4105313" y="212648"/>
                  </a:lnTo>
                  <a:lnTo>
                    <a:pt x="4105313" y="181876"/>
                  </a:lnTo>
                  <a:lnTo>
                    <a:pt x="4070527" y="181876"/>
                  </a:lnTo>
                  <a:lnTo>
                    <a:pt x="4070527" y="291096"/>
                  </a:lnTo>
                  <a:lnTo>
                    <a:pt x="4072331" y="295554"/>
                  </a:lnTo>
                  <a:lnTo>
                    <a:pt x="4079506" y="302602"/>
                  </a:lnTo>
                  <a:lnTo>
                    <a:pt x="4083977" y="304355"/>
                  </a:lnTo>
                  <a:lnTo>
                    <a:pt x="4250690" y="304355"/>
                  </a:lnTo>
                  <a:lnTo>
                    <a:pt x="4255147" y="302602"/>
                  </a:lnTo>
                  <a:lnTo>
                    <a:pt x="4262336" y="295554"/>
                  </a:lnTo>
                  <a:lnTo>
                    <a:pt x="4264126" y="291096"/>
                  </a:lnTo>
                  <a:lnTo>
                    <a:pt x="4264126" y="275450"/>
                  </a:lnTo>
                  <a:lnTo>
                    <a:pt x="4264126" y="241566"/>
                  </a:lnTo>
                  <a:lnTo>
                    <a:pt x="4264126" y="212648"/>
                  </a:lnTo>
                  <a:lnTo>
                    <a:pt x="4264126" y="181876"/>
                  </a:lnTo>
                  <a:close/>
                </a:path>
                <a:path w="8921115" h="788035">
                  <a:moveTo>
                    <a:pt x="4265053" y="7467"/>
                  </a:moveTo>
                  <a:lnTo>
                    <a:pt x="4230890" y="7467"/>
                  </a:lnTo>
                  <a:lnTo>
                    <a:pt x="4230890" y="166954"/>
                  </a:lnTo>
                  <a:lnTo>
                    <a:pt x="4260532" y="166954"/>
                  </a:lnTo>
                  <a:lnTo>
                    <a:pt x="4261967" y="166331"/>
                  </a:lnTo>
                  <a:lnTo>
                    <a:pt x="4264431" y="163842"/>
                  </a:lnTo>
                  <a:lnTo>
                    <a:pt x="4265053" y="162394"/>
                  </a:lnTo>
                  <a:lnTo>
                    <a:pt x="4265053" y="7467"/>
                  </a:lnTo>
                  <a:close/>
                </a:path>
                <a:path w="8921115" h="788035">
                  <a:moveTo>
                    <a:pt x="4524197" y="63423"/>
                  </a:moveTo>
                  <a:lnTo>
                    <a:pt x="4502582" y="25450"/>
                  </a:lnTo>
                  <a:lnTo>
                    <a:pt x="4488802" y="18186"/>
                  </a:lnTo>
                  <a:lnTo>
                    <a:pt x="4488802" y="58039"/>
                  </a:lnTo>
                  <a:lnTo>
                    <a:pt x="4488802" y="68808"/>
                  </a:lnTo>
                  <a:lnTo>
                    <a:pt x="4453407" y="90004"/>
                  </a:lnTo>
                  <a:lnTo>
                    <a:pt x="4429303" y="92341"/>
                  </a:lnTo>
                  <a:lnTo>
                    <a:pt x="4412881" y="92341"/>
                  </a:lnTo>
                  <a:lnTo>
                    <a:pt x="4368622" y="83832"/>
                  </a:lnTo>
                  <a:lnTo>
                    <a:pt x="4353382" y="68808"/>
                  </a:lnTo>
                  <a:lnTo>
                    <a:pt x="4353382" y="58039"/>
                  </a:lnTo>
                  <a:lnTo>
                    <a:pt x="4388777" y="36791"/>
                  </a:lnTo>
                  <a:lnTo>
                    <a:pt x="4412881" y="34201"/>
                  </a:lnTo>
                  <a:lnTo>
                    <a:pt x="4429303" y="34201"/>
                  </a:lnTo>
                  <a:lnTo>
                    <a:pt x="4473562" y="43014"/>
                  </a:lnTo>
                  <a:lnTo>
                    <a:pt x="4488802" y="58039"/>
                  </a:lnTo>
                  <a:lnTo>
                    <a:pt x="4488802" y="18186"/>
                  </a:lnTo>
                  <a:lnTo>
                    <a:pt x="4446016" y="8470"/>
                  </a:lnTo>
                  <a:lnTo>
                    <a:pt x="4421086" y="7150"/>
                  </a:lnTo>
                  <a:lnTo>
                    <a:pt x="4413085" y="7302"/>
                  </a:lnTo>
                  <a:lnTo>
                    <a:pt x="4369943" y="12788"/>
                  </a:lnTo>
                  <a:lnTo>
                    <a:pt x="4333545" y="30289"/>
                  </a:lnTo>
                  <a:lnTo>
                    <a:pt x="4317987" y="63423"/>
                  </a:lnTo>
                  <a:lnTo>
                    <a:pt x="4318622" y="71589"/>
                  </a:lnTo>
                  <a:lnTo>
                    <a:pt x="4318660" y="71716"/>
                  </a:lnTo>
                  <a:lnTo>
                    <a:pt x="4320527" y="78968"/>
                  </a:lnTo>
                  <a:lnTo>
                    <a:pt x="4320641" y="79197"/>
                  </a:lnTo>
                  <a:lnTo>
                    <a:pt x="4323702" y="85572"/>
                  </a:lnTo>
                  <a:lnTo>
                    <a:pt x="4328147" y="91401"/>
                  </a:lnTo>
                  <a:lnTo>
                    <a:pt x="4361561" y="111366"/>
                  </a:lnTo>
                  <a:lnTo>
                    <a:pt x="4404779" y="118795"/>
                  </a:lnTo>
                  <a:lnTo>
                    <a:pt x="4421086" y="119380"/>
                  </a:lnTo>
                  <a:lnTo>
                    <a:pt x="4429099" y="119240"/>
                  </a:lnTo>
                  <a:lnTo>
                    <a:pt x="4472546" y="113753"/>
                  </a:lnTo>
                  <a:lnTo>
                    <a:pt x="4508639" y="96850"/>
                  </a:lnTo>
                  <a:lnTo>
                    <a:pt x="4523575" y="71589"/>
                  </a:lnTo>
                  <a:lnTo>
                    <a:pt x="4524197" y="63423"/>
                  </a:lnTo>
                  <a:close/>
                </a:path>
                <a:path w="8921115" h="788035">
                  <a:moveTo>
                    <a:pt x="4527270" y="277317"/>
                  </a:moveTo>
                  <a:lnTo>
                    <a:pt x="4358411" y="277317"/>
                  </a:lnTo>
                  <a:lnTo>
                    <a:pt x="4357382" y="276275"/>
                  </a:lnTo>
                  <a:lnTo>
                    <a:pt x="4357382" y="258965"/>
                  </a:lnTo>
                  <a:lnTo>
                    <a:pt x="4507674" y="258965"/>
                  </a:lnTo>
                  <a:lnTo>
                    <a:pt x="4512145" y="257314"/>
                  </a:lnTo>
                  <a:lnTo>
                    <a:pt x="4519320" y="250685"/>
                  </a:lnTo>
                  <a:lnTo>
                    <a:pt x="4521124" y="246126"/>
                  </a:lnTo>
                  <a:lnTo>
                    <a:pt x="4521124" y="184353"/>
                  </a:lnTo>
                  <a:lnTo>
                    <a:pt x="4322915" y="184353"/>
                  </a:lnTo>
                  <a:lnTo>
                    <a:pt x="4322915" y="213271"/>
                  </a:lnTo>
                  <a:lnTo>
                    <a:pt x="4486033" y="213271"/>
                  </a:lnTo>
                  <a:lnTo>
                    <a:pt x="4486033" y="229958"/>
                  </a:lnTo>
                  <a:lnTo>
                    <a:pt x="4485005" y="230987"/>
                  </a:lnTo>
                  <a:lnTo>
                    <a:pt x="4322915" y="230987"/>
                  </a:lnTo>
                  <a:lnTo>
                    <a:pt x="4322915" y="287261"/>
                  </a:lnTo>
                  <a:lnTo>
                    <a:pt x="4324083" y="295427"/>
                  </a:lnTo>
                  <a:lnTo>
                    <a:pt x="4327601" y="301256"/>
                  </a:lnTo>
                  <a:lnTo>
                    <a:pt x="4333468" y="304749"/>
                  </a:lnTo>
                  <a:lnTo>
                    <a:pt x="4341685" y="305917"/>
                  </a:lnTo>
                  <a:lnTo>
                    <a:pt x="4522762" y="305917"/>
                  </a:lnTo>
                  <a:lnTo>
                    <a:pt x="4524197" y="305295"/>
                  </a:lnTo>
                  <a:lnTo>
                    <a:pt x="4526661" y="302806"/>
                  </a:lnTo>
                  <a:lnTo>
                    <a:pt x="4527270" y="301256"/>
                  </a:lnTo>
                  <a:lnTo>
                    <a:pt x="4527270" y="277317"/>
                  </a:lnTo>
                  <a:close/>
                </a:path>
                <a:path w="8921115" h="788035">
                  <a:moveTo>
                    <a:pt x="4559897" y="135242"/>
                  </a:moveTo>
                  <a:lnTo>
                    <a:pt x="4282592" y="135242"/>
                  </a:lnTo>
                  <a:lnTo>
                    <a:pt x="4282592" y="164465"/>
                  </a:lnTo>
                  <a:lnTo>
                    <a:pt x="4555388" y="164465"/>
                  </a:lnTo>
                  <a:lnTo>
                    <a:pt x="4556823" y="163842"/>
                  </a:lnTo>
                  <a:lnTo>
                    <a:pt x="4559287" y="161353"/>
                  </a:lnTo>
                  <a:lnTo>
                    <a:pt x="4559897" y="159905"/>
                  </a:lnTo>
                  <a:lnTo>
                    <a:pt x="4559897" y="135242"/>
                  </a:lnTo>
                  <a:close/>
                </a:path>
                <a:path w="8921115" h="788035">
                  <a:moveTo>
                    <a:pt x="4792688" y="140830"/>
                  </a:moveTo>
                  <a:lnTo>
                    <a:pt x="4755172" y="120548"/>
                  </a:lnTo>
                  <a:lnTo>
                    <a:pt x="4727753" y="93116"/>
                  </a:lnTo>
                  <a:lnTo>
                    <a:pt x="4721288" y="77927"/>
                  </a:lnTo>
                  <a:lnTo>
                    <a:pt x="4721288" y="61252"/>
                  </a:lnTo>
                  <a:lnTo>
                    <a:pt x="4782845" y="61252"/>
                  </a:lnTo>
                  <a:lnTo>
                    <a:pt x="4782845" y="32651"/>
                  </a:lnTo>
                  <a:lnTo>
                    <a:pt x="4720971" y="32651"/>
                  </a:lnTo>
                  <a:lnTo>
                    <a:pt x="4720971" y="0"/>
                  </a:lnTo>
                  <a:lnTo>
                    <a:pt x="4684966" y="0"/>
                  </a:lnTo>
                  <a:lnTo>
                    <a:pt x="4684966" y="32651"/>
                  </a:lnTo>
                  <a:lnTo>
                    <a:pt x="4624032" y="32651"/>
                  </a:lnTo>
                  <a:lnTo>
                    <a:pt x="4624032" y="61252"/>
                  </a:lnTo>
                  <a:lnTo>
                    <a:pt x="4684661" y="61252"/>
                  </a:lnTo>
                  <a:lnTo>
                    <a:pt x="4684661" y="69646"/>
                  </a:lnTo>
                  <a:lnTo>
                    <a:pt x="4668304" y="107340"/>
                  </a:lnTo>
                  <a:lnTo>
                    <a:pt x="4632642" y="134467"/>
                  </a:lnTo>
                  <a:lnTo>
                    <a:pt x="4607712" y="147053"/>
                  </a:lnTo>
                  <a:lnTo>
                    <a:pt x="4628947" y="171615"/>
                  </a:lnTo>
                  <a:lnTo>
                    <a:pt x="4669574" y="147053"/>
                  </a:lnTo>
                  <a:lnTo>
                    <a:pt x="4703432" y="115341"/>
                  </a:lnTo>
                  <a:lnTo>
                    <a:pt x="4709922" y="123012"/>
                  </a:lnTo>
                  <a:lnTo>
                    <a:pt x="4742294" y="148615"/>
                  </a:lnTo>
                  <a:lnTo>
                    <a:pt x="4772063" y="165087"/>
                  </a:lnTo>
                  <a:lnTo>
                    <a:pt x="4792688" y="140830"/>
                  </a:lnTo>
                  <a:close/>
                </a:path>
                <a:path w="8921115" h="788035">
                  <a:moveTo>
                    <a:pt x="4866551" y="280428"/>
                  </a:moveTo>
                  <a:lnTo>
                    <a:pt x="4825619" y="267131"/>
                  </a:lnTo>
                  <a:lnTo>
                    <a:pt x="4798225" y="251815"/>
                  </a:lnTo>
                  <a:lnTo>
                    <a:pt x="4794301" y="248970"/>
                  </a:lnTo>
                  <a:lnTo>
                    <a:pt x="4772063" y="222288"/>
                  </a:lnTo>
                  <a:lnTo>
                    <a:pt x="4852809" y="222288"/>
                  </a:lnTo>
                  <a:lnTo>
                    <a:pt x="4854245" y="221665"/>
                  </a:lnTo>
                  <a:lnTo>
                    <a:pt x="4856708" y="219176"/>
                  </a:lnTo>
                  <a:lnTo>
                    <a:pt x="4857318" y="217728"/>
                  </a:lnTo>
                  <a:lnTo>
                    <a:pt x="4857318" y="193370"/>
                  </a:lnTo>
                  <a:lnTo>
                    <a:pt x="4650194" y="193370"/>
                  </a:lnTo>
                  <a:lnTo>
                    <a:pt x="4650194" y="222288"/>
                  </a:lnTo>
                  <a:lnTo>
                    <a:pt x="4732985" y="222288"/>
                  </a:lnTo>
                  <a:lnTo>
                    <a:pt x="4732363" y="223837"/>
                  </a:lnTo>
                  <a:lnTo>
                    <a:pt x="4703064" y="254063"/>
                  </a:lnTo>
                  <a:lnTo>
                    <a:pt x="4668659" y="270624"/>
                  </a:lnTo>
                  <a:lnTo>
                    <a:pt x="4635411" y="280428"/>
                  </a:lnTo>
                  <a:lnTo>
                    <a:pt x="4655426" y="304355"/>
                  </a:lnTo>
                  <a:lnTo>
                    <a:pt x="4695812" y="290601"/>
                  </a:lnTo>
                  <a:lnTo>
                    <a:pt x="4732667" y="269392"/>
                  </a:lnTo>
                  <a:lnTo>
                    <a:pt x="4751756" y="251815"/>
                  </a:lnTo>
                  <a:lnTo>
                    <a:pt x="4755845" y="256286"/>
                  </a:lnTo>
                  <a:lnTo>
                    <a:pt x="4788954" y="280873"/>
                  </a:lnTo>
                  <a:lnTo>
                    <a:pt x="4828121" y="298856"/>
                  </a:lnTo>
                  <a:lnTo>
                    <a:pt x="4846244" y="304355"/>
                  </a:lnTo>
                  <a:lnTo>
                    <a:pt x="4866551" y="280428"/>
                  </a:lnTo>
                  <a:close/>
                </a:path>
                <a:path w="8921115" h="788035">
                  <a:moveTo>
                    <a:pt x="5045684" y="127774"/>
                  </a:moveTo>
                  <a:lnTo>
                    <a:pt x="5045672" y="127469"/>
                  </a:lnTo>
                  <a:lnTo>
                    <a:pt x="5045392" y="117970"/>
                  </a:lnTo>
                  <a:lnTo>
                    <a:pt x="5044529" y="108115"/>
                  </a:lnTo>
                  <a:lnTo>
                    <a:pt x="5043081" y="98221"/>
                  </a:lnTo>
                  <a:lnTo>
                    <a:pt x="5041062" y="88290"/>
                  </a:lnTo>
                  <a:lnTo>
                    <a:pt x="5040935" y="87833"/>
                  </a:lnTo>
                  <a:lnTo>
                    <a:pt x="5038445" y="78574"/>
                  </a:lnTo>
                  <a:lnTo>
                    <a:pt x="5015674" y="37579"/>
                  </a:lnTo>
                  <a:lnTo>
                    <a:pt x="5010289" y="32524"/>
                  </a:lnTo>
                  <a:lnTo>
                    <a:pt x="5010289" y="127469"/>
                  </a:lnTo>
                  <a:lnTo>
                    <a:pt x="5010277" y="127774"/>
                  </a:lnTo>
                  <a:lnTo>
                    <a:pt x="5006175" y="166420"/>
                  </a:lnTo>
                  <a:lnTo>
                    <a:pt x="4979873" y="207937"/>
                  </a:lnTo>
                  <a:lnTo>
                    <a:pt x="4973155" y="210159"/>
                  </a:lnTo>
                  <a:lnTo>
                    <a:pt x="4957559" y="210159"/>
                  </a:lnTo>
                  <a:lnTo>
                    <a:pt x="4928590" y="179552"/>
                  </a:lnTo>
                  <a:lnTo>
                    <a:pt x="4920285" y="135737"/>
                  </a:lnTo>
                  <a:lnTo>
                    <a:pt x="4920107" y="127469"/>
                  </a:lnTo>
                  <a:lnTo>
                    <a:pt x="4920259" y="121285"/>
                  </a:lnTo>
                  <a:lnTo>
                    <a:pt x="4927993" y="81419"/>
                  </a:lnTo>
                  <a:lnTo>
                    <a:pt x="4950472" y="49644"/>
                  </a:lnTo>
                  <a:lnTo>
                    <a:pt x="4957356" y="46951"/>
                  </a:lnTo>
                  <a:lnTo>
                    <a:pt x="4973358" y="46951"/>
                  </a:lnTo>
                  <a:lnTo>
                    <a:pt x="4980229" y="49644"/>
                  </a:lnTo>
                  <a:lnTo>
                    <a:pt x="4991722" y="60413"/>
                  </a:lnTo>
                  <a:lnTo>
                    <a:pt x="4991811" y="60553"/>
                  </a:lnTo>
                  <a:lnTo>
                    <a:pt x="4996383" y="67157"/>
                  </a:lnTo>
                  <a:lnTo>
                    <a:pt x="4999977" y="75234"/>
                  </a:lnTo>
                  <a:lnTo>
                    <a:pt x="5002492" y="81419"/>
                  </a:lnTo>
                  <a:lnTo>
                    <a:pt x="5004638" y="87833"/>
                  </a:lnTo>
                  <a:lnTo>
                    <a:pt x="5004752" y="88290"/>
                  </a:lnTo>
                  <a:lnTo>
                    <a:pt x="5006416" y="94475"/>
                  </a:lnTo>
                  <a:lnTo>
                    <a:pt x="5010289" y="127469"/>
                  </a:lnTo>
                  <a:lnTo>
                    <a:pt x="5010289" y="32524"/>
                  </a:lnTo>
                  <a:lnTo>
                    <a:pt x="4975593" y="16484"/>
                  </a:lnTo>
                  <a:lnTo>
                    <a:pt x="4965357" y="15862"/>
                  </a:lnTo>
                  <a:lnTo>
                    <a:pt x="4954968" y="16484"/>
                  </a:lnTo>
                  <a:lnTo>
                    <a:pt x="4914722" y="37579"/>
                  </a:lnTo>
                  <a:lnTo>
                    <a:pt x="4891951" y="78574"/>
                  </a:lnTo>
                  <a:lnTo>
                    <a:pt x="4891798" y="79146"/>
                  </a:lnTo>
                  <a:lnTo>
                    <a:pt x="4891798" y="74930"/>
                  </a:lnTo>
                  <a:lnTo>
                    <a:pt x="4851171" y="74930"/>
                  </a:lnTo>
                  <a:lnTo>
                    <a:pt x="4851171" y="7467"/>
                  </a:lnTo>
                  <a:lnTo>
                    <a:pt x="4816081" y="7467"/>
                  </a:lnTo>
                  <a:lnTo>
                    <a:pt x="4816081" y="176898"/>
                  </a:lnTo>
                  <a:lnTo>
                    <a:pt x="4846650" y="176898"/>
                  </a:lnTo>
                  <a:lnTo>
                    <a:pt x="4848085" y="176276"/>
                  </a:lnTo>
                  <a:lnTo>
                    <a:pt x="4850549" y="173786"/>
                  </a:lnTo>
                  <a:lnTo>
                    <a:pt x="4851171" y="172339"/>
                  </a:lnTo>
                  <a:lnTo>
                    <a:pt x="4851171" y="104152"/>
                  </a:lnTo>
                  <a:lnTo>
                    <a:pt x="4886439" y="104152"/>
                  </a:lnTo>
                  <a:lnTo>
                    <a:pt x="4885868" y="108115"/>
                  </a:lnTo>
                  <a:lnTo>
                    <a:pt x="4885004" y="117970"/>
                  </a:lnTo>
                  <a:lnTo>
                    <a:pt x="4884902" y="121285"/>
                  </a:lnTo>
                  <a:lnTo>
                    <a:pt x="4884712" y="127774"/>
                  </a:lnTo>
                  <a:lnTo>
                    <a:pt x="4885004" y="138988"/>
                  </a:lnTo>
                  <a:lnTo>
                    <a:pt x="4891964" y="180949"/>
                  </a:lnTo>
                  <a:lnTo>
                    <a:pt x="4914989" y="221272"/>
                  </a:lnTo>
                  <a:lnTo>
                    <a:pt x="4955108" y="240677"/>
                  </a:lnTo>
                  <a:lnTo>
                    <a:pt x="4965357" y="241249"/>
                  </a:lnTo>
                  <a:lnTo>
                    <a:pt x="4975580" y="240677"/>
                  </a:lnTo>
                  <a:lnTo>
                    <a:pt x="5015446" y="221272"/>
                  </a:lnTo>
                  <a:lnTo>
                    <a:pt x="5024513" y="210159"/>
                  </a:lnTo>
                  <a:lnTo>
                    <a:pt x="5026596" y="207213"/>
                  </a:lnTo>
                  <a:lnTo>
                    <a:pt x="5041062" y="170992"/>
                  </a:lnTo>
                  <a:lnTo>
                    <a:pt x="5045481" y="135737"/>
                  </a:lnTo>
                  <a:lnTo>
                    <a:pt x="5045684" y="127774"/>
                  </a:lnTo>
                  <a:close/>
                </a:path>
                <a:path w="8921115" h="788035">
                  <a:moveTo>
                    <a:pt x="5158016" y="111925"/>
                  </a:moveTo>
                  <a:lnTo>
                    <a:pt x="5117084" y="111925"/>
                  </a:lnTo>
                  <a:lnTo>
                    <a:pt x="5117084" y="7150"/>
                  </a:lnTo>
                  <a:lnTo>
                    <a:pt x="5081689" y="7150"/>
                  </a:lnTo>
                  <a:lnTo>
                    <a:pt x="5081689" y="303428"/>
                  </a:lnTo>
                  <a:lnTo>
                    <a:pt x="5112575" y="303428"/>
                  </a:lnTo>
                  <a:lnTo>
                    <a:pt x="5114010" y="302806"/>
                  </a:lnTo>
                  <a:lnTo>
                    <a:pt x="5116474" y="300316"/>
                  </a:lnTo>
                  <a:lnTo>
                    <a:pt x="5117084" y="298869"/>
                  </a:lnTo>
                  <a:lnTo>
                    <a:pt x="5117084" y="141452"/>
                  </a:lnTo>
                  <a:lnTo>
                    <a:pt x="5158016" y="141452"/>
                  </a:lnTo>
                  <a:lnTo>
                    <a:pt x="5158016" y="111925"/>
                  </a:lnTo>
                  <a:close/>
                </a:path>
                <a:path w="8921115" h="788035">
                  <a:moveTo>
                    <a:pt x="5306060" y="36372"/>
                  </a:moveTo>
                  <a:lnTo>
                    <a:pt x="5304371" y="31978"/>
                  </a:lnTo>
                  <a:lnTo>
                    <a:pt x="5297602" y="24307"/>
                  </a:lnTo>
                  <a:lnTo>
                    <a:pt x="5293233" y="22390"/>
                  </a:lnTo>
                  <a:lnTo>
                    <a:pt x="5161712" y="22390"/>
                  </a:lnTo>
                  <a:lnTo>
                    <a:pt x="5161712" y="52235"/>
                  </a:lnTo>
                  <a:lnTo>
                    <a:pt x="5269535" y="52235"/>
                  </a:lnTo>
                  <a:lnTo>
                    <a:pt x="5270665" y="53263"/>
                  </a:lnTo>
                  <a:lnTo>
                    <a:pt x="5270665" y="55346"/>
                  </a:lnTo>
                  <a:lnTo>
                    <a:pt x="5270360" y="135864"/>
                  </a:lnTo>
                  <a:lnTo>
                    <a:pt x="5258663" y="172542"/>
                  </a:lnTo>
                  <a:lnTo>
                    <a:pt x="5229428" y="200685"/>
                  </a:lnTo>
                  <a:lnTo>
                    <a:pt x="5191569" y="220738"/>
                  </a:lnTo>
                  <a:lnTo>
                    <a:pt x="5154015" y="232854"/>
                  </a:lnTo>
                  <a:lnTo>
                    <a:pt x="5172176" y="258038"/>
                  </a:lnTo>
                  <a:lnTo>
                    <a:pt x="5218963" y="242646"/>
                  </a:lnTo>
                  <a:lnTo>
                    <a:pt x="5262054" y="216852"/>
                  </a:lnTo>
                  <a:lnTo>
                    <a:pt x="5293753" y="179844"/>
                  </a:lnTo>
                  <a:lnTo>
                    <a:pt x="5306060" y="130886"/>
                  </a:lnTo>
                  <a:lnTo>
                    <a:pt x="5306060" y="36372"/>
                  </a:lnTo>
                  <a:close/>
                </a:path>
                <a:path w="8921115" h="788035">
                  <a:moveTo>
                    <a:pt x="5426710" y="111607"/>
                  </a:moveTo>
                  <a:lnTo>
                    <a:pt x="5386082" y="111607"/>
                  </a:lnTo>
                  <a:lnTo>
                    <a:pt x="5386082" y="7467"/>
                  </a:lnTo>
                  <a:lnTo>
                    <a:pt x="5351310" y="7467"/>
                  </a:lnTo>
                  <a:lnTo>
                    <a:pt x="5351310" y="303428"/>
                  </a:lnTo>
                  <a:lnTo>
                    <a:pt x="5381574" y="303428"/>
                  </a:lnTo>
                  <a:lnTo>
                    <a:pt x="5383009" y="302806"/>
                  </a:lnTo>
                  <a:lnTo>
                    <a:pt x="5385473" y="300316"/>
                  </a:lnTo>
                  <a:lnTo>
                    <a:pt x="5386082" y="298869"/>
                  </a:lnTo>
                  <a:lnTo>
                    <a:pt x="5386082" y="141147"/>
                  </a:lnTo>
                  <a:lnTo>
                    <a:pt x="5426710" y="141147"/>
                  </a:lnTo>
                  <a:lnTo>
                    <a:pt x="5426710" y="111607"/>
                  </a:lnTo>
                  <a:close/>
                </a:path>
                <a:path w="8921115" h="788035">
                  <a:moveTo>
                    <a:pt x="5799239" y="7150"/>
                  </a:moveTo>
                  <a:lnTo>
                    <a:pt x="5764161" y="7150"/>
                  </a:lnTo>
                  <a:lnTo>
                    <a:pt x="5764161" y="108496"/>
                  </a:lnTo>
                  <a:lnTo>
                    <a:pt x="5721985" y="108496"/>
                  </a:lnTo>
                  <a:lnTo>
                    <a:pt x="5713527" y="71196"/>
                  </a:lnTo>
                  <a:lnTo>
                    <a:pt x="5700522" y="46329"/>
                  </a:lnTo>
                  <a:lnTo>
                    <a:pt x="5697055" y="41656"/>
                  </a:lnTo>
                  <a:lnTo>
                    <a:pt x="5691746" y="35788"/>
                  </a:lnTo>
                  <a:lnTo>
                    <a:pt x="5687517" y="31978"/>
                  </a:lnTo>
                  <a:lnTo>
                    <a:pt x="5687517" y="126847"/>
                  </a:lnTo>
                  <a:lnTo>
                    <a:pt x="5687517" y="127152"/>
                  </a:lnTo>
                  <a:lnTo>
                    <a:pt x="5683186" y="165798"/>
                  </a:lnTo>
                  <a:lnTo>
                    <a:pt x="5656542" y="207314"/>
                  </a:lnTo>
                  <a:lnTo>
                    <a:pt x="5649861" y="209537"/>
                  </a:lnTo>
                  <a:lnTo>
                    <a:pt x="5634482" y="209537"/>
                  </a:lnTo>
                  <a:lnTo>
                    <a:pt x="5605526" y="178930"/>
                  </a:lnTo>
                  <a:lnTo>
                    <a:pt x="5597499" y="135128"/>
                  </a:lnTo>
                  <a:lnTo>
                    <a:pt x="5597334" y="126847"/>
                  </a:lnTo>
                  <a:lnTo>
                    <a:pt x="5597499" y="120662"/>
                  </a:lnTo>
                  <a:lnTo>
                    <a:pt x="5605145" y="80797"/>
                  </a:lnTo>
                  <a:lnTo>
                    <a:pt x="5627395" y="49022"/>
                  </a:lnTo>
                  <a:lnTo>
                    <a:pt x="5634279" y="46329"/>
                  </a:lnTo>
                  <a:lnTo>
                    <a:pt x="5650281" y="46329"/>
                  </a:lnTo>
                  <a:lnTo>
                    <a:pt x="5657151" y="49022"/>
                  </a:lnTo>
                  <a:lnTo>
                    <a:pt x="5668645" y="59791"/>
                  </a:lnTo>
                  <a:lnTo>
                    <a:pt x="5668734" y="59931"/>
                  </a:lnTo>
                  <a:lnTo>
                    <a:pt x="5673356" y="66535"/>
                  </a:lnTo>
                  <a:lnTo>
                    <a:pt x="5686120" y="107492"/>
                  </a:lnTo>
                  <a:lnTo>
                    <a:pt x="5686234" y="108496"/>
                  </a:lnTo>
                  <a:lnTo>
                    <a:pt x="5686907" y="114249"/>
                  </a:lnTo>
                  <a:lnTo>
                    <a:pt x="5687365" y="120662"/>
                  </a:lnTo>
                  <a:lnTo>
                    <a:pt x="5687517" y="126847"/>
                  </a:lnTo>
                  <a:lnTo>
                    <a:pt x="5687517" y="31978"/>
                  </a:lnTo>
                  <a:lnTo>
                    <a:pt x="5650547" y="15671"/>
                  </a:lnTo>
                  <a:lnTo>
                    <a:pt x="5642280" y="15240"/>
                  </a:lnTo>
                  <a:lnTo>
                    <a:pt x="5632031" y="15862"/>
                  </a:lnTo>
                  <a:lnTo>
                    <a:pt x="5591949" y="36957"/>
                  </a:lnTo>
                  <a:lnTo>
                    <a:pt x="5569191" y="77952"/>
                  </a:lnTo>
                  <a:lnTo>
                    <a:pt x="5562231" y="117348"/>
                  </a:lnTo>
                  <a:lnTo>
                    <a:pt x="5562143" y="120662"/>
                  </a:lnTo>
                  <a:lnTo>
                    <a:pt x="5561952" y="127152"/>
                  </a:lnTo>
                  <a:lnTo>
                    <a:pt x="5566562" y="170370"/>
                  </a:lnTo>
                  <a:lnTo>
                    <a:pt x="5581027" y="206590"/>
                  </a:lnTo>
                  <a:lnTo>
                    <a:pt x="5613882" y="235470"/>
                  </a:lnTo>
                  <a:lnTo>
                    <a:pt x="5642280" y="240626"/>
                  </a:lnTo>
                  <a:lnTo>
                    <a:pt x="5653252" y="240055"/>
                  </a:lnTo>
                  <a:lnTo>
                    <a:pt x="5651982" y="240055"/>
                  </a:lnTo>
                  <a:lnTo>
                    <a:pt x="5659971" y="238721"/>
                  </a:lnTo>
                  <a:lnTo>
                    <a:pt x="5694705" y="218173"/>
                  </a:lnTo>
                  <a:lnTo>
                    <a:pt x="5701423" y="209537"/>
                  </a:lnTo>
                  <a:lnTo>
                    <a:pt x="5704713" y="204558"/>
                  </a:lnTo>
                  <a:lnTo>
                    <a:pt x="5708904" y="196761"/>
                  </a:lnTo>
                  <a:lnTo>
                    <a:pt x="5712561" y="188315"/>
                  </a:lnTo>
                  <a:lnTo>
                    <a:pt x="5715686" y="179235"/>
                  </a:lnTo>
                  <a:lnTo>
                    <a:pt x="5715762" y="178930"/>
                  </a:lnTo>
                  <a:lnTo>
                    <a:pt x="5718251" y="169595"/>
                  </a:lnTo>
                  <a:lnTo>
                    <a:pt x="5720258" y="159524"/>
                  </a:lnTo>
                  <a:lnTo>
                    <a:pt x="5721705" y="149009"/>
                  </a:lnTo>
                  <a:lnTo>
                    <a:pt x="5722607" y="138036"/>
                  </a:lnTo>
                  <a:lnTo>
                    <a:pt x="5764161" y="138036"/>
                  </a:lnTo>
                  <a:lnTo>
                    <a:pt x="5764161" y="303428"/>
                  </a:lnTo>
                  <a:lnTo>
                    <a:pt x="5794730" y="303428"/>
                  </a:lnTo>
                  <a:lnTo>
                    <a:pt x="5796165" y="302806"/>
                  </a:lnTo>
                  <a:lnTo>
                    <a:pt x="5798629" y="300316"/>
                  </a:lnTo>
                  <a:lnTo>
                    <a:pt x="5799239" y="298869"/>
                  </a:lnTo>
                  <a:lnTo>
                    <a:pt x="5799239" y="138036"/>
                  </a:lnTo>
                  <a:lnTo>
                    <a:pt x="5799239" y="108496"/>
                  </a:lnTo>
                  <a:lnTo>
                    <a:pt x="5799239" y="7150"/>
                  </a:lnTo>
                  <a:close/>
                </a:path>
                <a:path w="8921115" h="788035">
                  <a:moveTo>
                    <a:pt x="6065469" y="7150"/>
                  </a:moveTo>
                  <a:lnTo>
                    <a:pt x="6029769" y="7150"/>
                  </a:lnTo>
                  <a:lnTo>
                    <a:pt x="6029769" y="107886"/>
                  </a:lnTo>
                  <a:lnTo>
                    <a:pt x="5985141" y="107886"/>
                  </a:lnTo>
                  <a:lnTo>
                    <a:pt x="5985141" y="52857"/>
                  </a:lnTo>
                  <a:lnTo>
                    <a:pt x="5985141" y="22390"/>
                  </a:lnTo>
                  <a:lnTo>
                    <a:pt x="5950051" y="22390"/>
                  </a:lnTo>
                  <a:lnTo>
                    <a:pt x="5950051" y="52857"/>
                  </a:lnTo>
                  <a:lnTo>
                    <a:pt x="5950051" y="203225"/>
                  </a:lnTo>
                  <a:lnTo>
                    <a:pt x="5949023" y="204254"/>
                  </a:lnTo>
                  <a:lnTo>
                    <a:pt x="5874448" y="204254"/>
                  </a:lnTo>
                  <a:lnTo>
                    <a:pt x="5873420" y="203225"/>
                  </a:lnTo>
                  <a:lnTo>
                    <a:pt x="5873420" y="52857"/>
                  </a:lnTo>
                  <a:lnTo>
                    <a:pt x="5950051" y="52857"/>
                  </a:lnTo>
                  <a:lnTo>
                    <a:pt x="5950051" y="22390"/>
                  </a:lnTo>
                  <a:lnTo>
                    <a:pt x="5838025" y="22390"/>
                  </a:lnTo>
                  <a:lnTo>
                    <a:pt x="5838025" y="220840"/>
                  </a:lnTo>
                  <a:lnTo>
                    <a:pt x="5839917" y="225348"/>
                  </a:lnTo>
                  <a:lnTo>
                    <a:pt x="5847512" y="232600"/>
                  </a:lnTo>
                  <a:lnTo>
                    <a:pt x="5851868" y="234416"/>
                  </a:lnTo>
                  <a:lnTo>
                    <a:pt x="5971184" y="234416"/>
                  </a:lnTo>
                  <a:lnTo>
                    <a:pt x="5975655" y="232600"/>
                  </a:lnTo>
                  <a:lnTo>
                    <a:pt x="5983236" y="225348"/>
                  </a:lnTo>
                  <a:lnTo>
                    <a:pt x="5985141" y="220840"/>
                  </a:lnTo>
                  <a:lnTo>
                    <a:pt x="5985141" y="204254"/>
                  </a:lnTo>
                  <a:lnTo>
                    <a:pt x="5985141" y="137731"/>
                  </a:lnTo>
                  <a:lnTo>
                    <a:pt x="6029769" y="137731"/>
                  </a:lnTo>
                  <a:lnTo>
                    <a:pt x="6029769" y="303428"/>
                  </a:lnTo>
                  <a:lnTo>
                    <a:pt x="6060960" y="303428"/>
                  </a:lnTo>
                  <a:lnTo>
                    <a:pt x="6062396" y="302806"/>
                  </a:lnTo>
                  <a:lnTo>
                    <a:pt x="6064859" y="300316"/>
                  </a:lnTo>
                  <a:lnTo>
                    <a:pt x="6065469" y="298869"/>
                  </a:lnTo>
                  <a:lnTo>
                    <a:pt x="6065469" y="137731"/>
                  </a:lnTo>
                  <a:lnTo>
                    <a:pt x="6065469" y="107886"/>
                  </a:lnTo>
                  <a:lnTo>
                    <a:pt x="6065469" y="7150"/>
                  </a:lnTo>
                  <a:close/>
                </a:path>
                <a:path w="8921115" h="788035">
                  <a:moveTo>
                    <a:pt x="6279680" y="190881"/>
                  </a:moveTo>
                  <a:lnTo>
                    <a:pt x="6225489" y="197358"/>
                  </a:lnTo>
                  <a:lnTo>
                    <a:pt x="6192837" y="199491"/>
                  </a:lnTo>
                  <a:lnTo>
                    <a:pt x="6193663" y="199491"/>
                  </a:lnTo>
                  <a:lnTo>
                    <a:pt x="6174651" y="200215"/>
                  </a:lnTo>
                  <a:lnTo>
                    <a:pt x="6159093" y="200520"/>
                  </a:lnTo>
                  <a:lnTo>
                    <a:pt x="6142215" y="200520"/>
                  </a:lnTo>
                  <a:lnTo>
                    <a:pt x="6141186" y="199491"/>
                  </a:lnTo>
                  <a:lnTo>
                    <a:pt x="6141186" y="17106"/>
                  </a:lnTo>
                  <a:lnTo>
                    <a:pt x="6106096" y="17106"/>
                  </a:lnTo>
                  <a:lnTo>
                    <a:pt x="6106096" y="217208"/>
                  </a:lnTo>
                  <a:lnTo>
                    <a:pt x="6107887" y="221564"/>
                  </a:lnTo>
                  <a:lnTo>
                    <a:pt x="6115075" y="228612"/>
                  </a:lnTo>
                  <a:lnTo>
                    <a:pt x="6119520" y="230466"/>
                  </a:lnTo>
                  <a:lnTo>
                    <a:pt x="6119368" y="230466"/>
                  </a:lnTo>
                  <a:lnTo>
                    <a:pt x="6124867" y="230682"/>
                  </a:lnTo>
                  <a:lnTo>
                    <a:pt x="6150572" y="230682"/>
                  </a:lnTo>
                  <a:lnTo>
                    <a:pt x="6212090" y="227723"/>
                  </a:lnTo>
                  <a:lnTo>
                    <a:pt x="6258103" y="223913"/>
                  </a:lnTo>
                  <a:lnTo>
                    <a:pt x="6279680" y="221348"/>
                  </a:lnTo>
                  <a:lnTo>
                    <a:pt x="6279680" y="200520"/>
                  </a:lnTo>
                  <a:lnTo>
                    <a:pt x="6279680" y="190881"/>
                  </a:lnTo>
                  <a:close/>
                </a:path>
                <a:path w="8921115" h="788035">
                  <a:moveTo>
                    <a:pt x="6331077" y="7467"/>
                  </a:moveTo>
                  <a:lnTo>
                    <a:pt x="6295999" y="7467"/>
                  </a:lnTo>
                  <a:lnTo>
                    <a:pt x="6295999" y="303428"/>
                  </a:lnTo>
                  <a:lnTo>
                    <a:pt x="6326568" y="303428"/>
                  </a:lnTo>
                  <a:lnTo>
                    <a:pt x="6328003" y="302806"/>
                  </a:lnTo>
                  <a:lnTo>
                    <a:pt x="6330467" y="300316"/>
                  </a:lnTo>
                  <a:lnTo>
                    <a:pt x="6331077" y="298869"/>
                  </a:lnTo>
                  <a:lnTo>
                    <a:pt x="6331077" y="7467"/>
                  </a:lnTo>
                  <a:close/>
                </a:path>
                <a:path w="8921115" h="788035">
                  <a:moveTo>
                    <a:pt x="6543141" y="208915"/>
                  </a:moveTo>
                  <a:lnTo>
                    <a:pt x="6492253" y="216014"/>
                  </a:lnTo>
                  <a:lnTo>
                    <a:pt x="6454813" y="217932"/>
                  </a:lnTo>
                  <a:lnTo>
                    <a:pt x="6454813" y="165709"/>
                  </a:lnTo>
                  <a:lnTo>
                    <a:pt x="6461595" y="164084"/>
                  </a:lnTo>
                  <a:lnTo>
                    <a:pt x="6468123" y="162013"/>
                  </a:lnTo>
                  <a:lnTo>
                    <a:pt x="6500673" y="140677"/>
                  </a:lnTo>
                  <a:lnTo>
                    <a:pt x="6517907" y="105359"/>
                  </a:lnTo>
                  <a:lnTo>
                    <a:pt x="6519138" y="90779"/>
                  </a:lnTo>
                  <a:lnTo>
                    <a:pt x="6519126" y="90474"/>
                  </a:lnTo>
                  <a:lnTo>
                    <a:pt x="6508915" y="51879"/>
                  </a:lnTo>
                  <a:lnTo>
                    <a:pt x="6484658" y="27330"/>
                  </a:lnTo>
                  <a:lnTo>
                    <a:pt x="6484658" y="83629"/>
                  </a:lnTo>
                  <a:lnTo>
                    <a:pt x="6484658" y="97307"/>
                  </a:lnTo>
                  <a:lnTo>
                    <a:pt x="6460452" y="132080"/>
                  </a:lnTo>
                  <a:lnTo>
                    <a:pt x="6448679" y="136791"/>
                  </a:lnTo>
                  <a:lnTo>
                    <a:pt x="6448831" y="136791"/>
                  </a:lnTo>
                  <a:lnTo>
                    <a:pt x="6442189" y="138036"/>
                  </a:lnTo>
                  <a:lnTo>
                    <a:pt x="6428448" y="138036"/>
                  </a:lnTo>
                  <a:lnTo>
                    <a:pt x="6391923" y="114668"/>
                  </a:lnTo>
                  <a:lnTo>
                    <a:pt x="6385293" y="97307"/>
                  </a:lnTo>
                  <a:lnTo>
                    <a:pt x="6385344" y="83629"/>
                  </a:lnTo>
                  <a:lnTo>
                    <a:pt x="6409817" y="49428"/>
                  </a:lnTo>
                  <a:lnTo>
                    <a:pt x="6422060" y="44411"/>
                  </a:lnTo>
                  <a:lnTo>
                    <a:pt x="6422199" y="44411"/>
                  </a:lnTo>
                  <a:lnTo>
                    <a:pt x="6428448" y="43218"/>
                  </a:lnTo>
                  <a:lnTo>
                    <a:pt x="6442189" y="43218"/>
                  </a:lnTo>
                  <a:lnTo>
                    <a:pt x="6448552" y="44411"/>
                  </a:lnTo>
                  <a:lnTo>
                    <a:pt x="6483375" y="77304"/>
                  </a:lnTo>
                  <a:lnTo>
                    <a:pt x="6484658" y="83629"/>
                  </a:lnTo>
                  <a:lnTo>
                    <a:pt x="6484658" y="27330"/>
                  </a:lnTo>
                  <a:lnTo>
                    <a:pt x="6443916" y="14325"/>
                  </a:lnTo>
                  <a:lnTo>
                    <a:pt x="6435420" y="13995"/>
                  </a:lnTo>
                  <a:lnTo>
                    <a:pt x="6427063" y="14325"/>
                  </a:lnTo>
                  <a:lnTo>
                    <a:pt x="6419253" y="15316"/>
                  </a:lnTo>
                  <a:lnTo>
                    <a:pt x="6418999" y="15316"/>
                  </a:lnTo>
                  <a:lnTo>
                    <a:pt x="6381877" y="30518"/>
                  </a:lnTo>
                  <a:lnTo>
                    <a:pt x="6354585" y="66789"/>
                  </a:lnTo>
                  <a:lnTo>
                    <a:pt x="6350775" y="90779"/>
                  </a:lnTo>
                  <a:lnTo>
                    <a:pt x="6351117" y="98234"/>
                  </a:lnTo>
                  <a:lnTo>
                    <a:pt x="6366408" y="136525"/>
                  </a:lnTo>
                  <a:lnTo>
                    <a:pt x="6399301" y="160705"/>
                  </a:lnTo>
                  <a:lnTo>
                    <a:pt x="6420332" y="166331"/>
                  </a:lnTo>
                  <a:lnTo>
                    <a:pt x="6420332" y="218249"/>
                  </a:lnTo>
                  <a:lnTo>
                    <a:pt x="6345542" y="218249"/>
                  </a:lnTo>
                  <a:lnTo>
                    <a:pt x="6345542" y="247980"/>
                  </a:lnTo>
                  <a:lnTo>
                    <a:pt x="6445326" y="247980"/>
                  </a:lnTo>
                  <a:lnTo>
                    <a:pt x="6460884" y="247662"/>
                  </a:lnTo>
                  <a:lnTo>
                    <a:pt x="6504267" y="245287"/>
                  </a:lnTo>
                  <a:lnTo>
                    <a:pt x="6541706" y="238036"/>
                  </a:lnTo>
                  <a:lnTo>
                    <a:pt x="6543141" y="236169"/>
                  </a:lnTo>
                  <a:lnTo>
                    <a:pt x="6543141" y="217932"/>
                  </a:lnTo>
                  <a:lnTo>
                    <a:pt x="6543141" y="208915"/>
                  </a:lnTo>
                  <a:close/>
                </a:path>
                <a:path w="8921115" h="788035">
                  <a:moveTo>
                    <a:pt x="6630238" y="118135"/>
                  </a:moveTo>
                  <a:lnTo>
                    <a:pt x="6590843" y="118135"/>
                  </a:lnTo>
                  <a:lnTo>
                    <a:pt x="6590843" y="7467"/>
                  </a:lnTo>
                  <a:lnTo>
                    <a:pt x="6555143" y="7467"/>
                  </a:lnTo>
                  <a:lnTo>
                    <a:pt x="6555143" y="303428"/>
                  </a:lnTo>
                  <a:lnTo>
                    <a:pt x="6586334" y="303428"/>
                  </a:lnTo>
                  <a:lnTo>
                    <a:pt x="6587769" y="302806"/>
                  </a:lnTo>
                  <a:lnTo>
                    <a:pt x="6590233" y="300316"/>
                  </a:lnTo>
                  <a:lnTo>
                    <a:pt x="6590843" y="298869"/>
                  </a:lnTo>
                  <a:lnTo>
                    <a:pt x="6590843" y="147675"/>
                  </a:lnTo>
                  <a:lnTo>
                    <a:pt x="6630238" y="147675"/>
                  </a:lnTo>
                  <a:lnTo>
                    <a:pt x="6630238" y="118135"/>
                  </a:lnTo>
                  <a:close/>
                </a:path>
                <a:path w="8921115" h="788035">
                  <a:moveTo>
                    <a:pt x="6935724" y="7150"/>
                  </a:moveTo>
                  <a:lnTo>
                    <a:pt x="6900646" y="7150"/>
                  </a:lnTo>
                  <a:lnTo>
                    <a:pt x="6900646" y="61874"/>
                  </a:lnTo>
                  <a:lnTo>
                    <a:pt x="6900646" y="91097"/>
                  </a:lnTo>
                  <a:lnTo>
                    <a:pt x="6900646" y="170370"/>
                  </a:lnTo>
                  <a:lnTo>
                    <a:pt x="6854787" y="170370"/>
                  </a:lnTo>
                  <a:lnTo>
                    <a:pt x="6854838" y="170053"/>
                  </a:lnTo>
                  <a:lnTo>
                    <a:pt x="6856806" y="160185"/>
                  </a:lnTo>
                  <a:lnTo>
                    <a:pt x="6856870" y="159664"/>
                  </a:lnTo>
                  <a:lnTo>
                    <a:pt x="6858241" y="149542"/>
                  </a:lnTo>
                  <a:lnTo>
                    <a:pt x="6858292" y="148996"/>
                  </a:lnTo>
                  <a:lnTo>
                    <a:pt x="6859105" y="138430"/>
                  </a:lnTo>
                  <a:lnTo>
                    <a:pt x="6859194" y="134810"/>
                  </a:lnTo>
                  <a:lnTo>
                    <a:pt x="6859397" y="126847"/>
                  </a:lnTo>
                  <a:lnTo>
                    <a:pt x="6859384" y="126530"/>
                  </a:lnTo>
                  <a:lnTo>
                    <a:pt x="6859168" y="117843"/>
                  </a:lnTo>
                  <a:lnTo>
                    <a:pt x="6859105" y="117030"/>
                  </a:lnTo>
                  <a:lnTo>
                    <a:pt x="6858470" y="108889"/>
                  </a:lnTo>
                  <a:lnTo>
                    <a:pt x="6857327" y="99974"/>
                  </a:lnTo>
                  <a:lnTo>
                    <a:pt x="6855701" y="91097"/>
                  </a:lnTo>
                  <a:lnTo>
                    <a:pt x="6900646" y="91097"/>
                  </a:lnTo>
                  <a:lnTo>
                    <a:pt x="6900646" y="61874"/>
                  </a:lnTo>
                  <a:lnTo>
                    <a:pt x="6845859" y="61874"/>
                  </a:lnTo>
                  <a:lnTo>
                    <a:pt x="6842773" y="55232"/>
                  </a:lnTo>
                  <a:lnTo>
                    <a:pt x="6824002" y="31534"/>
                  </a:lnTo>
                  <a:lnTo>
                    <a:pt x="6824002" y="126530"/>
                  </a:lnTo>
                  <a:lnTo>
                    <a:pt x="6824002" y="126847"/>
                  </a:lnTo>
                  <a:lnTo>
                    <a:pt x="6819671" y="165481"/>
                  </a:lnTo>
                  <a:lnTo>
                    <a:pt x="6793027" y="206997"/>
                  </a:lnTo>
                  <a:lnTo>
                    <a:pt x="6786346" y="209232"/>
                  </a:lnTo>
                  <a:lnTo>
                    <a:pt x="6770967" y="209232"/>
                  </a:lnTo>
                  <a:lnTo>
                    <a:pt x="6742011" y="178612"/>
                  </a:lnTo>
                  <a:lnTo>
                    <a:pt x="6735127" y="148996"/>
                  </a:lnTo>
                  <a:lnTo>
                    <a:pt x="6734480" y="142849"/>
                  </a:lnTo>
                  <a:lnTo>
                    <a:pt x="6733984" y="134810"/>
                  </a:lnTo>
                  <a:lnTo>
                    <a:pt x="6733819" y="126530"/>
                  </a:lnTo>
                  <a:lnTo>
                    <a:pt x="6733984" y="120357"/>
                  </a:lnTo>
                  <a:lnTo>
                    <a:pt x="6734442" y="113944"/>
                  </a:lnTo>
                  <a:lnTo>
                    <a:pt x="6735229" y="107175"/>
                  </a:lnTo>
                  <a:lnTo>
                    <a:pt x="6736283" y="100418"/>
                  </a:lnTo>
                  <a:lnTo>
                    <a:pt x="6736385" y="99974"/>
                  </a:lnTo>
                  <a:lnTo>
                    <a:pt x="6737705" y="93535"/>
                  </a:lnTo>
                  <a:lnTo>
                    <a:pt x="6763880" y="48704"/>
                  </a:lnTo>
                  <a:lnTo>
                    <a:pt x="6770764" y="46012"/>
                  </a:lnTo>
                  <a:lnTo>
                    <a:pt x="6786766" y="46012"/>
                  </a:lnTo>
                  <a:lnTo>
                    <a:pt x="6793636" y="48704"/>
                  </a:lnTo>
                  <a:lnTo>
                    <a:pt x="6805130" y="59486"/>
                  </a:lnTo>
                  <a:lnTo>
                    <a:pt x="6805219" y="59613"/>
                  </a:lnTo>
                  <a:lnTo>
                    <a:pt x="6809841" y="66217"/>
                  </a:lnTo>
                  <a:lnTo>
                    <a:pt x="6813537" y="74307"/>
                  </a:lnTo>
                  <a:lnTo>
                    <a:pt x="6816115" y="80479"/>
                  </a:lnTo>
                  <a:lnTo>
                    <a:pt x="6818312" y="86893"/>
                  </a:lnTo>
                  <a:lnTo>
                    <a:pt x="6818439" y="87363"/>
                  </a:lnTo>
                  <a:lnTo>
                    <a:pt x="6820116" y="93535"/>
                  </a:lnTo>
                  <a:lnTo>
                    <a:pt x="6824002" y="126530"/>
                  </a:lnTo>
                  <a:lnTo>
                    <a:pt x="6824002" y="31534"/>
                  </a:lnTo>
                  <a:lnTo>
                    <a:pt x="6814464" y="24206"/>
                  </a:lnTo>
                  <a:lnTo>
                    <a:pt x="6808254" y="20878"/>
                  </a:lnTo>
                  <a:lnTo>
                    <a:pt x="6794513" y="16116"/>
                  </a:lnTo>
                  <a:lnTo>
                    <a:pt x="6786969" y="14922"/>
                  </a:lnTo>
                  <a:lnTo>
                    <a:pt x="6778765" y="14922"/>
                  </a:lnTo>
                  <a:lnTo>
                    <a:pt x="6735013" y="30454"/>
                  </a:lnTo>
                  <a:lnTo>
                    <a:pt x="6708927" y="68402"/>
                  </a:lnTo>
                  <a:lnTo>
                    <a:pt x="6699580" y="107175"/>
                  </a:lnTo>
                  <a:lnTo>
                    <a:pt x="6698628" y="120357"/>
                  </a:lnTo>
                  <a:lnTo>
                    <a:pt x="6698424" y="126847"/>
                  </a:lnTo>
                  <a:lnTo>
                    <a:pt x="6698640" y="134810"/>
                  </a:lnTo>
                  <a:lnTo>
                    <a:pt x="6698755" y="138430"/>
                  </a:lnTo>
                  <a:lnTo>
                    <a:pt x="6699580" y="148996"/>
                  </a:lnTo>
                  <a:lnTo>
                    <a:pt x="6699656" y="149542"/>
                  </a:lnTo>
                  <a:lnTo>
                    <a:pt x="6701028" y="159664"/>
                  </a:lnTo>
                  <a:lnTo>
                    <a:pt x="6701129" y="160185"/>
                  </a:lnTo>
                  <a:lnTo>
                    <a:pt x="6703047" y="170053"/>
                  </a:lnTo>
                  <a:lnTo>
                    <a:pt x="6703123" y="170370"/>
                  </a:lnTo>
                  <a:lnTo>
                    <a:pt x="6717512" y="206273"/>
                  </a:lnTo>
                  <a:lnTo>
                    <a:pt x="6750367" y="235153"/>
                  </a:lnTo>
                  <a:lnTo>
                    <a:pt x="6767944" y="239636"/>
                  </a:lnTo>
                  <a:lnTo>
                    <a:pt x="6766623" y="239636"/>
                  </a:lnTo>
                  <a:lnTo>
                    <a:pt x="6778765" y="240322"/>
                  </a:lnTo>
                  <a:lnTo>
                    <a:pt x="6789991" y="239636"/>
                  </a:lnTo>
                  <a:lnTo>
                    <a:pt x="6800304" y="237604"/>
                  </a:lnTo>
                  <a:lnTo>
                    <a:pt x="6832625" y="216611"/>
                  </a:lnTo>
                  <a:lnTo>
                    <a:pt x="6844004" y="199898"/>
                  </a:lnTo>
                  <a:lnTo>
                    <a:pt x="6900646" y="199898"/>
                  </a:lnTo>
                  <a:lnTo>
                    <a:pt x="6900646" y="303428"/>
                  </a:lnTo>
                  <a:lnTo>
                    <a:pt x="6931215" y="303428"/>
                  </a:lnTo>
                  <a:lnTo>
                    <a:pt x="6932650" y="302806"/>
                  </a:lnTo>
                  <a:lnTo>
                    <a:pt x="6935114" y="300316"/>
                  </a:lnTo>
                  <a:lnTo>
                    <a:pt x="6935724" y="298869"/>
                  </a:lnTo>
                  <a:lnTo>
                    <a:pt x="6935724" y="199898"/>
                  </a:lnTo>
                  <a:lnTo>
                    <a:pt x="6935724" y="170370"/>
                  </a:lnTo>
                  <a:lnTo>
                    <a:pt x="6935724" y="91097"/>
                  </a:lnTo>
                  <a:lnTo>
                    <a:pt x="6935724" y="61874"/>
                  </a:lnTo>
                  <a:lnTo>
                    <a:pt x="6935724" y="7150"/>
                  </a:lnTo>
                  <a:close/>
                </a:path>
                <a:path w="8921115" h="788035">
                  <a:moveTo>
                    <a:pt x="7192416" y="250888"/>
                  </a:moveTo>
                  <a:lnTo>
                    <a:pt x="7176135" y="215760"/>
                  </a:lnTo>
                  <a:lnTo>
                    <a:pt x="7156717" y="204139"/>
                  </a:lnTo>
                  <a:lnTo>
                    <a:pt x="7156717" y="246329"/>
                  </a:lnTo>
                  <a:lnTo>
                    <a:pt x="7156717" y="256692"/>
                  </a:lnTo>
                  <a:lnTo>
                    <a:pt x="7121677" y="277837"/>
                  </a:lnTo>
                  <a:lnTo>
                    <a:pt x="7106272" y="279857"/>
                  </a:lnTo>
                  <a:lnTo>
                    <a:pt x="7106666" y="279857"/>
                  </a:lnTo>
                  <a:lnTo>
                    <a:pt x="7098030" y="280428"/>
                  </a:lnTo>
                  <a:lnTo>
                    <a:pt x="7082231" y="280428"/>
                  </a:lnTo>
                  <a:lnTo>
                    <a:pt x="7038632" y="271297"/>
                  </a:lnTo>
                  <a:lnTo>
                    <a:pt x="7023443" y="256273"/>
                  </a:lnTo>
                  <a:lnTo>
                    <a:pt x="7023443" y="245706"/>
                  </a:lnTo>
                  <a:lnTo>
                    <a:pt x="7057047" y="224828"/>
                  </a:lnTo>
                  <a:lnTo>
                    <a:pt x="7081609" y="221970"/>
                  </a:lnTo>
                  <a:lnTo>
                    <a:pt x="7098639" y="221970"/>
                  </a:lnTo>
                  <a:lnTo>
                    <a:pt x="7142251" y="231089"/>
                  </a:lnTo>
                  <a:lnTo>
                    <a:pt x="7156717" y="246329"/>
                  </a:lnTo>
                  <a:lnTo>
                    <a:pt x="7156717" y="204139"/>
                  </a:lnTo>
                  <a:lnTo>
                    <a:pt x="7112051" y="194271"/>
                  </a:lnTo>
                  <a:lnTo>
                    <a:pt x="7090232" y="193370"/>
                  </a:lnTo>
                  <a:lnTo>
                    <a:pt x="7078954" y="193598"/>
                  </a:lnTo>
                  <a:lnTo>
                    <a:pt x="7039318" y="198958"/>
                  </a:lnTo>
                  <a:lnTo>
                    <a:pt x="7004050" y="215760"/>
                  </a:lnTo>
                  <a:lnTo>
                    <a:pt x="6988073" y="246329"/>
                  </a:lnTo>
                  <a:lnTo>
                    <a:pt x="6987743" y="251510"/>
                  </a:lnTo>
                  <a:lnTo>
                    <a:pt x="7004050" y="286410"/>
                  </a:lnTo>
                  <a:lnTo>
                    <a:pt x="7039318" y="303428"/>
                  </a:lnTo>
                  <a:lnTo>
                    <a:pt x="7057491" y="306920"/>
                  </a:lnTo>
                  <a:lnTo>
                    <a:pt x="7057237" y="306920"/>
                  </a:lnTo>
                  <a:lnTo>
                    <a:pt x="7067867" y="308089"/>
                  </a:lnTo>
                  <a:lnTo>
                    <a:pt x="7067601" y="308089"/>
                  </a:lnTo>
                  <a:lnTo>
                    <a:pt x="7078802" y="308787"/>
                  </a:lnTo>
                  <a:lnTo>
                    <a:pt x="7078472" y="308787"/>
                  </a:lnTo>
                  <a:lnTo>
                    <a:pt x="7090232" y="309029"/>
                  </a:lnTo>
                  <a:lnTo>
                    <a:pt x="7101383" y="308787"/>
                  </a:lnTo>
                  <a:lnTo>
                    <a:pt x="7141057" y="303199"/>
                  </a:lnTo>
                  <a:lnTo>
                    <a:pt x="7176135" y="286054"/>
                  </a:lnTo>
                  <a:lnTo>
                    <a:pt x="7192061" y="256273"/>
                  </a:lnTo>
                  <a:lnTo>
                    <a:pt x="7192416" y="250888"/>
                  </a:lnTo>
                  <a:close/>
                </a:path>
                <a:path w="8921115" h="788035">
                  <a:moveTo>
                    <a:pt x="7366000" y="148602"/>
                  </a:moveTo>
                  <a:lnTo>
                    <a:pt x="7332764" y="127889"/>
                  </a:lnTo>
                  <a:lnTo>
                    <a:pt x="7306183" y="90728"/>
                  </a:lnTo>
                  <a:lnTo>
                    <a:pt x="7304443" y="82804"/>
                  </a:lnTo>
                  <a:lnTo>
                    <a:pt x="7304443" y="12750"/>
                  </a:lnTo>
                  <a:lnTo>
                    <a:pt x="7269670" y="12750"/>
                  </a:lnTo>
                  <a:lnTo>
                    <a:pt x="7269607" y="82804"/>
                  </a:lnTo>
                  <a:lnTo>
                    <a:pt x="7251039" y="120942"/>
                  </a:lnTo>
                  <a:lnTo>
                    <a:pt x="7218070" y="147637"/>
                  </a:lnTo>
                  <a:lnTo>
                    <a:pt x="7211492" y="151091"/>
                  </a:lnTo>
                  <a:lnTo>
                    <a:pt x="7106856" y="151091"/>
                  </a:lnTo>
                  <a:lnTo>
                    <a:pt x="7106856" y="120002"/>
                  </a:lnTo>
                  <a:lnTo>
                    <a:pt x="7191184" y="120002"/>
                  </a:lnTo>
                  <a:lnTo>
                    <a:pt x="7191184" y="90474"/>
                  </a:lnTo>
                  <a:lnTo>
                    <a:pt x="7025399" y="90474"/>
                  </a:lnTo>
                  <a:lnTo>
                    <a:pt x="7024370" y="89433"/>
                  </a:lnTo>
                  <a:lnTo>
                    <a:pt x="7024370" y="43319"/>
                  </a:lnTo>
                  <a:lnTo>
                    <a:pt x="7025399" y="42278"/>
                  </a:lnTo>
                  <a:lnTo>
                    <a:pt x="7188111" y="42278"/>
                  </a:lnTo>
                  <a:lnTo>
                    <a:pt x="7188111" y="13677"/>
                  </a:lnTo>
                  <a:lnTo>
                    <a:pt x="7002412" y="13677"/>
                  </a:lnTo>
                  <a:lnTo>
                    <a:pt x="6997954" y="15443"/>
                  </a:lnTo>
                  <a:lnTo>
                    <a:pt x="6990766" y="22491"/>
                  </a:lnTo>
                  <a:lnTo>
                    <a:pt x="6988975" y="26949"/>
                  </a:lnTo>
                  <a:lnTo>
                    <a:pt x="6988975" y="106743"/>
                  </a:lnTo>
                  <a:lnTo>
                    <a:pt x="6990867" y="111201"/>
                  </a:lnTo>
                  <a:lnTo>
                    <a:pt x="6998462" y="118249"/>
                  </a:lnTo>
                  <a:lnTo>
                    <a:pt x="7002818" y="120002"/>
                  </a:lnTo>
                  <a:lnTo>
                    <a:pt x="7071766" y="120002"/>
                  </a:lnTo>
                  <a:lnTo>
                    <a:pt x="7071766" y="151091"/>
                  </a:lnTo>
                  <a:lnTo>
                    <a:pt x="6949884" y="151091"/>
                  </a:lnTo>
                  <a:lnTo>
                    <a:pt x="6949884" y="180314"/>
                  </a:lnTo>
                  <a:lnTo>
                    <a:pt x="7222680" y="180314"/>
                  </a:lnTo>
                  <a:lnTo>
                    <a:pt x="7224115" y="179692"/>
                  </a:lnTo>
                  <a:lnTo>
                    <a:pt x="7226579" y="177203"/>
                  </a:lnTo>
                  <a:lnTo>
                    <a:pt x="7226935" y="176339"/>
                  </a:lnTo>
                  <a:lnTo>
                    <a:pt x="7227811" y="177203"/>
                  </a:lnTo>
                  <a:lnTo>
                    <a:pt x="7261199" y="155295"/>
                  </a:lnTo>
                  <a:lnTo>
                    <a:pt x="7288136" y="124358"/>
                  </a:lnTo>
                  <a:lnTo>
                    <a:pt x="7293508" y="131241"/>
                  </a:lnTo>
                  <a:lnTo>
                    <a:pt x="7329030" y="161823"/>
                  </a:lnTo>
                  <a:lnTo>
                    <a:pt x="7346607" y="171615"/>
                  </a:lnTo>
                  <a:lnTo>
                    <a:pt x="7366000" y="148602"/>
                  </a:lnTo>
                  <a:close/>
                </a:path>
                <a:path w="8921115" h="788035">
                  <a:moveTo>
                    <a:pt x="7473112" y="238760"/>
                  </a:moveTo>
                  <a:lnTo>
                    <a:pt x="7471511" y="231152"/>
                  </a:lnTo>
                  <a:lnTo>
                    <a:pt x="7465161" y="218084"/>
                  </a:lnTo>
                  <a:lnTo>
                    <a:pt x="7465034" y="217932"/>
                  </a:lnTo>
                  <a:lnTo>
                    <a:pt x="7461771" y="213575"/>
                  </a:lnTo>
                  <a:lnTo>
                    <a:pt x="7460945" y="212496"/>
                  </a:lnTo>
                  <a:lnTo>
                    <a:pt x="7450480" y="203161"/>
                  </a:lnTo>
                  <a:lnTo>
                    <a:pt x="7444435" y="199339"/>
                  </a:lnTo>
                  <a:lnTo>
                    <a:pt x="7438949" y="196938"/>
                  </a:lnTo>
                  <a:lnTo>
                    <a:pt x="7438949" y="240626"/>
                  </a:lnTo>
                  <a:lnTo>
                    <a:pt x="7438949" y="254304"/>
                  </a:lnTo>
                  <a:lnTo>
                    <a:pt x="7436840" y="259854"/>
                  </a:lnTo>
                  <a:lnTo>
                    <a:pt x="7428433" y="268351"/>
                  </a:lnTo>
                  <a:lnTo>
                    <a:pt x="7423226" y="271665"/>
                  </a:lnTo>
                  <a:lnTo>
                    <a:pt x="7410691" y="276593"/>
                  </a:lnTo>
                  <a:lnTo>
                    <a:pt x="7410856" y="276593"/>
                  </a:lnTo>
                  <a:lnTo>
                    <a:pt x="7403401" y="278345"/>
                  </a:lnTo>
                  <a:lnTo>
                    <a:pt x="7388492" y="279958"/>
                  </a:lnTo>
                  <a:lnTo>
                    <a:pt x="7388911" y="279958"/>
                  </a:lnTo>
                  <a:lnTo>
                    <a:pt x="7380770" y="280428"/>
                  </a:lnTo>
                  <a:lnTo>
                    <a:pt x="7367029" y="280428"/>
                  </a:lnTo>
                  <a:lnTo>
                    <a:pt x="7324293" y="271665"/>
                  </a:lnTo>
                  <a:lnTo>
                    <a:pt x="7308443" y="254304"/>
                  </a:lnTo>
                  <a:lnTo>
                    <a:pt x="7308443" y="240626"/>
                  </a:lnTo>
                  <a:lnTo>
                    <a:pt x="7344308" y="216166"/>
                  </a:lnTo>
                  <a:lnTo>
                    <a:pt x="7367029" y="213575"/>
                  </a:lnTo>
                  <a:lnTo>
                    <a:pt x="7380770" y="213575"/>
                  </a:lnTo>
                  <a:lnTo>
                    <a:pt x="7423150" y="222910"/>
                  </a:lnTo>
                  <a:lnTo>
                    <a:pt x="7438949" y="240626"/>
                  </a:lnTo>
                  <a:lnTo>
                    <a:pt x="7438949" y="196938"/>
                  </a:lnTo>
                  <a:lnTo>
                    <a:pt x="7401446" y="186220"/>
                  </a:lnTo>
                  <a:lnTo>
                    <a:pt x="7380059" y="184670"/>
                  </a:lnTo>
                  <a:lnTo>
                    <a:pt x="7373696" y="184670"/>
                  </a:lnTo>
                  <a:lnTo>
                    <a:pt x="7334123" y="188671"/>
                  </a:lnTo>
                  <a:lnTo>
                    <a:pt x="7296404" y="204685"/>
                  </a:lnTo>
                  <a:lnTo>
                    <a:pt x="7275233" y="238137"/>
                  </a:lnTo>
                  <a:lnTo>
                    <a:pt x="7275195" y="238760"/>
                  </a:lnTo>
                  <a:lnTo>
                    <a:pt x="7274585" y="247472"/>
                  </a:lnTo>
                  <a:lnTo>
                    <a:pt x="7274585" y="256171"/>
                  </a:lnTo>
                  <a:lnTo>
                    <a:pt x="7276185" y="263740"/>
                  </a:lnTo>
                  <a:lnTo>
                    <a:pt x="7303186" y="294932"/>
                  </a:lnTo>
                  <a:lnTo>
                    <a:pt x="7346251" y="307784"/>
                  </a:lnTo>
                  <a:lnTo>
                    <a:pt x="7367537" y="309333"/>
                  </a:lnTo>
                  <a:lnTo>
                    <a:pt x="7379856" y="309333"/>
                  </a:lnTo>
                  <a:lnTo>
                    <a:pt x="7423556" y="303060"/>
                  </a:lnTo>
                  <a:lnTo>
                    <a:pt x="7460945" y="282079"/>
                  </a:lnTo>
                  <a:lnTo>
                    <a:pt x="7465238" y="276428"/>
                  </a:lnTo>
                  <a:lnTo>
                    <a:pt x="7471511" y="263740"/>
                  </a:lnTo>
                  <a:lnTo>
                    <a:pt x="7473112" y="256171"/>
                  </a:lnTo>
                  <a:lnTo>
                    <a:pt x="7473112" y="238760"/>
                  </a:lnTo>
                  <a:close/>
                </a:path>
                <a:path w="8921115" h="788035">
                  <a:moveTo>
                    <a:pt x="7473416" y="7467"/>
                  </a:moveTo>
                  <a:lnTo>
                    <a:pt x="7438949" y="7467"/>
                  </a:lnTo>
                  <a:lnTo>
                    <a:pt x="7438949" y="66217"/>
                  </a:lnTo>
                  <a:lnTo>
                    <a:pt x="7409091" y="66217"/>
                  </a:lnTo>
                  <a:lnTo>
                    <a:pt x="7409091" y="7467"/>
                  </a:lnTo>
                  <a:lnTo>
                    <a:pt x="7374623" y="7467"/>
                  </a:lnTo>
                  <a:lnTo>
                    <a:pt x="7374623" y="173482"/>
                  </a:lnTo>
                  <a:lnTo>
                    <a:pt x="7404570" y="173482"/>
                  </a:lnTo>
                  <a:lnTo>
                    <a:pt x="7406018" y="172859"/>
                  </a:lnTo>
                  <a:lnTo>
                    <a:pt x="7408469" y="170370"/>
                  </a:lnTo>
                  <a:lnTo>
                    <a:pt x="7409091" y="168922"/>
                  </a:lnTo>
                  <a:lnTo>
                    <a:pt x="7409091" y="96685"/>
                  </a:lnTo>
                  <a:lnTo>
                    <a:pt x="7438949" y="96685"/>
                  </a:lnTo>
                  <a:lnTo>
                    <a:pt x="7438949" y="182181"/>
                  </a:lnTo>
                  <a:lnTo>
                    <a:pt x="7468895" y="182181"/>
                  </a:lnTo>
                  <a:lnTo>
                    <a:pt x="7470343" y="181559"/>
                  </a:lnTo>
                  <a:lnTo>
                    <a:pt x="7472794" y="179070"/>
                  </a:lnTo>
                  <a:lnTo>
                    <a:pt x="7473416" y="177622"/>
                  </a:lnTo>
                  <a:lnTo>
                    <a:pt x="7473416" y="96685"/>
                  </a:lnTo>
                  <a:lnTo>
                    <a:pt x="7473416" y="66217"/>
                  </a:lnTo>
                  <a:lnTo>
                    <a:pt x="7473416" y="7467"/>
                  </a:lnTo>
                  <a:close/>
                </a:path>
                <a:path w="8921115" h="788035">
                  <a:moveTo>
                    <a:pt x="7535278" y="241249"/>
                  </a:moveTo>
                  <a:lnTo>
                    <a:pt x="7500810" y="241249"/>
                  </a:lnTo>
                  <a:lnTo>
                    <a:pt x="7500810" y="318249"/>
                  </a:lnTo>
                  <a:lnTo>
                    <a:pt x="7502144" y="319595"/>
                  </a:lnTo>
                  <a:lnTo>
                    <a:pt x="7504811" y="319595"/>
                  </a:lnTo>
                  <a:lnTo>
                    <a:pt x="7512190" y="319595"/>
                  </a:lnTo>
                  <a:lnTo>
                    <a:pt x="7531887" y="286639"/>
                  </a:lnTo>
                  <a:lnTo>
                    <a:pt x="7535278" y="277939"/>
                  </a:lnTo>
                  <a:lnTo>
                    <a:pt x="7535278" y="241249"/>
                  </a:lnTo>
                  <a:close/>
                </a:path>
                <a:path w="8921115" h="788035">
                  <a:moveTo>
                    <a:pt x="7792656" y="191198"/>
                  </a:moveTo>
                  <a:lnTo>
                    <a:pt x="7754493" y="198653"/>
                  </a:lnTo>
                  <a:lnTo>
                    <a:pt x="7755522" y="195757"/>
                  </a:lnTo>
                  <a:lnTo>
                    <a:pt x="7755928" y="193065"/>
                  </a:lnTo>
                  <a:lnTo>
                    <a:pt x="7756042" y="51295"/>
                  </a:lnTo>
                  <a:lnTo>
                    <a:pt x="7783423" y="51295"/>
                  </a:lnTo>
                  <a:lnTo>
                    <a:pt x="7783423" y="22390"/>
                  </a:lnTo>
                  <a:lnTo>
                    <a:pt x="7721562" y="22390"/>
                  </a:lnTo>
                  <a:lnTo>
                    <a:pt x="7721562" y="51295"/>
                  </a:lnTo>
                  <a:lnTo>
                    <a:pt x="7721562" y="200113"/>
                  </a:lnTo>
                  <a:lnTo>
                    <a:pt x="7720546" y="201142"/>
                  </a:lnTo>
                  <a:lnTo>
                    <a:pt x="7669352" y="201142"/>
                  </a:lnTo>
                  <a:lnTo>
                    <a:pt x="7668323" y="200113"/>
                  </a:lnTo>
                  <a:lnTo>
                    <a:pt x="7668323" y="51295"/>
                  </a:lnTo>
                  <a:lnTo>
                    <a:pt x="7721562" y="51295"/>
                  </a:lnTo>
                  <a:lnTo>
                    <a:pt x="7721562" y="22390"/>
                  </a:lnTo>
                  <a:lnTo>
                    <a:pt x="7606766" y="22390"/>
                  </a:lnTo>
                  <a:lnTo>
                    <a:pt x="7606766" y="51295"/>
                  </a:lnTo>
                  <a:lnTo>
                    <a:pt x="7634160" y="51295"/>
                  </a:lnTo>
                  <a:lnTo>
                    <a:pt x="7634160" y="193471"/>
                  </a:lnTo>
                  <a:lnTo>
                    <a:pt x="7634872" y="197624"/>
                  </a:lnTo>
                  <a:lnTo>
                    <a:pt x="7634960" y="197827"/>
                  </a:lnTo>
                  <a:lnTo>
                    <a:pt x="7636307" y="201142"/>
                  </a:lnTo>
                  <a:lnTo>
                    <a:pt x="7603376" y="201142"/>
                  </a:lnTo>
                  <a:lnTo>
                    <a:pt x="7603376" y="229641"/>
                  </a:lnTo>
                  <a:lnTo>
                    <a:pt x="7706068" y="229641"/>
                  </a:lnTo>
                  <a:lnTo>
                    <a:pt x="7721917" y="229247"/>
                  </a:lnTo>
                  <a:lnTo>
                    <a:pt x="7763523" y="226352"/>
                  </a:lnTo>
                  <a:lnTo>
                    <a:pt x="7792656" y="221043"/>
                  </a:lnTo>
                  <a:lnTo>
                    <a:pt x="7792656" y="198653"/>
                  </a:lnTo>
                  <a:lnTo>
                    <a:pt x="7792656" y="191198"/>
                  </a:lnTo>
                  <a:close/>
                </a:path>
                <a:path w="8921115" h="788035">
                  <a:moveTo>
                    <a:pt x="7848371" y="7150"/>
                  </a:moveTo>
                  <a:lnTo>
                    <a:pt x="7812976" y="7150"/>
                  </a:lnTo>
                  <a:lnTo>
                    <a:pt x="7812976" y="303428"/>
                  </a:lnTo>
                  <a:lnTo>
                    <a:pt x="7843850" y="303428"/>
                  </a:lnTo>
                  <a:lnTo>
                    <a:pt x="7845298" y="302806"/>
                  </a:lnTo>
                  <a:lnTo>
                    <a:pt x="7847749" y="300316"/>
                  </a:lnTo>
                  <a:lnTo>
                    <a:pt x="7848371" y="298869"/>
                  </a:lnTo>
                  <a:lnTo>
                    <a:pt x="7848371" y="7150"/>
                  </a:lnTo>
                  <a:close/>
                </a:path>
                <a:path w="8921115" h="788035">
                  <a:moveTo>
                    <a:pt x="8015795" y="173164"/>
                  </a:moveTo>
                  <a:lnTo>
                    <a:pt x="8004873" y="129959"/>
                  </a:lnTo>
                  <a:lnTo>
                    <a:pt x="7982559" y="107416"/>
                  </a:lnTo>
                  <a:lnTo>
                    <a:pt x="7982559" y="167360"/>
                  </a:lnTo>
                  <a:lnTo>
                    <a:pt x="7982559" y="179793"/>
                  </a:lnTo>
                  <a:lnTo>
                    <a:pt x="7956194" y="218033"/>
                  </a:lnTo>
                  <a:lnTo>
                    <a:pt x="7951165" y="219176"/>
                  </a:lnTo>
                  <a:lnTo>
                    <a:pt x="7940294" y="219176"/>
                  </a:lnTo>
                  <a:lnTo>
                    <a:pt x="7909623" y="185966"/>
                  </a:lnTo>
                  <a:lnTo>
                    <a:pt x="7908696" y="179793"/>
                  </a:lnTo>
                  <a:lnTo>
                    <a:pt x="7908696" y="167360"/>
                  </a:lnTo>
                  <a:lnTo>
                    <a:pt x="7934388" y="127876"/>
                  </a:lnTo>
                  <a:lnTo>
                    <a:pt x="7939672" y="126530"/>
                  </a:lnTo>
                  <a:lnTo>
                    <a:pt x="7951584" y="126530"/>
                  </a:lnTo>
                  <a:lnTo>
                    <a:pt x="7981734" y="161658"/>
                  </a:lnTo>
                  <a:lnTo>
                    <a:pt x="7982559" y="167360"/>
                  </a:lnTo>
                  <a:lnTo>
                    <a:pt x="7982559" y="107416"/>
                  </a:lnTo>
                  <a:lnTo>
                    <a:pt x="7945628" y="97624"/>
                  </a:lnTo>
                  <a:lnTo>
                    <a:pt x="7938084" y="97967"/>
                  </a:lnTo>
                  <a:lnTo>
                    <a:pt x="7899997" y="114147"/>
                  </a:lnTo>
                  <a:lnTo>
                    <a:pt x="7878623" y="149936"/>
                  </a:lnTo>
                  <a:lnTo>
                    <a:pt x="7875994" y="167360"/>
                  </a:lnTo>
                  <a:lnTo>
                    <a:pt x="7875765" y="173164"/>
                  </a:lnTo>
                  <a:lnTo>
                    <a:pt x="7887221" y="216027"/>
                  </a:lnTo>
                  <a:lnTo>
                    <a:pt x="7917472" y="242646"/>
                  </a:lnTo>
                  <a:lnTo>
                    <a:pt x="7938033" y="248031"/>
                  </a:lnTo>
                  <a:lnTo>
                    <a:pt x="7937894" y="248031"/>
                  </a:lnTo>
                  <a:lnTo>
                    <a:pt x="7945628" y="248399"/>
                  </a:lnTo>
                  <a:lnTo>
                    <a:pt x="7953299" y="248031"/>
                  </a:lnTo>
                  <a:lnTo>
                    <a:pt x="7960627" y="246926"/>
                  </a:lnTo>
                  <a:lnTo>
                    <a:pt x="7996415" y="226479"/>
                  </a:lnTo>
                  <a:lnTo>
                    <a:pt x="8002130" y="219176"/>
                  </a:lnTo>
                  <a:lnTo>
                    <a:pt x="8004607" y="215480"/>
                  </a:lnTo>
                  <a:lnTo>
                    <a:pt x="8015529" y="179793"/>
                  </a:lnTo>
                  <a:lnTo>
                    <a:pt x="8015795" y="173164"/>
                  </a:lnTo>
                  <a:close/>
                </a:path>
                <a:path w="8921115" h="788035">
                  <a:moveTo>
                    <a:pt x="8021650" y="51917"/>
                  </a:moveTo>
                  <a:lnTo>
                    <a:pt x="7962557" y="51917"/>
                  </a:lnTo>
                  <a:lnTo>
                    <a:pt x="7962557" y="9956"/>
                  </a:lnTo>
                  <a:lnTo>
                    <a:pt x="7927162" y="9956"/>
                  </a:lnTo>
                  <a:lnTo>
                    <a:pt x="7927162" y="51917"/>
                  </a:lnTo>
                  <a:lnTo>
                    <a:pt x="7867764" y="51917"/>
                  </a:lnTo>
                  <a:lnTo>
                    <a:pt x="7867764" y="80835"/>
                  </a:lnTo>
                  <a:lnTo>
                    <a:pt x="8021650" y="80835"/>
                  </a:lnTo>
                  <a:lnTo>
                    <a:pt x="8021650" y="51917"/>
                  </a:lnTo>
                  <a:close/>
                </a:path>
                <a:path w="8921115" h="788035">
                  <a:moveTo>
                    <a:pt x="8315211" y="210121"/>
                  </a:moveTo>
                  <a:lnTo>
                    <a:pt x="8281962" y="184023"/>
                  </a:lnTo>
                  <a:lnTo>
                    <a:pt x="8261807" y="161975"/>
                  </a:lnTo>
                  <a:lnTo>
                    <a:pt x="8258581" y="157848"/>
                  </a:lnTo>
                  <a:lnTo>
                    <a:pt x="8240408" y="124206"/>
                  </a:lnTo>
                  <a:lnTo>
                    <a:pt x="8238972" y="116484"/>
                  </a:lnTo>
                  <a:lnTo>
                    <a:pt x="8238630" y="111925"/>
                  </a:lnTo>
                  <a:lnTo>
                    <a:pt x="8238630" y="51917"/>
                  </a:lnTo>
                  <a:lnTo>
                    <a:pt x="8302955" y="51917"/>
                  </a:lnTo>
                  <a:lnTo>
                    <a:pt x="8302955" y="22390"/>
                  </a:lnTo>
                  <a:lnTo>
                    <a:pt x="8140763" y="22390"/>
                  </a:lnTo>
                  <a:lnTo>
                    <a:pt x="8140763" y="51917"/>
                  </a:lnTo>
                  <a:lnTo>
                    <a:pt x="8203235" y="51917"/>
                  </a:lnTo>
                  <a:lnTo>
                    <a:pt x="8203146" y="111925"/>
                  </a:lnTo>
                  <a:lnTo>
                    <a:pt x="8188312" y="150825"/>
                  </a:lnTo>
                  <a:lnTo>
                    <a:pt x="8159661" y="186613"/>
                  </a:lnTo>
                  <a:lnTo>
                    <a:pt x="8135836" y="207657"/>
                  </a:lnTo>
                  <a:lnTo>
                    <a:pt x="8135836" y="154825"/>
                  </a:lnTo>
                  <a:lnTo>
                    <a:pt x="8135836" y="123418"/>
                  </a:lnTo>
                  <a:lnTo>
                    <a:pt x="8135836" y="7150"/>
                  </a:lnTo>
                  <a:lnTo>
                    <a:pt x="8101368" y="7150"/>
                  </a:lnTo>
                  <a:lnTo>
                    <a:pt x="8101368" y="123418"/>
                  </a:lnTo>
                  <a:lnTo>
                    <a:pt x="8069656" y="123418"/>
                  </a:lnTo>
                  <a:lnTo>
                    <a:pt x="8069656" y="7150"/>
                  </a:lnTo>
                  <a:lnTo>
                    <a:pt x="8035493" y="7150"/>
                  </a:lnTo>
                  <a:lnTo>
                    <a:pt x="8035493" y="296278"/>
                  </a:lnTo>
                  <a:lnTo>
                    <a:pt x="8064119" y="296278"/>
                  </a:lnTo>
                  <a:lnTo>
                    <a:pt x="8065249" y="295960"/>
                  </a:lnTo>
                  <a:lnTo>
                    <a:pt x="8068538" y="294728"/>
                  </a:lnTo>
                  <a:lnTo>
                    <a:pt x="8069453" y="292963"/>
                  </a:lnTo>
                  <a:lnTo>
                    <a:pt x="8069656" y="290055"/>
                  </a:lnTo>
                  <a:lnTo>
                    <a:pt x="8069656" y="154825"/>
                  </a:lnTo>
                  <a:lnTo>
                    <a:pt x="8101368" y="154825"/>
                  </a:lnTo>
                  <a:lnTo>
                    <a:pt x="8101368" y="303428"/>
                  </a:lnTo>
                  <a:lnTo>
                    <a:pt x="8130083" y="303428"/>
                  </a:lnTo>
                  <a:lnTo>
                    <a:pt x="8131162" y="303123"/>
                  </a:lnTo>
                  <a:lnTo>
                    <a:pt x="8134655" y="301879"/>
                  </a:lnTo>
                  <a:lnTo>
                    <a:pt x="8135633" y="300113"/>
                  </a:lnTo>
                  <a:lnTo>
                    <a:pt x="8135836" y="297205"/>
                  </a:lnTo>
                  <a:lnTo>
                    <a:pt x="8135836" y="226415"/>
                  </a:lnTo>
                  <a:lnTo>
                    <a:pt x="8149069" y="238455"/>
                  </a:lnTo>
                  <a:lnTo>
                    <a:pt x="8182991" y="209359"/>
                  </a:lnTo>
                  <a:lnTo>
                    <a:pt x="8212887" y="174980"/>
                  </a:lnTo>
                  <a:lnTo>
                    <a:pt x="8222018" y="161975"/>
                  </a:lnTo>
                  <a:lnTo>
                    <a:pt x="8225701" y="167360"/>
                  </a:lnTo>
                  <a:lnTo>
                    <a:pt x="8254022" y="200367"/>
                  </a:lnTo>
                  <a:lnTo>
                    <a:pt x="8286128" y="229641"/>
                  </a:lnTo>
                  <a:lnTo>
                    <a:pt x="8291881" y="233172"/>
                  </a:lnTo>
                  <a:lnTo>
                    <a:pt x="8314436" y="210972"/>
                  </a:lnTo>
                  <a:lnTo>
                    <a:pt x="8315211" y="210121"/>
                  </a:lnTo>
                  <a:close/>
                </a:path>
                <a:path w="8921115" h="788035">
                  <a:moveTo>
                    <a:pt x="8412835" y="113792"/>
                  </a:moveTo>
                  <a:lnTo>
                    <a:pt x="8373135" y="113792"/>
                  </a:lnTo>
                  <a:lnTo>
                    <a:pt x="8373135" y="7467"/>
                  </a:lnTo>
                  <a:lnTo>
                    <a:pt x="8338045" y="7467"/>
                  </a:lnTo>
                  <a:lnTo>
                    <a:pt x="8338045" y="303428"/>
                  </a:lnTo>
                  <a:lnTo>
                    <a:pt x="8368614" y="303428"/>
                  </a:lnTo>
                  <a:lnTo>
                    <a:pt x="8370049" y="302806"/>
                  </a:lnTo>
                  <a:lnTo>
                    <a:pt x="8372513" y="300316"/>
                  </a:lnTo>
                  <a:lnTo>
                    <a:pt x="8373135" y="298869"/>
                  </a:lnTo>
                  <a:lnTo>
                    <a:pt x="8373135" y="143319"/>
                  </a:lnTo>
                  <a:lnTo>
                    <a:pt x="8412835" y="143319"/>
                  </a:lnTo>
                  <a:lnTo>
                    <a:pt x="8412835" y="113792"/>
                  </a:lnTo>
                  <a:close/>
                </a:path>
                <a:path w="8921115" h="788035">
                  <a:moveTo>
                    <a:pt x="8575954" y="35966"/>
                  </a:moveTo>
                  <a:lnTo>
                    <a:pt x="8574164" y="31508"/>
                  </a:lnTo>
                  <a:lnTo>
                    <a:pt x="8566975" y="24460"/>
                  </a:lnTo>
                  <a:lnTo>
                    <a:pt x="8562518" y="22694"/>
                  </a:lnTo>
                  <a:lnTo>
                    <a:pt x="8406981" y="22694"/>
                  </a:lnTo>
                  <a:lnTo>
                    <a:pt x="8406981" y="51917"/>
                  </a:lnTo>
                  <a:lnTo>
                    <a:pt x="8467204" y="51917"/>
                  </a:lnTo>
                  <a:lnTo>
                    <a:pt x="8468233" y="52959"/>
                  </a:lnTo>
                  <a:lnTo>
                    <a:pt x="8468233" y="126530"/>
                  </a:lnTo>
                  <a:lnTo>
                    <a:pt x="8467903" y="133819"/>
                  </a:lnTo>
                  <a:lnTo>
                    <a:pt x="8452523" y="176110"/>
                  </a:lnTo>
                  <a:lnTo>
                    <a:pt x="8425917" y="206590"/>
                  </a:lnTo>
                  <a:lnTo>
                    <a:pt x="8398370" y="226021"/>
                  </a:lnTo>
                  <a:lnTo>
                    <a:pt x="8422068" y="245910"/>
                  </a:lnTo>
                  <a:lnTo>
                    <a:pt x="8457044" y="219875"/>
                  </a:lnTo>
                  <a:lnTo>
                    <a:pt x="8482571" y="188988"/>
                  </a:lnTo>
                  <a:lnTo>
                    <a:pt x="8498256" y="154101"/>
                  </a:lnTo>
                  <a:lnTo>
                    <a:pt x="8503323" y="118135"/>
                  </a:lnTo>
                  <a:lnTo>
                    <a:pt x="8503323" y="67881"/>
                  </a:lnTo>
                  <a:lnTo>
                    <a:pt x="8503120" y="64617"/>
                  </a:lnTo>
                  <a:lnTo>
                    <a:pt x="8502294" y="58191"/>
                  </a:lnTo>
                  <a:lnTo>
                    <a:pt x="8501786" y="55029"/>
                  </a:lnTo>
                  <a:lnTo>
                    <a:pt x="8501164" y="51917"/>
                  </a:lnTo>
                  <a:lnTo>
                    <a:pt x="8539531" y="51917"/>
                  </a:lnTo>
                  <a:lnTo>
                    <a:pt x="8540559" y="52959"/>
                  </a:lnTo>
                  <a:lnTo>
                    <a:pt x="8540559" y="138963"/>
                  </a:lnTo>
                  <a:lnTo>
                    <a:pt x="8531644" y="181838"/>
                  </a:lnTo>
                  <a:lnTo>
                    <a:pt x="8505126" y="217970"/>
                  </a:lnTo>
                  <a:lnTo>
                    <a:pt x="8478088" y="239699"/>
                  </a:lnTo>
                  <a:lnTo>
                    <a:pt x="8503933" y="258660"/>
                  </a:lnTo>
                  <a:lnTo>
                    <a:pt x="8520811" y="245656"/>
                  </a:lnTo>
                  <a:lnTo>
                    <a:pt x="8535441" y="231813"/>
                  </a:lnTo>
                  <a:lnTo>
                    <a:pt x="8547824" y="217131"/>
                  </a:lnTo>
                  <a:lnTo>
                    <a:pt x="8547925" y="216966"/>
                  </a:lnTo>
                  <a:lnTo>
                    <a:pt x="8557946" y="201612"/>
                  </a:lnTo>
                  <a:lnTo>
                    <a:pt x="8565832" y="184975"/>
                  </a:lnTo>
                  <a:lnTo>
                    <a:pt x="8571459" y="166916"/>
                  </a:lnTo>
                  <a:lnTo>
                    <a:pt x="8574837" y="147434"/>
                  </a:lnTo>
                  <a:lnTo>
                    <a:pt x="8575954" y="126530"/>
                  </a:lnTo>
                  <a:lnTo>
                    <a:pt x="8575954" y="35966"/>
                  </a:lnTo>
                  <a:close/>
                </a:path>
                <a:path w="8921115" h="788035">
                  <a:moveTo>
                    <a:pt x="8681529" y="111607"/>
                  </a:moveTo>
                  <a:lnTo>
                    <a:pt x="8643048" y="111607"/>
                  </a:lnTo>
                  <a:lnTo>
                    <a:pt x="8643048" y="7467"/>
                  </a:lnTo>
                  <a:lnTo>
                    <a:pt x="8607971" y="7467"/>
                  </a:lnTo>
                  <a:lnTo>
                    <a:pt x="8607971" y="303428"/>
                  </a:lnTo>
                  <a:lnTo>
                    <a:pt x="8638540" y="303428"/>
                  </a:lnTo>
                  <a:lnTo>
                    <a:pt x="8639975" y="302806"/>
                  </a:lnTo>
                  <a:lnTo>
                    <a:pt x="8642439" y="300316"/>
                  </a:lnTo>
                  <a:lnTo>
                    <a:pt x="8643048" y="298869"/>
                  </a:lnTo>
                  <a:lnTo>
                    <a:pt x="8643048" y="141147"/>
                  </a:lnTo>
                  <a:lnTo>
                    <a:pt x="8681529" y="141147"/>
                  </a:lnTo>
                  <a:lnTo>
                    <a:pt x="8681529" y="111607"/>
                  </a:lnTo>
                  <a:close/>
                </a:path>
                <a:path w="8921115" h="788035">
                  <a:moveTo>
                    <a:pt x="8863114" y="211721"/>
                  </a:moveTo>
                  <a:lnTo>
                    <a:pt x="8829802" y="186296"/>
                  </a:lnTo>
                  <a:lnTo>
                    <a:pt x="8810828" y="166636"/>
                  </a:lnTo>
                  <a:lnTo>
                    <a:pt x="8806421" y="161251"/>
                  </a:lnTo>
                  <a:lnTo>
                    <a:pt x="8786914" y="122580"/>
                  </a:lnTo>
                  <a:lnTo>
                    <a:pt x="8786812" y="121107"/>
                  </a:lnTo>
                  <a:lnTo>
                    <a:pt x="8786482" y="116586"/>
                  </a:lnTo>
                  <a:lnTo>
                    <a:pt x="8786482" y="51917"/>
                  </a:lnTo>
                  <a:lnTo>
                    <a:pt x="8850808" y="51917"/>
                  </a:lnTo>
                  <a:lnTo>
                    <a:pt x="8850808" y="22390"/>
                  </a:lnTo>
                  <a:lnTo>
                    <a:pt x="8688603" y="22390"/>
                  </a:lnTo>
                  <a:lnTo>
                    <a:pt x="8688603" y="51917"/>
                  </a:lnTo>
                  <a:lnTo>
                    <a:pt x="8750770" y="51917"/>
                  </a:lnTo>
                  <a:lnTo>
                    <a:pt x="8750681" y="116586"/>
                  </a:lnTo>
                  <a:lnTo>
                    <a:pt x="8735885" y="154508"/>
                  </a:lnTo>
                  <a:lnTo>
                    <a:pt x="8707488" y="188874"/>
                  </a:lnTo>
                  <a:lnTo>
                    <a:pt x="8671979" y="217309"/>
                  </a:lnTo>
                  <a:lnTo>
                    <a:pt x="8696604" y="240004"/>
                  </a:lnTo>
                  <a:lnTo>
                    <a:pt x="8730526" y="212178"/>
                  </a:lnTo>
                  <a:lnTo>
                    <a:pt x="8760422" y="179489"/>
                  </a:lnTo>
                  <a:lnTo>
                    <a:pt x="8769553" y="166636"/>
                  </a:lnTo>
                  <a:lnTo>
                    <a:pt x="8773236" y="172021"/>
                  </a:lnTo>
                  <a:lnTo>
                    <a:pt x="8801710" y="203479"/>
                  </a:lnTo>
                  <a:lnTo>
                    <a:pt x="8833980" y="231203"/>
                  </a:lnTo>
                  <a:lnTo>
                    <a:pt x="8839721" y="234721"/>
                  </a:lnTo>
                  <a:lnTo>
                    <a:pt x="8863114" y="211721"/>
                  </a:lnTo>
                  <a:close/>
                </a:path>
                <a:path w="8921115" h="788035">
                  <a:moveTo>
                    <a:pt x="8920975" y="7467"/>
                  </a:moveTo>
                  <a:lnTo>
                    <a:pt x="8886190" y="7467"/>
                  </a:lnTo>
                  <a:lnTo>
                    <a:pt x="8886190" y="303428"/>
                  </a:lnTo>
                  <a:lnTo>
                    <a:pt x="8916467" y="303428"/>
                  </a:lnTo>
                  <a:lnTo>
                    <a:pt x="8917902" y="302806"/>
                  </a:lnTo>
                  <a:lnTo>
                    <a:pt x="8920353" y="300316"/>
                  </a:lnTo>
                  <a:lnTo>
                    <a:pt x="8920975" y="298869"/>
                  </a:lnTo>
                  <a:lnTo>
                    <a:pt x="8920975" y="7467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3218025" y="5430232"/>
              <a:ext cx="234315" cy="296545"/>
            </a:xfrm>
            <a:custGeom>
              <a:avLst/>
              <a:gdLst/>
              <a:ahLst/>
              <a:cxnLst/>
              <a:rect l="l" t="t" r="r" b="b"/>
              <a:pathLst>
                <a:path w="234314" h="296545">
                  <a:moveTo>
                    <a:pt x="80329" y="233475"/>
                  </a:moveTo>
                  <a:lnTo>
                    <a:pt x="36798" y="219310"/>
                  </a:lnTo>
                  <a:lnTo>
                    <a:pt x="10541" y="182529"/>
                  </a:lnTo>
                  <a:lnTo>
                    <a:pt x="1154" y="142152"/>
                  </a:lnTo>
                  <a:lnTo>
                    <a:pt x="0" y="120002"/>
                  </a:lnTo>
                  <a:lnTo>
                    <a:pt x="190" y="113512"/>
                  </a:lnTo>
                  <a:lnTo>
                    <a:pt x="7242" y="70804"/>
                  </a:lnTo>
                  <a:lnTo>
                    <a:pt x="30008" y="29806"/>
                  </a:lnTo>
                  <a:lnTo>
                    <a:pt x="70086" y="8714"/>
                  </a:lnTo>
                  <a:lnTo>
                    <a:pt x="80329" y="8083"/>
                  </a:lnTo>
                  <a:lnTo>
                    <a:pt x="90707" y="8714"/>
                  </a:lnTo>
                  <a:lnTo>
                    <a:pt x="130959" y="29806"/>
                  </a:lnTo>
                  <a:lnTo>
                    <a:pt x="138476" y="39171"/>
                  </a:lnTo>
                  <a:lnTo>
                    <a:pt x="72327" y="39171"/>
                  </a:lnTo>
                  <a:lnTo>
                    <a:pt x="65454" y="41866"/>
                  </a:lnTo>
                  <a:lnTo>
                    <a:pt x="43194" y="73641"/>
                  </a:lnTo>
                  <a:lnTo>
                    <a:pt x="35548" y="113512"/>
                  </a:lnTo>
                  <a:lnTo>
                    <a:pt x="35394" y="119691"/>
                  </a:lnTo>
                  <a:lnTo>
                    <a:pt x="35557" y="127968"/>
                  </a:lnTo>
                  <a:lnTo>
                    <a:pt x="43579" y="171774"/>
                  </a:lnTo>
                  <a:lnTo>
                    <a:pt x="72532" y="202387"/>
                  </a:lnTo>
                  <a:lnTo>
                    <a:pt x="139797" y="202387"/>
                  </a:lnTo>
                  <a:lnTo>
                    <a:pt x="136624" y="206875"/>
                  </a:lnTo>
                  <a:lnTo>
                    <a:pt x="100066" y="231182"/>
                  </a:lnTo>
                  <a:lnTo>
                    <a:pt x="90573" y="232902"/>
                  </a:lnTo>
                  <a:lnTo>
                    <a:pt x="80329" y="233475"/>
                  </a:lnTo>
                  <a:close/>
                </a:path>
                <a:path w="234314" h="296545">
                  <a:moveTo>
                    <a:pt x="139797" y="202387"/>
                  </a:moveTo>
                  <a:lnTo>
                    <a:pt x="87921" y="202387"/>
                  </a:lnTo>
                  <a:lnTo>
                    <a:pt x="94590" y="200159"/>
                  </a:lnTo>
                  <a:lnTo>
                    <a:pt x="106080" y="191247"/>
                  </a:lnTo>
                  <a:lnTo>
                    <a:pt x="122803" y="151401"/>
                  </a:lnTo>
                  <a:lnTo>
                    <a:pt x="125566" y="120002"/>
                  </a:lnTo>
                  <a:lnTo>
                    <a:pt x="125573" y="119691"/>
                  </a:lnTo>
                  <a:lnTo>
                    <a:pt x="120006" y="80519"/>
                  </a:lnTo>
                  <a:lnTo>
                    <a:pt x="119879" y="80053"/>
                  </a:lnTo>
                  <a:lnTo>
                    <a:pt x="95205" y="41866"/>
                  </a:lnTo>
                  <a:lnTo>
                    <a:pt x="88332" y="39171"/>
                  </a:lnTo>
                  <a:lnTo>
                    <a:pt x="138476" y="39171"/>
                  </a:lnTo>
                  <a:lnTo>
                    <a:pt x="156224" y="80053"/>
                  </a:lnTo>
                  <a:lnTo>
                    <a:pt x="156351" y="80519"/>
                  </a:lnTo>
                  <a:lnTo>
                    <a:pt x="160958" y="119691"/>
                  </a:lnTo>
                  <a:lnTo>
                    <a:pt x="160967" y="120002"/>
                  </a:lnTo>
                  <a:lnTo>
                    <a:pt x="160762" y="127968"/>
                  </a:lnTo>
                  <a:lnTo>
                    <a:pt x="160679" y="131213"/>
                  </a:lnTo>
                  <a:lnTo>
                    <a:pt x="153715" y="173173"/>
                  </a:lnTo>
                  <a:lnTo>
                    <a:pt x="141885" y="199433"/>
                  </a:lnTo>
                  <a:lnTo>
                    <a:pt x="139797" y="202387"/>
                  </a:lnTo>
                  <a:close/>
                </a:path>
                <a:path w="234314" h="296545">
                  <a:moveTo>
                    <a:pt x="229704" y="296274"/>
                  </a:moveTo>
                  <a:lnTo>
                    <a:pt x="199132" y="296274"/>
                  </a:lnTo>
                  <a:lnTo>
                    <a:pt x="199132" y="0"/>
                  </a:lnTo>
                  <a:lnTo>
                    <a:pt x="234218" y="0"/>
                  </a:lnTo>
                  <a:lnTo>
                    <a:pt x="234218" y="291715"/>
                  </a:lnTo>
                  <a:lnTo>
                    <a:pt x="233603" y="293165"/>
                  </a:lnTo>
                  <a:lnTo>
                    <a:pt x="231140" y="295653"/>
                  </a:lnTo>
                  <a:lnTo>
                    <a:pt x="229704" y="296274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540588" y="5423392"/>
              <a:ext cx="1313287" cy="30902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880343" y="5430240"/>
              <a:ext cx="309880" cy="296545"/>
            </a:xfrm>
            <a:custGeom>
              <a:avLst/>
              <a:gdLst/>
              <a:ahLst/>
              <a:cxnLst/>
              <a:rect l="l" t="t" r="r" b="b"/>
              <a:pathLst>
                <a:path w="309879" h="296545">
                  <a:moveTo>
                    <a:pt x="172351" y="187769"/>
                  </a:moveTo>
                  <a:lnTo>
                    <a:pt x="117436" y="192811"/>
                  </a:lnTo>
                  <a:lnTo>
                    <a:pt x="68999" y="194919"/>
                  </a:lnTo>
                  <a:lnTo>
                    <a:pt x="35496" y="194919"/>
                  </a:lnTo>
                  <a:lnTo>
                    <a:pt x="35115" y="194551"/>
                  </a:lnTo>
                  <a:lnTo>
                    <a:pt x="34467" y="193840"/>
                  </a:lnTo>
                  <a:lnTo>
                    <a:pt x="34467" y="45491"/>
                  </a:lnTo>
                  <a:lnTo>
                    <a:pt x="35496" y="44450"/>
                  </a:lnTo>
                  <a:lnTo>
                    <a:pt x="141566" y="44450"/>
                  </a:lnTo>
                  <a:lnTo>
                    <a:pt x="141566" y="15227"/>
                  </a:lnTo>
                  <a:lnTo>
                    <a:pt x="13436" y="15227"/>
                  </a:lnTo>
                  <a:lnTo>
                    <a:pt x="8966" y="16992"/>
                  </a:lnTo>
                  <a:lnTo>
                    <a:pt x="1790" y="24041"/>
                  </a:lnTo>
                  <a:lnTo>
                    <a:pt x="0" y="28498"/>
                  </a:lnTo>
                  <a:lnTo>
                    <a:pt x="0" y="210261"/>
                  </a:lnTo>
                  <a:lnTo>
                    <a:pt x="1892" y="214718"/>
                  </a:lnTo>
                  <a:lnTo>
                    <a:pt x="9398" y="221678"/>
                  </a:lnTo>
                  <a:lnTo>
                    <a:pt x="11531" y="222592"/>
                  </a:lnTo>
                  <a:lnTo>
                    <a:pt x="13843" y="223520"/>
                  </a:lnTo>
                  <a:lnTo>
                    <a:pt x="58280" y="223520"/>
                  </a:lnTo>
                  <a:lnTo>
                    <a:pt x="111785" y="221678"/>
                  </a:lnTo>
                  <a:lnTo>
                    <a:pt x="151879" y="219036"/>
                  </a:lnTo>
                  <a:lnTo>
                    <a:pt x="172351" y="217309"/>
                  </a:lnTo>
                  <a:lnTo>
                    <a:pt x="172351" y="194919"/>
                  </a:lnTo>
                  <a:lnTo>
                    <a:pt x="172351" y="187769"/>
                  </a:lnTo>
                  <a:close/>
                </a:path>
                <a:path w="309879" h="296545">
                  <a:moveTo>
                    <a:pt x="265607" y="97612"/>
                  </a:moveTo>
                  <a:lnTo>
                    <a:pt x="221284" y="97612"/>
                  </a:lnTo>
                  <a:lnTo>
                    <a:pt x="221284" y="0"/>
                  </a:lnTo>
                  <a:lnTo>
                    <a:pt x="186512" y="0"/>
                  </a:lnTo>
                  <a:lnTo>
                    <a:pt x="186512" y="296278"/>
                  </a:lnTo>
                  <a:lnTo>
                    <a:pt x="216776" y="296278"/>
                  </a:lnTo>
                  <a:lnTo>
                    <a:pt x="218211" y="295656"/>
                  </a:lnTo>
                  <a:lnTo>
                    <a:pt x="220675" y="293166"/>
                  </a:lnTo>
                  <a:lnTo>
                    <a:pt x="221284" y="291719"/>
                  </a:lnTo>
                  <a:lnTo>
                    <a:pt x="221284" y="127152"/>
                  </a:lnTo>
                  <a:lnTo>
                    <a:pt x="265607" y="127152"/>
                  </a:lnTo>
                  <a:lnTo>
                    <a:pt x="265607" y="97612"/>
                  </a:lnTo>
                  <a:close/>
                </a:path>
                <a:path w="309879" h="296545">
                  <a:moveTo>
                    <a:pt x="309613" y="234403"/>
                  </a:moveTo>
                  <a:lnTo>
                    <a:pt x="274535" y="234403"/>
                  </a:lnTo>
                  <a:lnTo>
                    <a:pt x="274535" y="268909"/>
                  </a:lnTo>
                  <a:lnTo>
                    <a:pt x="309613" y="268909"/>
                  </a:lnTo>
                  <a:lnTo>
                    <a:pt x="309613" y="234403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56920" y="7321155"/>
              <a:ext cx="943610" cy="2966085"/>
            </a:xfrm>
            <a:custGeom>
              <a:avLst/>
              <a:gdLst/>
              <a:ahLst/>
              <a:cxnLst/>
              <a:rect l="l" t="t" r="r" b="b"/>
              <a:pathLst>
                <a:path w="943610" h="2966084">
                  <a:moveTo>
                    <a:pt x="943122" y="2965845"/>
                  </a:moveTo>
                  <a:lnTo>
                    <a:pt x="0" y="2965845"/>
                  </a:lnTo>
                  <a:lnTo>
                    <a:pt x="0" y="0"/>
                  </a:lnTo>
                  <a:lnTo>
                    <a:pt x="943122" y="0"/>
                  </a:lnTo>
                  <a:lnTo>
                    <a:pt x="943122" y="2965845"/>
                  </a:lnTo>
                  <a:close/>
                </a:path>
              </a:pathLst>
            </a:custGeom>
            <a:solidFill>
              <a:srgbClr val="BFBEBE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329949" y="7294185"/>
              <a:ext cx="996950" cy="2993390"/>
            </a:xfrm>
            <a:custGeom>
              <a:avLst/>
              <a:gdLst/>
              <a:ahLst/>
              <a:cxnLst/>
              <a:rect l="l" t="t" r="r" b="b"/>
              <a:pathLst>
                <a:path w="996950" h="2993390">
                  <a:moveTo>
                    <a:pt x="996648" y="2992815"/>
                  </a:moveTo>
                  <a:lnTo>
                    <a:pt x="0" y="2992815"/>
                  </a:lnTo>
                  <a:lnTo>
                    <a:pt x="0" y="26970"/>
                  </a:lnTo>
                  <a:lnTo>
                    <a:pt x="2113" y="16454"/>
                  </a:lnTo>
                  <a:lnTo>
                    <a:pt x="7883" y="7883"/>
                  </a:lnTo>
                  <a:lnTo>
                    <a:pt x="16454" y="2113"/>
                  </a:lnTo>
                  <a:lnTo>
                    <a:pt x="26970" y="0"/>
                  </a:lnTo>
                  <a:lnTo>
                    <a:pt x="969677" y="0"/>
                  </a:lnTo>
                  <a:lnTo>
                    <a:pt x="980193" y="2113"/>
                  </a:lnTo>
                  <a:lnTo>
                    <a:pt x="988764" y="7883"/>
                  </a:lnTo>
                  <a:lnTo>
                    <a:pt x="994534" y="16454"/>
                  </a:lnTo>
                  <a:lnTo>
                    <a:pt x="996648" y="26970"/>
                  </a:lnTo>
                  <a:lnTo>
                    <a:pt x="996648" y="53940"/>
                  </a:lnTo>
                  <a:lnTo>
                    <a:pt x="53940" y="53940"/>
                  </a:lnTo>
                  <a:lnTo>
                    <a:pt x="53940" y="2968783"/>
                  </a:lnTo>
                  <a:lnTo>
                    <a:pt x="996648" y="2968783"/>
                  </a:lnTo>
                  <a:lnTo>
                    <a:pt x="996648" y="2992815"/>
                  </a:lnTo>
                  <a:close/>
                </a:path>
                <a:path w="996950" h="2993390">
                  <a:moveTo>
                    <a:pt x="996648" y="2968783"/>
                  </a:moveTo>
                  <a:lnTo>
                    <a:pt x="942707" y="2968783"/>
                  </a:lnTo>
                  <a:lnTo>
                    <a:pt x="942707" y="53940"/>
                  </a:lnTo>
                  <a:lnTo>
                    <a:pt x="996648" y="53940"/>
                  </a:lnTo>
                  <a:lnTo>
                    <a:pt x="996648" y="2968783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356920" y="7321155"/>
              <a:ext cx="943610" cy="2966085"/>
            </a:xfrm>
            <a:custGeom>
              <a:avLst/>
              <a:gdLst/>
              <a:ahLst/>
              <a:cxnLst/>
              <a:rect l="l" t="t" r="r" b="b"/>
              <a:pathLst>
                <a:path w="943610" h="2966084">
                  <a:moveTo>
                    <a:pt x="943122" y="2965845"/>
                  </a:moveTo>
                  <a:lnTo>
                    <a:pt x="0" y="2965845"/>
                  </a:lnTo>
                  <a:lnTo>
                    <a:pt x="0" y="0"/>
                  </a:lnTo>
                  <a:lnTo>
                    <a:pt x="943122" y="0"/>
                  </a:lnTo>
                  <a:lnTo>
                    <a:pt x="943122" y="2965845"/>
                  </a:lnTo>
                  <a:close/>
                </a:path>
              </a:pathLst>
            </a:custGeom>
            <a:solidFill>
              <a:srgbClr val="BFBEBE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29949" y="7294185"/>
              <a:ext cx="996950" cy="2993390"/>
            </a:xfrm>
            <a:custGeom>
              <a:avLst/>
              <a:gdLst/>
              <a:ahLst/>
              <a:cxnLst/>
              <a:rect l="l" t="t" r="r" b="b"/>
              <a:pathLst>
                <a:path w="996950" h="2993390">
                  <a:moveTo>
                    <a:pt x="996648" y="2992815"/>
                  </a:moveTo>
                  <a:lnTo>
                    <a:pt x="0" y="2992815"/>
                  </a:lnTo>
                  <a:lnTo>
                    <a:pt x="0" y="26970"/>
                  </a:lnTo>
                  <a:lnTo>
                    <a:pt x="2113" y="16454"/>
                  </a:lnTo>
                  <a:lnTo>
                    <a:pt x="7883" y="7883"/>
                  </a:lnTo>
                  <a:lnTo>
                    <a:pt x="16454" y="2113"/>
                  </a:lnTo>
                  <a:lnTo>
                    <a:pt x="26970" y="0"/>
                  </a:lnTo>
                  <a:lnTo>
                    <a:pt x="969677" y="0"/>
                  </a:lnTo>
                  <a:lnTo>
                    <a:pt x="980193" y="2113"/>
                  </a:lnTo>
                  <a:lnTo>
                    <a:pt x="988764" y="7883"/>
                  </a:lnTo>
                  <a:lnTo>
                    <a:pt x="994534" y="16454"/>
                  </a:lnTo>
                  <a:lnTo>
                    <a:pt x="996648" y="26970"/>
                  </a:lnTo>
                  <a:lnTo>
                    <a:pt x="996648" y="53940"/>
                  </a:lnTo>
                  <a:lnTo>
                    <a:pt x="53940" y="53940"/>
                  </a:lnTo>
                  <a:lnTo>
                    <a:pt x="53940" y="2968783"/>
                  </a:lnTo>
                  <a:lnTo>
                    <a:pt x="996648" y="2968783"/>
                  </a:lnTo>
                  <a:lnTo>
                    <a:pt x="996648" y="2992815"/>
                  </a:lnTo>
                  <a:close/>
                </a:path>
                <a:path w="996950" h="2993390">
                  <a:moveTo>
                    <a:pt x="996648" y="2968783"/>
                  </a:moveTo>
                  <a:lnTo>
                    <a:pt x="942707" y="2968783"/>
                  </a:lnTo>
                  <a:lnTo>
                    <a:pt x="942707" y="53940"/>
                  </a:lnTo>
                  <a:lnTo>
                    <a:pt x="996648" y="53940"/>
                  </a:lnTo>
                  <a:lnTo>
                    <a:pt x="996648" y="2968783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2188395" y="6229074"/>
              <a:ext cx="403860" cy="4058285"/>
            </a:xfrm>
            <a:custGeom>
              <a:avLst/>
              <a:gdLst/>
              <a:ahLst/>
              <a:cxnLst/>
              <a:rect l="l" t="t" r="r" b="b"/>
              <a:pathLst>
                <a:path w="403860" h="4058284">
                  <a:moveTo>
                    <a:pt x="403306" y="4057925"/>
                  </a:moveTo>
                  <a:lnTo>
                    <a:pt x="0" y="4057925"/>
                  </a:lnTo>
                  <a:lnTo>
                    <a:pt x="0" y="0"/>
                  </a:lnTo>
                  <a:lnTo>
                    <a:pt x="403306" y="369697"/>
                  </a:lnTo>
                  <a:lnTo>
                    <a:pt x="403306" y="4057925"/>
                  </a:lnTo>
                  <a:close/>
                </a:path>
              </a:pathLst>
            </a:custGeom>
            <a:solidFill>
              <a:srgbClr val="828282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2161425" y="6202104"/>
              <a:ext cx="457834" cy="4084954"/>
            </a:xfrm>
            <a:custGeom>
              <a:avLst/>
              <a:gdLst/>
              <a:ahLst/>
              <a:cxnLst/>
              <a:rect l="l" t="t" r="r" b="b"/>
              <a:pathLst>
                <a:path w="457835" h="4084954">
                  <a:moveTo>
                    <a:pt x="457246" y="4084895"/>
                  </a:moveTo>
                  <a:lnTo>
                    <a:pt x="0" y="4084895"/>
                  </a:lnTo>
                  <a:lnTo>
                    <a:pt x="0" y="26970"/>
                  </a:lnTo>
                  <a:lnTo>
                    <a:pt x="31482" y="0"/>
                  </a:lnTo>
                  <a:lnTo>
                    <a:pt x="38763" y="2483"/>
                  </a:lnTo>
                  <a:lnTo>
                    <a:pt x="45226" y="7053"/>
                  </a:lnTo>
                  <a:lnTo>
                    <a:pt x="133492" y="87963"/>
                  </a:lnTo>
                  <a:lnTo>
                    <a:pt x="53940" y="87963"/>
                  </a:lnTo>
                  <a:lnTo>
                    <a:pt x="53940" y="4060863"/>
                  </a:lnTo>
                  <a:lnTo>
                    <a:pt x="457246" y="4060863"/>
                  </a:lnTo>
                  <a:lnTo>
                    <a:pt x="457246" y="4084895"/>
                  </a:lnTo>
                  <a:close/>
                </a:path>
                <a:path w="457835" h="4084954">
                  <a:moveTo>
                    <a:pt x="457246" y="4060863"/>
                  </a:moveTo>
                  <a:lnTo>
                    <a:pt x="403306" y="4060863"/>
                  </a:lnTo>
                  <a:lnTo>
                    <a:pt x="403306" y="408285"/>
                  </a:lnTo>
                  <a:lnTo>
                    <a:pt x="53940" y="87963"/>
                  </a:lnTo>
                  <a:lnTo>
                    <a:pt x="133492" y="87963"/>
                  </a:lnTo>
                  <a:lnTo>
                    <a:pt x="453927" y="381730"/>
                  </a:lnTo>
                  <a:lnTo>
                    <a:pt x="457246" y="389198"/>
                  </a:lnTo>
                  <a:lnTo>
                    <a:pt x="457246" y="4060863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1300042" y="6229074"/>
              <a:ext cx="888365" cy="4058285"/>
            </a:xfrm>
            <a:custGeom>
              <a:avLst/>
              <a:gdLst/>
              <a:ahLst/>
              <a:cxnLst/>
              <a:rect l="l" t="t" r="r" b="b"/>
              <a:pathLst>
                <a:path w="888364" h="4058284">
                  <a:moveTo>
                    <a:pt x="888352" y="4057925"/>
                  </a:moveTo>
                  <a:lnTo>
                    <a:pt x="0" y="4057925"/>
                  </a:lnTo>
                  <a:lnTo>
                    <a:pt x="0" y="369697"/>
                  </a:lnTo>
                  <a:lnTo>
                    <a:pt x="888352" y="0"/>
                  </a:lnTo>
                  <a:lnTo>
                    <a:pt x="888352" y="4057925"/>
                  </a:lnTo>
                  <a:close/>
                </a:path>
              </a:pathLst>
            </a:custGeom>
            <a:solidFill>
              <a:srgbClr val="DBDBDB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1273072" y="6202311"/>
              <a:ext cx="942340" cy="4084954"/>
            </a:xfrm>
            <a:custGeom>
              <a:avLst/>
              <a:gdLst/>
              <a:ahLst/>
              <a:cxnLst/>
              <a:rect l="l" t="t" r="r" b="b"/>
              <a:pathLst>
                <a:path w="942339" h="4084954">
                  <a:moveTo>
                    <a:pt x="942292" y="4084688"/>
                  </a:moveTo>
                  <a:lnTo>
                    <a:pt x="0" y="4084688"/>
                  </a:lnTo>
                  <a:lnTo>
                    <a:pt x="0" y="396460"/>
                  </a:lnTo>
                  <a:lnTo>
                    <a:pt x="904949" y="1867"/>
                  </a:lnTo>
                  <a:lnTo>
                    <a:pt x="917916" y="0"/>
                  </a:lnTo>
                  <a:lnTo>
                    <a:pt x="924321" y="1400"/>
                  </a:lnTo>
                  <a:lnTo>
                    <a:pt x="942292" y="26762"/>
                  </a:lnTo>
                  <a:lnTo>
                    <a:pt x="942292" y="67010"/>
                  </a:lnTo>
                  <a:lnTo>
                    <a:pt x="888352" y="67010"/>
                  </a:lnTo>
                  <a:lnTo>
                    <a:pt x="53940" y="414301"/>
                  </a:lnTo>
                  <a:lnTo>
                    <a:pt x="53940" y="4060656"/>
                  </a:lnTo>
                  <a:lnTo>
                    <a:pt x="942292" y="4060656"/>
                  </a:lnTo>
                  <a:lnTo>
                    <a:pt x="942292" y="4084688"/>
                  </a:lnTo>
                  <a:close/>
                </a:path>
                <a:path w="942339" h="4084954">
                  <a:moveTo>
                    <a:pt x="942292" y="4060656"/>
                  </a:moveTo>
                  <a:lnTo>
                    <a:pt x="888352" y="4060656"/>
                  </a:lnTo>
                  <a:lnTo>
                    <a:pt x="888352" y="67010"/>
                  </a:lnTo>
                  <a:lnTo>
                    <a:pt x="942292" y="67010"/>
                  </a:lnTo>
                  <a:lnTo>
                    <a:pt x="942292" y="4060656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58573" y="7495837"/>
              <a:ext cx="316865" cy="182245"/>
            </a:xfrm>
            <a:custGeom>
              <a:avLst/>
              <a:gdLst/>
              <a:ahLst/>
              <a:cxnLst/>
              <a:rect l="l" t="t" r="r" b="b"/>
              <a:pathLst>
                <a:path w="316865" h="182245">
                  <a:moveTo>
                    <a:pt x="316587" y="181736"/>
                  </a:moveTo>
                  <a:lnTo>
                    <a:pt x="0" y="181736"/>
                  </a:lnTo>
                  <a:lnTo>
                    <a:pt x="0" y="0"/>
                  </a:lnTo>
                  <a:lnTo>
                    <a:pt x="316587" y="0"/>
                  </a:lnTo>
                  <a:lnTo>
                    <a:pt x="316587" y="181736"/>
                  </a:lnTo>
                  <a:close/>
                </a:path>
              </a:pathLst>
            </a:custGeom>
            <a:solidFill>
              <a:srgbClr val="D8D8D8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535337" y="7472187"/>
              <a:ext cx="363220" cy="228600"/>
            </a:xfrm>
            <a:custGeom>
              <a:avLst/>
              <a:gdLst/>
              <a:ahLst/>
              <a:cxnLst/>
              <a:rect l="l" t="t" r="r" b="b"/>
              <a:pathLst>
                <a:path w="363219" h="228600">
                  <a:moveTo>
                    <a:pt x="339822" y="228208"/>
                  </a:moveTo>
                  <a:lnTo>
                    <a:pt x="23235" y="228208"/>
                  </a:lnTo>
                  <a:lnTo>
                    <a:pt x="14178" y="226386"/>
                  </a:lnTo>
                  <a:lnTo>
                    <a:pt x="6794" y="221413"/>
                  </a:lnTo>
                  <a:lnTo>
                    <a:pt x="1821" y="214029"/>
                  </a:lnTo>
                  <a:lnTo>
                    <a:pt x="0" y="204972"/>
                  </a:lnTo>
                  <a:lnTo>
                    <a:pt x="0" y="23235"/>
                  </a:lnTo>
                  <a:lnTo>
                    <a:pt x="1821" y="14178"/>
                  </a:lnTo>
                  <a:lnTo>
                    <a:pt x="6794" y="6794"/>
                  </a:lnTo>
                  <a:lnTo>
                    <a:pt x="14178" y="1821"/>
                  </a:lnTo>
                  <a:lnTo>
                    <a:pt x="23235" y="0"/>
                  </a:lnTo>
                  <a:lnTo>
                    <a:pt x="339822" y="0"/>
                  </a:lnTo>
                  <a:lnTo>
                    <a:pt x="348879" y="1821"/>
                  </a:lnTo>
                  <a:lnTo>
                    <a:pt x="356264" y="6794"/>
                  </a:lnTo>
                  <a:lnTo>
                    <a:pt x="361236" y="14178"/>
                  </a:lnTo>
                  <a:lnTo>
                    <a:pt x="363058" y="23235"/>
                  </a:lnTo>
                  <a:lnTo>
                    <a:pt x="363058" y="46886"/>
                  </a:lnTo>
                  <a:lnTo>
                    <a:pt x="46056" y="46886"/>
                  </a:lnTo>
                  <a:lnTo>
                    <a:pt x="46056" y="182151"/>
                  </a:lnTo>
                  <a:lnTo>
                    <a:pt x="363058" y="182151"/>
                  </a:lnTo>
                  <a:lnTo>
                    <a:pt x="363058" y="204972"/>
                  </a:lnTo>
                  <a:lnTo>
                    <a:pt x="361236" y="214029"/>
                  </a:lnTo>
                  <a:lnTo>
                    <a:pt x="356264" y="221413"/>
                  </a:lnTo>
                  <a:lnTo>
                    <a:pt x="348879" y="226386"/>
                  </a:lnTo>
                  <a:lnTo>
                    <a:pt x="339822" y="228208"/>
                  </a:lnTo>
                  <a:close/>
                </a:path>
                <a:path w="363219" h="228600">
                  <a:moveTo>
                    <a:pt x="363058" y="182151"/>
                  </a:moveTo>
                  <a:lnTo>
                    <a:pt x="316172" y="182151"/>
                  </a:lnTo>
                  <a:lnTo>
                    <a:pt x="316172" y="46886"/>
                  </a:lnTo>
                  <a:lnTo>
                    <a:pt x="363058" y="46886"/>
                  </a:lnTo>
                  <a:lnTo>
                    <a:pt x="363058" y="182151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558573" y="7902048"/>
              <a:ext cx="316865" cy="182245"/>
            </a:xfrm>
            <a:custGeom>
              <a:avLst/>
              <a:gdLst/>
              <a:ahLst/>
              <a:cxnLst/>
              <a:rect l="l" t="t" r="r" b="b"/>
              <a:pathLst>
                <a:path w="316865" h="182245">
                  <a:moveTo>
                    <a:pt x="316587" y="181736"/>
                  </a:moveTo>
                  <a:lnTo>
                    <a:pt x="0" y="181736"/>
                  </a:lnTo>
                  <a:lnTo>
                    <a:pt x="0" y="0"/>
                  </a:lnTo>
                  <a:lnTo>
                    <a:pt x="316587" y="0"/>
                  </a:lnTo>
                  <a:lnTo>
                    <a:pt x="316587" y="181736"/>
                  </a:lnTo>
                  <a:close/>
                </a:path>
              </a:pathLst>
            </a:custGeom>
            <a:solidFill>
              <a:srgbClr val="D8D8D8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535337" y="7878812"/>
              <a:ext cx="363220" cy="228600"/>
            </a:xfrm>
            <a:custGeom>
              <a:avLst/>
              <a:gdLst/>
              <a:ahLst/>
              <a:cxnLst/>
              <a:rect l="l" t="t" r="r" b="b"/>
              <a:pathLst>
                <a:path w="363219" h="228600">
                  <a:moveTo>
                    <a:pt x="339822" y="228208"/>
                  </a:moveTo>
                  <a:lnTo>
                    <a:pt x="23235" y="228208"/>
                  </a:lnTo>
                  <a:lnTo>
                    <a:pt x="14178" y="226386"/>
                  </a:lnTo>
                  <a:lnTo>
                    <a:pt x="6794" y="221413"/>
                  </a:lnTo>
                  <a:lnTo>
                    <a:pt x="1821" y="214029"/>
                  </a:lnTo>
                  <a:lnTo>
                    <a:pt x="0" y="204972"/>
                  </a:lnTo>
                  <a:lnTo>
                    <a:pt x="0" y="23235"/>
                  </a:lnTo>
                  <a:lnTo>
                    <a:pt x="1821" y="14178"/>
                  </a:lnTo>
                  <a:lnTo>
                    <a:pt x="6794" y="6794"/>
                  </a:lnTo>
                  <a:lnTo>
                    <a:pt x="14178" y="1821"/>
                  </a:lnTo>
                  <a:lnTo>
                    <a:pt x="23235" y="0"/>
                  </a:lnTo>
                  <a:lnTo>
                    <a:pt x="339822" y="0"/>
                  </a:lnTo>
                  <a:lnTo>
                    <a:pt x="348879" y="1821"/>
                  </a:lnTo>
                  <a:lnTo>
                    <a:pt x="356264" y="6794"/>
                  </a:lnTo>
                  <a:lnTo>
                    <a:pt x="361236" y="14178"/>
                  </a:lnTo>
                  <a:lnTo>
                    <a:pt x="363058" y="23235"/>
                  </a:lnTo>
                  <a:lnTo>
                    <a:pt x="363058" y="46471"/>
                  </a:lnTo>
                  <a:lnTo>
                    <a:pt x="46056" y="46471"/>
                  </a:lnTo>
                  <a:lnTo>
                    <a:pt x="46056" y="181736"/>
                  </a:lnTo>
                  <a:lnTo>
                    <a:pt x="363058" y="181736"/>
                  </a:lnTo>
                  <a:lnTo>
                    <a:pt x="363058" y="204972"/>
                  </a:lnTo>
                  <a:lnTo>
                    <a:pt x="361236" y="214029"/>
                  </a:lnTo>
                  <a:lnTo>
                    <a:pt x="356264" y="221413"/>
                  </a:lnTo>
                  <a:lnTo>
                    <a:pt x="348879" y="226386"/>
                  </a:lnTo>
                  <a:lnTo>
                    <a:pt x="339822" y="228208"/>
                  </a:lnTo>
                  <a:close/>
                </a:path>
                <a:path w="363219" h="228600">
                  <a:moveTo>
                    <a:pt x="363058" y="181736"/>
                  </a:moveTo>
                  <a:lnTo>
                    <a:pt x="316172" y="181736"/>
                  </a:lnTo>
                  <a:lnTo>
                    <a:pt x="316172" y="46471"/>
                  </a:lnTo>
                  <a:lnTo>
                    <a:pt x="363058" y="46471"/>
                  </a:lnTo>
                  <a:lnTo>
                    <a:pt x="363058" y="181736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58573" y="8308674"/>
              <a:ext cx="316865" cy="182245"/>
            </a:xfrm>
            <a:custGeom>
              <a:avLst/>
              <a:gdLst/>
              <a:ahLst/>
              <a:cxnLst/>
              <a:rect l="l" t="t" r="r" b="b"/>
              <a:pathLst>
                <a:path w="316865" h="182245">
                  <a:moveTo>
                    <a:pt x="316587" y="181736"/>
                  </a:moveTo>
                  <a:lnTo>
                    <a:pt x="0" y="181736"/>
                  </a:lnTo>
                  <a:lnTo>
                    <a:pt x="0" y="0"/>
                  </a:lnTo>
                  <a:lnTo>
                    <a:pt x="316587" y="0"/>
                  </a:lnTo>
                  <a:lnTo>
                    <a:pt x="316587" y="181736"/>
                  </a:lnTo>
                  <a:close/>
                </a:path>
              </a:pathLst>
            </a:custGeom>
            <a:solidFill>
              <a:srgbClr val="D8D8D8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35337" y="8285438"/>
              <a:ext cx="363220" cy="228600"/>
            </a:xfrm>
            <a:custGeom>
              <a:avLst/>
              <a:gdLst/>
              <a:ahLst/>
              <a:cxnLst/>
              <a:rect l="l" t="t" r="r" b="b"/>
              <a:pathLst>
                <a:path w="363219" h="228600">
                  <a:moveTo>
                    <a:pt x="339822" y="228208"/>
                  </a:moveTo>
                  <a:lnTo>
                    <a:pt x="23235" y="228208"/>
                  </a:lnTo>
                  <a:lnTo>
                    <a:pt x="14178" y="226386"/>
                  </a:lnTo>
                  <a:lnTo>
                    <a:pt x="6794" y="221413"/>
                  </a:lnTo>
                  <a:lnTo>
                    <a:pt x="1821" y="214029"/>
                  </a:lnTo>
                  <a:lnTo>
                    <a:pt x="0" y="204972"/>
                  </a:lnTo>
                  <a:lnTo>
                    <a:pt x="0" y="23235"/>
                  </a:lnTo>
                  <a:lnTo>
                    <a:pt x="1821" y="14178"/>
                  </a:lnTo>
                  <a:lnTo>
                    <a:pt x="6794" y="6794"/>
                  </a:lnTo>
                  <a:lnTo>
                    <a:pt x="14178" y="1821"/>
                  </a:lnTo>
                  <a:lnTo>
                    <a:pt x="23235" y="0"/>
                  </a:lnTo>
                  <a:lnTo>
                    <a:pt x="339822" y="0"/>
                  </a:lnTo>
                  <a:lnTo>
                    <a:pt x="348879" y="1821"/>
                  </a:lnTo>
                  <a:lnTo>
                    <a:pt x="356264" y="6794"/>
                  </a:lnTo>
                  <a:lnTo>
                    <a:pt x="361236" y="14178"/>
                  </a:lnTo>
                  <a:lnTo>
                    <a:pt x="363058" y="23235"/>
                  </a:lnTo>
                  <a:lnTo>
                    <a:pt x="363058" y="46471"/>
                  </a:lnTo>
                  <a:lnTo>
                    <a:pt x="46056" y="46471"/>
                  </a:lnTo>
                  <a:lnTo>
                    <a:pt x="46056" y="181736"/>
                  </a:lnTo>
                  <a:lnTo>
                    <a:pt x="363058" y="181736"/>
                  </a:lnTo>
                  <a:lnTo>
                    <a:pt x="363058" y="204972"/>
                  </a:lnTo>
                  <a:lnTo>
                    <a:pt x="361236" y="214029"/>
                  </a:lnTo>
                  <a:lnTo>
                    <a:pt x="356264" y="221413"/>
                  </a:lnTo>
                  <a:lnTo>
                    <a:pt x="348879" y="226386"/>
                  </a:lnTo>
                  <a:lnTo>
                    <a:pt x="339822" y="228208"/>
                  </a:lnTo>
                  <a:close/>
                </a:path>
                <a:path w="363219" h="228600">
                  <a:moveTo>
                    <a:pt x="363058" y="181736"/>
                  </a:moveTo>
                  <a:lnTo>
                    <a:pt x="316172" y="181736"/>
                  </a:lnTo>
                  <a:lnTo>
                    <a:pt x="316172" y="46471"/>
                  </a:lnTo>
                  <a:lnTo>
                    <a:pt x="363058" y="46471"/>
                  </a:lnTo>
                  <a:lnTo>
                    <a:pt x="363058" y="181736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58573" y="8715300"/>
              <a:ext cx="316865" cy="182245"/>
            </a:xfrm>
            <a:custGeom>
              <a:avLst/>
              <a:gdLst/>
              <a:ahLst/>
              <a:cxnLst/>
              <a:rect l="l" t="t" r="r" b="b"/>
              <a:pathLst>
                <a:path w="316865" h="182245">
                  <a:moveTo>
                    <a:pt x="316587" y="181736"/>
                  </a:moveTo>
                  <a:lnTo>
                    <a:pt x="0" y="181736"/>
                  </a:lnTo>
                  <a:lnTo>
                    <a:pt x="0" y="0"/>
                  </a:lnTo>
                  <a:lnTo>
                    <a:pt x="316587" y="0"/>
                  </a:lnTo>
                  <a:lnTo>
                    <a:pt x="316587" y="181736"/>
                  </a:lnTo>
                  <a:close/>
                </a:path>
              </a:pathLst>
            </a:custGeom>
            <a:solidFill>
              <a:srgbClr val="D8D8D8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535337" y="8691649"/>
              <a:ext cx="363220" cy="228600"/>
            </a:xfrm>
            <a:custGeom>
              <a:avLst/>
              <a:gdLst/>
              <a:ahLst/>
              <a:cxnLst/>
              <a:rect l="l" t="t" r="r" b="b"/>
              <a:pathLst>
                <a:path w="363219" h="228600">
                  <a:moveTo>
                    <a:pt x="339822" y="228208"/>
                  </a:moveTo>
                  <a:lnTo>
                    <a:pt x="23235" y="228208"/>
                  </a:lnTo>
                  <a:lnTo>
                    <a:pt x="14178" y="226386"/>
                  </a:lnTo>
                  <a:lnTo>
                    <a:pt x="6794" y="221413"/>
                  </a:lnTo>
                  <a:lnTo>
                    <a:pt x="1821" y="214029"/>
                  </a:lnTo>
                  <a:lnTo>
                    <a:pt x="0" y="204972"/>
                  </a:lnTo>
                  <a:lnTo>
                    <a:pt x="0" y="23235"/>
                  </a:lnTo>
                  <a:lnTo>
                    <a:pt x="1821" y="14178"/>
                  </a:lnTo>
                  <a:lnTo>
                    <a:pt x="6794" y="6794"/>
                  </a:lnTo>
                  <a:lnTo>
                    <a:pt x="14178" y="1821"/>
                  </a:lnTo>
                  <a:lnTo>
                    <a:pt x="23235" y="0"/>
                  </a:lnTo>
                  <a:lnTo>
                    <a:pt x="339822" y="0"/>
                  </a:lnTo>
                  <a:lnTo>
                    <a:pt x="348879" y="1821"/>
                  </a:lnTo>
                  <a:lnTo>
                    <a:pt x="356264" y="6794"/>
                  </a:lnTo>
                  <a:lnTo>
                    <a:pt x="361236" y="14178"/>
                  </a:lnTo>
                  <a:lnTo>
                    <a:pt x="363058" y="23235"/>
                  </a:lnTo>
                  <a:lnTo>
                    <a:pt x="363058" y="46886"/>
                  </a:lnTo>
                  <a:lnTo>
                    <a:pt x="46056" y="46886"/>
                  </a:lnTo>
                  <a:lnTo>
                    <a:pt x="46056" y="182151"/>
                  </a:lnTo>
                  <a:lnTo>
                    <a:pt x="363058" y="182151"/>
                  </a:lnTo>
                  <a:lnTo>
                    <a:pt x="363058" y="204972"/>
                  </a:lnTo>
                  <a:lnTo>
                    <a:pt x="361236" y="214029"/>
                  </a:lnTo>
                  <a:lnTo>
                    <a:pt x="356264" y="221413"/>
                  </a:lnTo>
                  <a:lnTo>
                    <a:pt x="348879" y="226386"/>
                  </a:lnTo>
                  <a:lnTo>
                    <a:pt x="339822" y="228208"/>
                  </a:lnTo>
                  <a:close/>
                </a:path>
                <a:path w="363219" h="228600">
                  <a:moveTo>
                    <a:pt x="363058" y="182151"/>
                  </a:moveTo>
                  <a:lnTo>
                    <a:pt x="316172" y="182151"/>
                  </a:lnTo>
                  <a:lnTo>
                    <a:pt x="316172" y="46886"/>
                  </a:lnTo>
                  <a:lnTo>
                    <a:pt x="363058" y="46886"/>
                  </a:lnTo>
                  <a:lnTo>
                    <a:pt x="363058" y="182151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1838614" y="6574706"/>
              <a:ext cx="129539" cy="320040"/>
            </a:xfrm>
            <a:custGeom>
              <a:avLst/>
              <a:gdLst/>
              <a:ahLst/>
              <a:cxnLst/>
              <a:rect l="l" t="t" r="r" b="b"/>
              <a:pathLst>
                <a:path w="129539" h="320040">
                  <a:moveTo>
                    <a:pt x="0" y="319906"/>
                  </a:moveTo>
                  <a:lnTo>
                    <a:pt x="0" y="50205"/>
                  </a:lnTo>
                  <a:lnTo>
                    <a:pt x="129456" y="0"/>
                  </a:lnTo>
                  <a:lnTo>
                    <a:pt x="129456" y="269700"/>
                  </a:lnTo>
                  <a:lnTo>
                    <a:pt x="0" y="319906"/>
                  </a:lnTo>
                  <a:close/>
                </a:path>
              </a:pathLst>
            </a:custGeom>
            <a:solidFill>
              <a:srgbClr val="FFFFFF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1815793" y="6550225"/>
              <a:ext cx="175895" cy="367665"/>
            </a:xfrm>
            <a:custGeom>
              <a:avLst/>
              <a:gdLst/>
              <a:ahLst/>
              <a:cxnLst/>
              <a:rect l="l" t="t" r="r" b="b"/>
              <a:pathLst>
                <a:path w="175894" h="367665">
                  <a:moveTo>
                    <a:pt x="26140" y="367622"/>
                  </a:moveTo>
                  <a:lnTo>
                    <a:pt x="18256" y="367622"/>
                  </a:lnTo>
                  <a:lnTo>
                    <a:pt x="13692" y="366378"/>
                  </a:lnTo>
                  <a:lnTo>
                    <a:pt x="9958" y="363473"/>
                  </a:lnTo>
                  <a:lnTo>
                    <a:pt x="3734" y="359324"/>
                  </a:lnTo>
                  <a:lnTo>
                    <a:pt x="0" y="351855"/>
                  </a:lnTo>
                  <a:lnTo>
                    <a:pt x="0" y="74686"/>
                  </a:lnTo>
                  <a:lnTo>
                    <a:pt x="143978" y="2904"/>
                  </a:lnTo>
                  <a:lnTo>
                    <a:pt x="151032" y="0"/>
                  </a:lnTo>
                  <a:lnTo>
                    <a:pt x="158915" y="1244"/>
                  </a:lnTo>
                  <a:lnTo>
                    <a:pt x="165554" y="5394"/>
                  </a:lnTo>
                  <a:lnTo>
                    <a:pt x="171778" y="9543"/>
                  </a:lnTo>
                  <a:lnTo>
                    <a:pt x="175512" y="17011"/>
                  </a:lnTo>
                  <a:lnTo>
                    <a:pt x="175512" y="58089"/>
                  </a:lnTo>
                  <a:lnTo>
                    <a:pt x="129456" y="58089"/>
                  </a:lnTo>
                  <a:lnTo>
                    <a:pt x="46056" y="90453"/>
                  </a:lnTo>
                  <a:lnTo>
                    <a:pt x="46056" y="310778"/>
                  </a:lnTo>
                  <a:lnTo>
                    <a:pt x="168349" y="310778"/>
                  </a:lnTo>
                  <a:lnTo>
                    <a:pt x="166935" y="312327"/>
                  </a:lnTo>
                  <a:lnTo>
                    <a:pt x="160990" y="315757"/>
                  </a:lnTo>
                  <a:lnTo>
                    <a:pt x="31534" y="365963"/>
                  </a:lnTo>
                  <a:lnTo>
                    <a:pt x="28629" y="367207"/>
                  </a:lnTo>
                  <a:lnTo>
                    <a:pt x="26140" y="367622"/>
                  </a:lnTo>
                  <a:close/>
                </a:path>
                <a:path w="175894" h="367665">
                  <a:moveTo>
                    <a:pt x="168349" y="310778"/>
                  </a:moveTo>
                  <a:lnTo>
                    <a:pt x="46056" y="310778"/>
                  </a:lnTo>
                  <a:lnTo>
                    <a:pt x="129456" y="278414"/>
                  </a:lnTo>
                  <a:lnTo>
                    <a:pt x="129456" y="58089"/>
                  </a:lnTo>
                  <a:lnTo>
                    <a:pt x="175512" y="58089"/>
                  </a:lnTo>
                  <a:lnTo>
                    <a:pt x="175512" y="294181"/>
                  </a:lnTo>
                  <a:lnTo>
                    <a:pt x="174469" y="301111"/>
                  </a:lnTo>
                  <a:lnTo>
                    <a:pt x="171519" y="307303"/>
                  </a:lnTo>
                  <a:lnTo>
                    <a:pt x="168349" y="310778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1506675" y="6695864"/>
              <a:ext cx="129539" cy="320675"/>
            </a:xfrm>
            <a:custGeom>
              <a:avLst/>
              <a:gdLst/>
              <a:ahLst/>
              <a:cxnLst/>
              <a:rect l="l" t="t" r="r" b="b"/>
              <a:pathLst>
                <a:path w="129539" h="320675">
                  <a:moveTo>
                    <a:pt x="0" y="320321"/>
                  </a:moveTo>
                  <a:lnTo>
                    <a:pt x="0" y="50620"/>
                  </a:lnTo>
                  <a:lnTo>
                    <a:pt x="129456" y="0"/>
                  </a:lnTo>
                  <a:lnTo>
                    <a:pt x="129456" y="270115"/>
                  </a:lnTo>
                  <a:lnTo>
                    <a:pt x="0" y="320321"/>
                  </a:lnTo>
                  <a:close/>
                </a:path>
              </a:pathLst>
            </a:custGeom>
            <a:solidFill>
              <a:srgbClr val="FFFFFF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1483854" y="6671798"/>
              <a:ext cx="175895" cy="367665"/>
            </a:xfrm>
            <a:custGeom>
              <a:avLst/>
              <a:gdLst/>
              <a:ahLst/>
              <a:cxnLst/>
              <a:rect l="l" t="t" r="r" b="b"/>
              <a:pathLst>
                <a:path w="175894" h="367665">
                  <a:moveTo>
                    <a:pt x="26140" y="367622"/>
                  </a:moveTo>
                  <a:lnTo>
                    <a:pt x="18256" y="367622"/>
                  </a:lnTo>
                  <a:lnTo>
                    <a:pt x="13692" y="366378"/>
                  </a:lnTo>
                  <a:lnTo>
                    <a:pt x="9958" y="363473"/>
                  </a:lnTo>
                  <a:lnTo>
                    <a:pt x="3734" y="359324"/>
                  </a:lnTo>
                  <a:lnTo>
                    <a:pt x="0" y="351855"/>
                  </a:lnTo>
                  <a:lnTo>
                    <a:pt x="0" y="74686"/>
                  </a:lnTo>
                  <a:lnTo>
                    <a:pt x="143978" y="2904"/>
                  </a:lnTo>
                  <a:lnTo>
                    <a:pt x="151032" y="0"/>
                  </a:lnTo>
                  <a:lnTo>
                    <a:pt x="158915" y="1244"/>
                  </a:lnTo>
                  <a:lnTo>
                    <a:pt x="165554" y="5394"/>
                  </a:lnTo>
                  <a:lnTo>
                    <a:pt x="171778" y="9543"/>
                  </a:lnTo>
                  <a:lnTo>
                    <a:pt x="175512" y="17011"/>
                  </a:lnTo>
                  <a:lnTo>
                    <a:pt x="175512" y="58089"/>
                  </a:lnTo>
                  <a:lnTo>
                    <a:pt x="129456" y="58089"/>
                  </a:lnTo>
                  <a:lnTo>
                    <a:pt x="46056" y="90453"/>
                  </a:lnTo>
                  <a:lnTo>
                    <a:pt x="46056" y="310778"/>
                  </a:lnTo>
                  <a:lnTo>
                    <a:pt x="168349" y="310778"/>
                  </a:lnTo>
                  <a:lnTo>
                    <a:pt x="166935" y="312327"/>
                  </a:lnTo>
                  <a:lnTo>
                    <a:pt x="160990" y="315757"/>
                  </a:lnTo>
                  <a:lnTo>
                    <a:pt x="31534" y="365963"/>
                  </a:lnTo>
                  <a:lnTo>
                    <a:pt x="28629" y="367207"/>
                  </a:lnTo>
                  <a:lnTo>
                    <a:pt x="26140" y="367622"/>
                  </a:lnTo>
                  <a:close/>
                </a:path>
                <a:path w="175894" h="367665">
                  <a:moveTo>
                    <a:pt x="168349" y="310778"/>
                  </a:moveTo>
                  <a:lnTo>
                    <a:pt x="46056" y="310778"/>
                  </a:lnTo>
                  <a:lnTo>
                    <a:pt x="129456" y="278414"/>
                  </a:lnTo>
                  <a:lnTo>
                    <a:pt x="129456" y="58089"/>
                  </a:lnTo>
                  <a:lnTo>
                    <a:pt x="175512" y="58089"/>
                  </a:lnTo>
                  <a:lnTo>
                    <a:pt x="175512" y="294181"/>
                  </a:lnTo>
                  <a:lnTo>
                    <a:pt x="174469" y="301111"/>
                  </a:lnTo>
                  <a:lnTo>
                    <a:pt x="171519" y="307303"/>
                  </a:lnTo>
                  <a:lnTo>
                    <a:pt x="168349" y="310778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1838614" y="7063071"/>
              <a:ext cx="129539" cy="320675"/>
            </a:xfrm>
            <a:custGeom>
              <a:avLst/>
              <a:gdLst/>
              <a:ahLst/>
              <a:cxnLst/>
              <a:rect l="l" t="t" r="r" b="b"/>
              <a:pathLst>
                <a:path w="129539" h="320675">
                  <a:moveTo>
                    <a:pt x="0" y="320321"/>
                  </a:moveTo>
                  <a:lnTo>
                    <a:pt x="0" y="50205"/>
                  </a:lnTo>
                  <a:lnTo>
                    <a:pt x="129456" y="0"/>
                  </a:lnTo>
                  <a:lnTo>
                    <a:pt x="129456" y="269700"/>
                  </a:lnTo>
                  <a:lnTo>
                    <a:pt x="0" y="320321"/>
                  </a:lnTo>
                  <a:close/>
                </a:path>
              </a:pathLst>
            </a:custGeom>
            <a:solidFill>
              <a:srgbClr val="FFFFFF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1815793" y="7038591"/>
              <a:ext cx="175895" cy="367665"/>
            </a:xfrm>
            <a:custGeom>
              <a:avLst/>
              <a:gdLst/>
              <a:ahLst/>
              <a:cxnLst/>
              <a:rect l="l" t="t" r="r" b="b"/>
              <a:pathLst>
                <a:path w="175894" h="367665">
                  <a:moveTo>
                    <a:pt x="26140" y="367622"/>
                  </a:moveTo>
                  <a:lnTo>
                    <a:pt x="18256" y="367622"/>
                  </a:lnTo>
                  <a:lnTo>
                    <a:pt x="13692" y="366378"/>
                  </a:lnTo>
                  <a:lnTo>
                    <a:pt x="9958" y="363473"/>
                  </a:lnTo>
                  <a:lnTo>
                    <a:pt x="3734" y="359324"/>
                  </a:lnTo>
                  <a:lnTo>
                    <a:pt x="0" y="351855"/>
                  </a:lnTo>
                  <a:lnTo>
                    <a:pt x="0" y="74686"/>
                  </a:lnTo>
                  <a:lnTo>
                    <a:pt x="143978" y="2904"/>
                  </a:lnTo>
                  <a:lnTo>
                    <a:pt x="151032" y="0"/>
                  </a:lnTo>
                  <a:lnTo>
                    <a:pt x="158915" y="1244"/>
                  </a:lnTo>
                  <a:lnTo>
                    <a:pt x="165554" y="5394"/>
                  </a:lnTo>
                  <a:lnTo>
                    <a:pt x="171778" y="9543"/>
                  </a:lnTo>
                  <a:lnTo>
                    <a:pt x="175512" y="17011"/>
                  </a:lnTo>
                  <a:lnTo>
                    <a:pt x="175512" y="58089"/>
                  </a:lnTo>
                  <a:lnTo>
                    <a:pt x="129456" y="58089"/>
                  </a:lnTo>
                  <a:lnTo>
                    <a:pt x="46056" y="90453"/>
                  </a:lnTo>
                  <a:lnTo>
                    <a:pt x="46056" y="310778"/>
                  </a:lnTo>
                  <a:lnTo>
                    <a:pt x="168349" y="310778"/>
                  </a:lnTo>
                  <a:lnTo>
                    <a:pt x="166935" y="312327"/>
                  </a:lnTo>
                  <a:lnTo>
                    <a:pt x="160990" y="315757"/>
                  </a:lnTo>
                  <a:lnTo>
                    <a:pt x="31534" y="365963"/>
                  </a:lnTo>
                  <a:lnTo>
                    <a:pt x="28629" y="367207"/>
                  </a:lnTo>
                  <a:lnTo>
                    <a:pt x="26140" y="367622"/>
                  </a:lnTo>
                  <a:close/>
                </a:path>
                <a:path w="175894" h="367665">
                  <a:moveTo>
                    <a:pt x="168349" y="310778"/>
                  </a:moveTo>
                  <a:lnTo>
                    <a:pt x="46056" y="310778"/>
                  </a:lnTo>
                  <a:lnTo>
                    <a:pt x="129456" y="278414"/>
                  </a:lnTo>
                  <a:lnTo>
                    <a:pt x="129456" y="58089"/>
                  </a:lnTo>
                  <a:lnTo>
                    <a:pt x="175512" y="58089"/>
                  </a:lnTo>
                  <a:lnTo>
                    <a:pt x="175512" y="294181"/>
                  </a:lnTo>
                  <a:lnTo>
                    <a:pt x="174469" y="301111"/>
                  </a:lnTo>
                  <a:lnTo>
                    <a:pt x="171519" y="307303"/>
                  </a:lnTo>
                  <a:lnTo>
                    <a:pt x="168349" y="310778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1506675" y="7184229"/>
              <a:ext cx="129539" cy="320675"/>
            </a:xfrm>
            <a:custGeom>
              <a:avLst/>
              <a:gdLst/>
              <a:ahLst/>
              <a:cxnLst/>
              <a:rect l="l" t="t" r="r" b="b"/>
              <a:pathLst>
                <a:path w="129539" h="320675">
                  <a:moveTo>
                    <a:pt x="0" y="320321"/>
                  </a:moveTo>
                  <a:lnTo>
                    <a:pt x="0" y="50620"/>
                  </a:lnTo>
                  <a:lnTo>
                    <a:pt x="129456" y="0"/>
                  </a:lnTo>
                  <a:lnTo>
                    <a:pt x="129456" y="270115"/>
                  </a:lnTo>
                  <a:lnTo>
                    <a:pt x="0" y="320321"/>
                  </a:lnTo>
                  <a:close/>
                </a:path>
              </a:pathLst>
            </a:custGeom>
            <a:solidFill>
              <a:srgbClr val="FFFFFF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1483854" y="7160164"/>
              <a:ext cx="175895" cy="367665"/>
            </a:xfrm>
            <a:custGeom>
              <a:avLst/>
              <a:gdLst/>
              <a:ahLst/>
              <a:cxnLst/>
              <a:rect l="l" t="t" r="r" b="b"/>
              <a:pathLst>
                <a:path w="175894" h="367665">
                  <a:moveTo>
                    <a:pt x="26140" y="367622"/>
                  </a:moveTo>
                  <a:lnTo>
                    <a:pt x="18256" y="367622"/>
                  </a:lnTo>
                  <a:lnTo>
                    <a:pt x="13692" y="366378"/>
                  </a:lnTo>
                  <a:lnTo>
                    <a:pt x="9958" y="363473"/>
                  </a:lnTo>
                  <a:lnTo>
                    <a:pt x="3734" y="359324"/>
                  </a:lnTo>
                  <a:lnTo>
                    <a:pt x="0" y="351855"/>
                  </a:lnTo>
                  <a:lnTo>
                    <a:pt x="0" y="74686"/>
                  </a:lnTo>
                  <a:lnTo>
                    <a:pt x="143978" y="2904"/>
                  </a:lnTo>
                  <a:lnTo>
                    <a:pt x="151032" y="0"/>
                  </a:lnTo>
                  <a:lnTo>
                    <a:pt x="158915" y="1244"/>
                  </a:lnTo>
                  <a:lnTo>
                    <a:pt x="165554" y="5394"/>
                  </a:lnTo>
                  <a:lnTo>
                    <a:pt x="171778" y="9543"/>
                  </a:lnTo>
                  <a:lnTo>
                    <a:pt x="175512" y="17011"/>
                  </a:lnTo>
                  <a:lnTo>
                    <a:pt x="175512" y="58089"/>
                  </a:lnTo>
                  <a:lnTo>
                    <a:pt x="129456" y="58089"/>
                  </a:lnTo>
                  <a:lnTo>
                    <a:pt x="46056" y="90453"/>
                  </a:lnTo>
                  <a:lnTo>
                    <a:pt x="46056" y="310778"/>
                  </a:lnTo>
                  <a:lnTo>
                    <a:pt x="168349" y="310778"/>
                  </a:lnTo>
                  <a:lnTo>
                    <a:pt x="166935" y="312327"/>
                  </a:lnTo>
                  <a:lnTo>
                    <a:pt x="160990" y="315757"/>
                  </a:lnTo>
                  <a:lnTo>
                    <a:pt x="31534" y="365963"/>
                  </a:lnTo>
                  <a:lnTo>
                    <a:pt x="28629" y="367207"/>
                  </a:lnTo>
                  <a:lnTo>
                    <a:pt x="26140" y="367622"/>
                  </a:lnTo>
                  <a:close/>
                </a:path>
                <a:path w="175894" h="367665">
                  <a:moveTo>
                    <a:pt x="168349" y="310778"/>
                  </a:moveTo>
                  <a:lnTo>
                    <a:pt x="46056" y="310778"/>
                  </a:lnTo>
                  <a:lnTo>
                    <a:pt x="129456" y="278414"/>
                  </a:lnTo>
                  <a:lnTo>
                    <a:pt x="129456" y="58089"/>
                  </a:lnTo>
                  <a:lnTo>
                    <a:pt x="175512" y="58089"/>
                  </a:lnTo>
                  <a:lnTo>
                    <a:pt x="175512" y="294181"/>
                  </a:lnTo>
                  <a:lnTo>
                    <a:pt x="174469" y="301111"/>
                  </a:lnTo>
                  <a:lnTo>
                    <a:pt x="171519" y="307303"/>
                  </a:lnTo>
                  <a:lnTo>
                    <a:pt x="168349" y="310778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1838614" y="7551437"/>
              <a:ext cx="129539" cy="320675"/>
            </a:xfrm>
            <a:custGeom>
              <a:avLst/>
              <a:gdLst/>
              <a:ahLst/>
              <a:cxnLst/>
              <a:rect l="l" t="t" r="r" b="b"/>
              <a:pathLst>
                <a:path w="129539" h="320675">
                  <a:moveTo>
                    <a:pt x="0" y="320321"/>
                  </a:moveTo>
                  <a:lnTo>
                    <a:pt x="0" y="50205"/>
                  </a:lnTo>
                  <a:lnTo>
                    <a:pt x="129456" y="0"/>
                  </a:lnTo>
                  <a:lnTo>
                    <a:pt x="129456" y="269700"/>
                  </a:lnTo>
                  <a:lnTo>
                    <a:pt x="0" y="320321"/>
                  </a:lnTo>
                  <a:close/>
                </a:path>
              </a:pathLst>
            </a:custGeom>
            <a:solidFill>
              <a:srgbClr val="FFFFFF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1815793" y="7526956"/>
              <a:ext cx="175895" cy="367665"/>
            </a:xfrm>
            <a:custGeom>
              <a:avLst/>
              <a:gdLst/>
              <a:ahLst/>
              <a:cxnLst/>
              <a:rect l="l" t="t" r="r" b="b"/>
              <a:pathLst>
                <a:path w="175894" h="367665">
                  <a:moveTo>
                    <a:pt x="26140" y="367622"/>
                  </a:moveTo>
                  <a:lnTo>
                    <a:pt x="18256" y="367622"/>
                  </a:lnTo>
                  <a:lnTo>
                    <a:pt x="13692" y="366378"/>
                  </a:lnTo>
                  <a:lnTo>
                    <a:pt x="9958" y="363473"/>
                  </a:lnTo>
                  <a:lnTo>
                    <a:pt x="3734" y="359324"/>
                  </a:lnTo>
                  <a:lnTo>
                    <a:pt x="0" y="351855"/>
                  </a:lnTo>
                  <a:lnTo>
                    <a:pt x="0" y="74686"/>
                  </a:lnTo>
                  <a:lnTo>
                    <a:pt x="143978" y="2904"/>
                  </a:lnTo>
                  <a:lnTo>
                    <a:pt x="151032" y="0"/>
                  </a:lnTo>
                  <a:lnTo>
                    <a:pt x="158915" y="1244"/>
                  </a:lnTo>
                  <a:lnTo>
                    <a:pt x="165554" y="5394"/>
                  </a:lnTo>
                  <a:lnTo>
                    <a:pt x="171778" y="9543"/>
                  </a:lnTo>
                  <a:lnTo>
                    <a:pt x="175512" y="17011"/>
                  </a:lnTo>
                  <a:lnTo>
                    <a:pt x="175512" y="58089"/>
                  </a:lnTo>
                  <a:lnTo>
                    <a:pt x="129456" y="58089"/>
                  </a:lnTo>
                  <a:lnTo>
                    <a:pt x="46056" y="90453"/>
                  </a:lnTo>
                  <a:lnTo>
                    <a:pt x="46056" y="310778"/>
                  </a:lnTo>
                  <a:lnTo>
                    <a:pt x="168349" y="310778"/>
                  </a:lnTo>
                  <a:lnTo>
                    <a:pt x="166935" y="312327"/>
                  </a:lnTo>
                  <a:lnTo>
                    <a:pt x="160990" y="315757"/>
                  </a:lnTo>
                  <a:lnTo>
                    <a:pt x="31534" y="365963"/>
                  </a:lnTo>
                  <a:lnTo>
                    <a:pt x="28629" y="367207"/>
                  </a:lnTo>
                  <a:lnTo>
                    <a:pt x="26140" y="367622"/>
                  </a:lnTo>
                  <a:close/>
                </a:path>
                <a:path w="175894" h="367665">
                  <a:moveTo>
                    <a:pt x="168349" y="310778"/>
                  </a:moveTo>
                  <a:lnTo>
                    <a:pt x="46056" y="310778"/>
                  </a:lnTo>
                  <a:lnTo>
                    <a:pt x="129456" y="278414"/>
                  </a:lnTo>
                  <a:lnTo>
                    <a:pt x="129456" y="58089"/>
                  </a:lnTo>
                  <a:lnTo>
                    <a:pt x="175512" y="58089"/>
                  </a:lnTo>
                  <a:lnTo>
                    <a:pt x="175512" y="294181"/>
                  </a:lnTo>
                  <a:lnTo>
                    <a:pt x="174469" y="301111"/>
                  </a:lnTo>
                  <a:lnTo>
                    <a:pt x="171519" y="307303"/>
                  </a:lnTo>
                  <a:lnTo>
                    <a:pt x="168349" y="310778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1506675" y="7672596"/>
              <a:ext cx="129539" cy="320675"/>
            </a:xfrm>
            <a:custGeom>
              <a:avLst/>
              <a:gdLst/>
              <a:ahLst/>
              <a:cxnLst/>
              <a:rect l="l" t="t" r="r" b="b"/>
              <a:pathLst>
                <a:path w="129539" h="320675">
                  <a:moveTo>
                    <a:pt x="0" y="320321"/>
                  </a:moveTo>
                  <a:lnTo>
                    <a:pt x="0" y="50620"/>
                  </a:lnTo>
                  <a:lnTo>
                    <a:pt x="129456" y="0"/>
                  </a:lnTo>
                  <a:lnTo>
                    <a:pt x="129456" y="270115"/>
                  </a:lnTo>
                  <a:lnTo>
                    <a:pt x="0" y="320321"/>
                  </a:lnTo>
                  <a:close/>
                </a:path>
              </a:pathLst>
            </a:custGeom>
            <a:solidFill>
              <a:srgbClr val="FFFFFF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1483854" y="7648530"/>
              <a:ext cx="175895" cy="367665"/>
            </a:xfrm>
            <a:custGeom>
              <a:avLst/>
              <a:gdLst/>
              <a:ahLst/>
              <a:cxnLst/>
              <a:rect l="l" t="t" r="r" b="b"/>
              <a:pathLst>
                <a:path w="175894" h="367665">
                  <a:moveTo>
                    <a:pt x="26140" y="367622"/>
                  </a:moveTo>
                  <a:lnTo>
                    <a:pt x="18256" y="367622"/>
                  </a:lnTo>
                  <a:lnTo>
                    <a:pt x="13692" y="366378"/>
                  </a:lnTo>
                  <a:lnTo>
                    <a:pt x="9958" y="363473"/>
                  </a:lnTo>
                  <a:lnTo>
                    <a:pt x="3734" y="359324"/>
                  </a:lnTo>
                  <a:lnTo>
                    <a:pt x="0" y="351855"/>
                  </a:lnTo>
                  <a:lnTo>
                    <a:pt x="0" y="74686"/>
                  </a:lnTo>
                  <a:lnTo>
                    <a:pt x="143978" y="2904"/>
                  </a:lnTo>
                  <a:lnTo>
                    <a:pt x="151032" y="0"/>
                  </a:lnTo>
                  <a:lnTo>
                    <a:pt x="158915" y="1244"/>
                  </a:lnTo>
                  <a:lnTo>
                    <a:pt x="165554" y="5394"/>
                  </a:lnTo>
                  <a:lnTo>
                    <a:pt x="171778" y="9543"/>
                  </a:lnTo>
                  <a:lnTo>
                    <a:pt x="175512" y="17011"/>
                  </a:lnTo>
                  <a:lnTo>
                    <a:pt x="175512" y="58089"/>
                  </a:lnTo>
                  <a:lnTo>
                    <a:pt x="129456" y="58089"/>
                  </a:lnTo>
                  <a:lnTo>
                    <a:pt x="46056" y="90453"/>
                  </a:lnTo>
                  <a:lnTo>
                    <a:pt x="46056" y="310778"/>
                  </a:lnTo>
                  <a:lnTo>
                    <a:pt x="168349" y="310778"/>
                  </a:lnTo>
                  <a:lnTo>
                    <a:pt x="166935" y="312327"/>
                  </a:lnTo>
                  <a:lnTo>
                    <a:pt x="160990" y="315757"/>
                  </a:lnTo>
                  <a:lnTo>
                    <a:pt x="31534" y="365963"/>
                  </a:lnTo>
                  <a:lnTo>
                    <a:pt x="28629" y="367207"/>
                  </a:lnTo>
                  <a:lnTo>
                    <a:pt x="26140" y="367622"/>
                  </a:lnTo>
                  <a:close/>
                </a:path>
                <a:path w="175894" h="367665">
                  <a:moveTo>
                    <a:pt x="168349" y="310778"/>
                  </a:moveTo>
                  <a:lnTo>
                    <a:pt x="46056" y="310778"/>
                  </a:lnTo>
                  <a:lnTo>
                    <a:pt x="129456" y="278414"/>
                  </a:lnTo>
                  <a:lnTo>
                    <a:pt x="129456" y="58089"/>
                  </a:lnTo>
                  <a:lnTo>
                    <a:pt x="175512" y="58089"/>
                  </a:lnTo>
                  <a:lnTo>
                    <a:pt x="175512" y="294181"/>
                  </a:lnTo>
                  <a:lnTo>
                    <a:pt x="174469" y="301111"/>
                  </a:lnTo>
                  <a:lnTo>
                    <a:pt x="171519" y="307303"/>
                  </a:lnTo>
                  <a:lnTo>
                    <a:pt x="168349" y="310778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1838614" y="8039803"/>
              <a:ext cx="129539" cy="320675"/>
            </a:xfrm>
            <a:custGeom>
              <a:avLst/>
              <a:gdLst/>
              <a:ahLst/>
              <a:cxnLst/>
              <a:rect l="l" t="t" r="r" b="b"/>
              <a:pathLst>
                <a:path w="129539" h="320675">
                  <a:moveTo>
                    <a:pt x="0" y="320321"/>
                  </a:moveTo>
                  <a:lnTo>
                    <a:pt x="0" y="50205"/>
                  </a:lnTo>
                  <a:lnTo>
                    <a:pt x="129456" y="0"/>
                  </a:lnTo>
                  <a:lnTo>
                    <a:pt x="129456" y="269700"/>
                  </a:lnTo>
                  <a:lnTo>
                    <a:pt x="0" y="320321"/>
                  </a:lnTo>
                  <a:close/>
                </a:path>
              </a:pathLst>
            </a:custGeom>
            <a:solidFill>
              <a:srgbClr val="FFFFFF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1815793" y="8015323"/>
              <a:ext cx="175895" cy="368300"/>
            </a:xfrm>
            <a:custGeom>
              <a:avLst/>
              <a:gdLst/>
              <a:ahLst/>
              <a:cxnLst/>
              <a:rect l="l" t="t" r="r" b="b"/>
              <a:pathLst>
                <a:path w="175894" h="368300">
                  <a:moveTo>
                    <a:pt x="26140" y="368037"/>
                  </a:moveTo>
                  <a:lnTo>
                    <a:pt x="23235" y="368037"/>
                  </a:lnTo>
                  <a:lnTo>
                    <a:pt x="22820" y="367622"/>
                  </a:lnTo>
                  <a:lnTo>
                    <a:pt x="18256" y="367622"/>
                  </a:lnTo>
                  <a:lnTo>
                    <a:pt x="13692" y="366378"/>
                  </a:lnTo>
                  <a:lnTo>
                    <a:pt x="9958" y="363473"/>
                  </a:lnTo>
                  <a:lnTo>
                    <a:pt x="3734" y="359324"/>
                  </a:lnTo>
                  <a:lnTo>
                    <a:pt x="0" y="351855"/>
                  </a:lnTo>
                  <a:lnTo>
                    <a:pt x="0" y="74686"/>
                  </a:lnTo>
                  <a:lnTo>
                    <a:pt x="143978" y="2904"/>
                  </a:lnTo>
                  <a:lnTo>
                    <a:pt x="151032" y="0"/>
                  </a:lnTo>
                  <a:lnTo>
                    <a:pt x="158915" y="1244"/>
                  </a:lnTo>
                  <a:lnTo>
                    <a:pt x="165554" y="5394"/>
                  </a:lnTo>
                  <a:lnTo>
                    <a:pt x="171778" y="9543"/>
                  </a:lnTo>
                  <a:lnTo>
                    <a:pt x="175512" y="17011"/>
                  </a:lnTo>
                  <a:lnTo>
                    <a:pt x="175512" y="58089"/>
                  </a:lnTo>
                  <a:lnTo>
                    <a:pt x="129456" y="58089"/>
                  </a:lnTo>
                  <a:lnTo>
                    <a:pt x="46056" y="90453"/>
                  </a:lnTo>
                  <a:lnTo>
                    <a:pt x="46056" y="310778"/>
                  </a:lnTo>
                  <a:lnTo>
                    <a:pt x="168349" y="310778"/>
                  </a:lnTo>
                  <a:lnTo>
                    <a:pt x="166935" y="312327"/>
                  </a:lnTo>
                  <a:lnTo>
                    <a:pt x="160990" y="315757"/>
                  </a:lnTo>
                  <a:lnTo>
                    <a:pt x="31534" y="366378"/>
                  </a:lnTo>
                  <a:lnTo>
                    <a:pt x="28629" y="367622"/>
                  </a:lnTo>
                  <a:lnTo>
                    <a:pt x="26140" y="368037"/>
                  </a:lnTo>
                  <a:close/>
                </a:path>
                <a:path w="175894" h="368300">
                  <a:moveTo>
                    <a:pt x="168349" y="310778"/>
                  </a:moveTo>
                  <a:lnTo>
                    <a:pt x="46056" y="310778"/>
                  </a:lnTo>
                  <a:lnTo>
                    <a:pt x="129456" y="278414"/>
                  </a:lnTo>
                  <a:lnTo>
                    <a:pt x="129456" y="58089"/>
                  </a:lnTo>
                  <a:lnTo>
                    <a:pt x="175512" y="58089"/>
                  </a:lnTo>
                  <a:lnTo>
                    <a:pt x="175512" y="294181"/>
                  </a:lnTo>
                  <a:lnTo>
                    <a:pt x="174469" y="301111"/>
                  </a:lnTo>
                  <a:lnTo>
                    <a:pt x="171519" y="307303"/>
                  </a:lnTo>
                  <a:lnTo>
                    <a:pt x="168349" y="310778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1506675" y="8161376"/>
              <a:ext cx="129539" cy="320040"/>
            </a:xfrm>
            <a:custGeom>
              <a:avLst/>
              <a:gdLst/>
              <a:ahLst/>
              <a:cxnLst/>
              <a:rect l="l" t="t" r="r" b="b"/>
              <a:pathLst>
                <a:path w="129539" h="320040">
                  <a:moveTo>
                    <a:pt x="0" y="319906"/>
                  </a:moveTo>
                  <a:lnTo>
                    <a:pt x="0" y="50205"/>
                  </a:lnTo>
                  <a:lnTo>
                    <a:pt x="129456" y="0"/>
                  </a:lnTo>
                  <a:lnTo>
                    <a:pt x="129456" y="269700"/>
                  </a:lnTo>
                  <a:lnTo>
                    <a:pt x="0" y="319906"/>
                  </a:lnTo>
                  <a:close/>
                </a:path>
              </a:pathLst>
            </a:custGeom>
            <a:solidFill>
              <a:srgbClr val="FFFFFF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1483854" y="8136895"/>
              <a:ext cx="175895" cy="367665"/>
            </a:xfrm>
            <a:custGeom>
              <a:avLst/>
              <a:gdLst/>
              <a:ahLst/>
              <a:cxnLst/>
              <a:rect l="l" t="t" r="r" b="b"/>
              <a:pathLst>
                <a:path w="175894" h="367665">
                  <a:moveTo>
                    <a:pt x="26140" y="367622"/>
                  </a:moveTo>
                  <a:lnTo>
                    <a:pt x="18256" y="367622"/>
                  </a:lnTo>
                  <a:lnTo>
                    <a:pt x="13692" y="366378"/>
                  </a:lnTo>
                  <a:lnTo>
                    <a:pt x="9958" y="363473"/>
                  </a:lnTo>
                  <a:lnTo>
                    <a:pt x="3734" y="359324"/>
                  </a:lnTo>
                  <a:lnTo>
                    <a:pt x="0" y="351855"/>
                  </a:lnTo>
                  <a:lnTo>
                    <a:pt x="0" y="74686"/>
                  </a:lnTo>
                  <a:lnTo>
                    <a:pt x="143978" y="2904"/>
                  </a:lnTo>
                  <a:lnTo>
                    <a:pt x="151032" y="0"/>
                  </a:lnTo>
                  <a:lnTo>
                    <a:pt x="158915" y="1244"/>
                  </a:lnTo>
                  <a:lnTo>
                    <a:pt x="165554" y="5394"/>
                  </a:lnTo>
                  <a:lnTo>
                    <a:pt x="171778" y="9543"/>
                  </a:lnTo>
                  <a:lnTo>
                    <a:pt x="175512" y="17011"/>
                  </a:lnTo>
                  <a:lnTo>
                    <a:pt x="175512" y="58089"/>
                  </a:lnTo>
                  <a:lnTo>
                    <a:pt x="129456" y="58089"/>
                  </a:lnTo>
                  <a:lnTo>
                    <a:pt x="46056" y="90453"/>
                  </a:lnTo>
                  <a:lnTo>
                    <a:pt x="46056" y="310778"/>
                  </a:lnTo>
                  <a:lnTo>
                    <a:pt x="168349" y="310778"/>
                  </a:lnTo>
                  <a:lnTo>
                    <a:pt x="166935" y="312327"/>
                  </a:lnTo>
                  <a:lnTo>
                    <a:pt x="160990" y="315757"/>
                  </a:lnTo>
                  <a:lnTo>
                    <a:pt x="31534" y="365963"/>
                  </a:lnTo>
                  <a:lnTo>
                    <a:pt x="28629" y="367207"/>
                  </a:lnTo>
                  <a:lnTo>
                    <a:pt x="26140" y="367622"/>
                  </a:lnTo>
                  <a:close/>
                </a:path>
                <a:path w="175894" h="367665">
                  <a:moveTo>
                    <a:pt x="168349" y="310778"/>
                  </a:moveTo>
                  <a:lnTo>
                    <a:pt x="46056" y="310778"/>
                  </a:lnTo>
                  <a:lnTo>
                    <a:pt x="129456" y="278414"/>
                  </a:lnTo>
                  <a:lnTo>
                    <a:pt x="129456" y="58089"/>
                  </a:lnTo>
                  <a:lnTo>
                    <a:pt x="175512" y="58089"/>
                  </a:lnTo>
                  <a:lnTo>
                    <a:pt x="175512" y="294181"/>
                  </a:lnTo>
                  <a:lnTo>
                    <a:pt x="174469" y="301111"/>
                  </a:lnTo>
                  <a:lnTo>
                    <a:pt x="171519" y="307303"/>
                  </a:lnTo>
                  <a:lnTo>
                    <a:pt x="168349" y="310778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2335278" y="6660180"/>
              <a:ext cx="105410" cy="372745"/>
            </a:xfrm>
            <a:custGeom>
              <a:avLst/>
              <a:gdLst/>
              <a:ahLst/>
              <a:cxnLst/>
              <a:rect l="l" t="t" r="r" b="b"/>
              <a:pathLst>
                <a:path w="105410" h="372745">
                  <a:moveTo>
                    <a:pt x="104975" y="372187"/>
                  </a:moveTo>
                  <a:lnTo>
                    <a:pt x="0" y="275094"/>
                  </a:lnTo>
                  <a:lnTo>
                    <a:pt x="0" y="0"/>
                  </a:lnTo>
                  <a:lnTo>
                    <a:pt x="104975" y="97092"/>
                  </a:lnTo>
                  <a:lnTo>
                    <a:pt x="104975" y="372187"/>
                  </a:lnTo>
                  <a:close/>
                </a:path>
              </a:pathLst>
            </a:custGeom>
            <a:solidFill>
              <a:srgbClr val="BFBEBE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2311628" y="6637217"/>
              <a:ext cx="151765" cy="418465"/>
            </a:xfrm>
            <a:custGeom>
              <a:avLst/>
              <a:gdLst/>
              <a:ahLst/>
              <a:cxnLst/>
              <a:rect l="l" t="t" r="r" b="b"/>
              <a:pathLst>
                <a:path w="151764" h="418465">
                  <a:moveTo>
                    <a:pt x="131530" y="418386"/>
                  </a:moveTo>
                  <a:lnTo>
                    <a:pt x="122817" y="418386"/>
                  </a:lnTo>
                  <a:lnTo>
                    <a:pt x="117423" y="416311"/>
                  </a:lnTo>
                  <a:lnTo>
                    <a:pt x="112859" y="412162"/>
                  </a:lnTo>
                  <a:lnTo>
                    <a:pt x="7468" y="315070"/>
                  </a:lnTo>
                  <a:lnTo>
                    <a:pt x="2904" y="310505"/>
                  </a:lnTo>
                  <a:lnTo>
                    <a:pt x="0" y="304697"/>
                  </a:lnTo>
                  <a:lnTo>
                    <a:pt x="0" y="13835"/>
                  </a:lnTo>
                  <a:lnTo>
                    <a:pt x="5394" y="5536"/>
                  </a:lnTo>
                  <a:lnTo>
                    <a:pt x="13692" y="1802"/>
                  </a:lnTo>
                  <a:lnTo>
                    <a:pt x="20149" y="0"/>
                  </a:lnTo>
                  <a:lnTo>
                    <a:pt x="26762" y="142"/>
                  </a:lnTo>
                  <a:lnTo>
                    <a:pt x="33064" y="2152"/>
                  </a:lnTo>
                  <a:lnTo>
                    <a:pt x="38587" y="5951"/>
                  </a:lnTo>
                  <a:lnTo>
                    <a:pt x="114253" y="75658"/>
                  </a:lnTo>
                  <a:lnTo>
                    <a:pt x="46471" y="75658"/>
                  </a:lnTo>
                  <a:lnTo>
                    <a:pt x="46471" y="288100"/>
                  </a:lnTo>
                  <a:lnTo>
                    <a:pt x="105390" y="342455"/>
                  </a:lnTo>
                  <a:lnTo>
                    <a:pt x="151447" y="342455"/>
                  </a:lnTo>
                  <a:lnTo>
                    <a:pt x="151447" y="404278"/>
                  </a:lnTo>
                  <a:lnTo>
                    <a:pt x="146053" y="412577"/>
                  </a:lnTo>
                  <a:lnTo>
                    <a:pt x="137754" y="416311"/>
                  </a:lnTo>
                  <a:lnTo>
                    <a:pt x="134850" y="417556"/>
                  </a:lnTo>
                  <a:lnTo>
                    <a:pt x="131530" y="418386"/>
                  </a:lnTo>
                  <a:close/>
                </a:path>
                <a:path w="151764" h="418465">
                  <a:moveTo>
                    <a:pt x="151447" y="342455"/>
                  </a:moveTo>
                  <a:lnTo>
                    <a:pt x="105390" y="342455"/>
                  </a:lnTo>
                  <a:lnTo>
                    <a:pt x="105390" y="130013"/>
                  </a:lnTo>
                  <a:lnTo>
                    <a:pt x="46471" y="75658"/>
                  </a:lnTo>
                  <a:lnTo>
                    <a:pt x="114253" y="75658"/>
                  </a:lnTo>
                  <a:lnTo>
                    <a:pt x="143978" y="103043"/>
                  </a:lnTo>
                  <a:lnTo>
                    <a:pt x="148542" y="107608"/>
                  </a:lnTo>
                  <a:lnTo>
                    <a:pt x="151447" y="113416"/>
                  </a:lnTo>
                  <a:lnTo>
                    <a:pt x="151447" y="342455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2335278" y="7134024"/>
              <a:ext cx="105410" cy="372745"/>
            </a:xfrm>
            <a:custGeom>
              <a:avLst/>
              <a:gdLst/>
              <a:ahLst/>
              <a:cxnLst/>
              <a:rect l="l" t="t" r="r" b="b"/>
              <a:pathLst>
                <a:path w="105410" h="372745">
                  <a:moveTo>
                    <a:pt x="104975" y="372601"/>
                  </a:moveTo>
                  <a:lnTo>
                    <a:pt x="0" y="275509"/>
                  </a:lnTo>
                  <a:lnTo>
                    <a:pt x="0" y="0"/>
                  </a:lnTo>
                  <a:lnTo>
                    <a:pt x="104975" y="97092"/>
                  </a:lnTo>
                  <a:lnTo>
                    <a:pt x="104975" y="372601"/>
                  </a:lnTo>
                  <a:close/>
                </a:path>
              </a:pathLst>
            </a:custGeom>
            <a:solidFill>
              <a:srgbClr val="BFBEBE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2311628" y="7111475"/>
              <a:ext cx="151765" cy="418465"/>
            </a:xfrm>
            <a:custGeom>
              <a:avLst/>
              <a:gdLst/>
              <a:ahLst/>
              <a:cxnLst/>
              <a:rect l="l" t="t" r="r" b="b"/>
              <a:pathLst>
                <a:path w="151764" h="418465">
                  <a:moveTo>
                    <a:pt x="131530" y="418386"/>
                  </a:moveTo>
                  <a:lnTo>
                    <a:pt x="122817" y="418386"/>
                  </a:lnTo>
                  <a:lnTo>
                    <a:pt x="117423" y="416311"/>
                  </a:lnTo>
                  <a:lnTo>
                    <a:pt x="112859" y="412162"/>
                  </a:lnTo>
                  <a:lnTo>
                    <a:pt x="7468" y="315070"/>
                  </a:lnTo>
                  <a:lnTo>
                    <a:pt x="2904" y="310505"/>
                  </a:lnTo>
                  <a:lnTo>
                    <a:pt x="0" y="304697"/>
                  </a:lnTo>
                  <a:lnTo>
                    <a:pt x="0" y="13835"/>
                  </a:lnTo>
                  <a:lnTo>
                    <a:pt x="5394" y="5536"/>
                  </a:lnTo>
                  <a:lnTo>
                    <a:pt x="13692" y="1802"/>
                  </a:lnTo>
                  <a:lnTo>
                    <a:pt x="20149" y="0"/>
                  </a:lnTo>
                  <a:lnTo>
                    <a:pt x="26762" y="142"/>
                  </a:lnTo>
                  <a:lnTo>
                    <a:pt x="33064" y="2152"/>
                  </a:lnTo>
                  <a:lnTo>
                    <a:pt x="38587" y="5951"/>
                  </a:lnTo>
                  <a:lnTo>
                    <a:pt x="113802" y="75243"/>
                  </a:lnTo>
                  <a:lnTo>
                    <a:pt x="46471" y="75243"/>
                  </a:lnTo>
                  <a:lnTo>
                    <a:pt x="46471" y="287685"/>
                  </a:lnTo>
                  <a:lnTo>
                    <a:pt x="105390" y="342040"/>
                  </a:lnTo>
                  <a:lnTo>
                    <a:pt x="151447" y="342040"/>
                  </a:lnTo>
                  <a:lnTo>
                    <a:pt x="151447" y="404278"/>
                  </a:lnTo>
                  <a:lnTo>
                    <a:pt x="146053" y="412577"/>
                  </a:lnTo>
                  <a:lnTo>
                    <a:pt x="137754" y="416311"/>
                  </a:lnTo>
                  <a:lnTo>
                    <a:pt x="134850" y="417556"/>
                  </a:lnTo>
                  <a:lnTo>
                    <a:pt x="131530" y="418386"/>
                  </a:lnTo>
                  <a:close/>
                </a:path>
                <a:path w="151764" h="418465">
                  <a:moveTo>
                    <a:pt x="151447" y="342040"/>
                  </a:moveTo>
                  <a:lnTo>
                    <a:pt x="105390" y="342040"/>
                  </a:lnTo>
                  <a:lnTo>
                    <a:pt x="105390" y="129598"/>
                  </a:lnTo>
                  <a:lnTo>
                    <a:pt x="46471" y="75243"/>
                  </a:lnTo>
                  <a:lnTo>
                    <a:pt x="113802" y="75243"/>
                  </a:lnTo>
                  <a:lnTo>
                    <a:pt x="143978" y="103043"/>
                  </a:lnTo>
                  <a:lnTo>
                    <a:pt x="148542" y="107608"/>
                  </a:lnTo>
                  <a:lnTo>
                    <a:pt x="151447" y="113416"/>
                  </a:lnTo>
                  <a:lnTo>
                    <a:pt x="151447" y="342040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2335278" y="7608282"/>
              <a:ext cx="105410" cy="372745"/>
            </a:xfrm>
            <a:custGeom>
              <a:avLst/>
              <a:gdLst/>
              <a:ahLst/>
              <a:cxnLst/>
              <a:rect l="l" t="t" r="r" b="b"/>
              <a:pathLst>
                <a:path w="105410" h="372745">
                  <a:moveTo>
                    <a:pt x="104975" y="372601"/>
                  </a:moveTo>
                  <a:lnTo>
                    <a:pt x="0" y="275094"/>
                  </a:lnTo>
                  <a:lnTo>
                    <a:pt x="0" y="0"/>
                  </a:lnTo>
                  <a:lnTo>
                    <a:pt x="104975" y="97092"/>
                  </a:lnTo>
                  <a:lnTo>
                    <a:pt x="104975" y="372601"/>
                  </a:lnTo>
                  <a:close/>
                </a:path>
              </a:pathLst>
            </a:custGeom>
            <a:solidFill>
              <a:srgbClr val="BFBEBE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2311628" y="7585319"/>
              <a:ext cx="151765" cy="418465"/>
            </a:xfrm>
            <a:custGeom>
              <a:avLst/>
              <a:gdLst/>
              <a:ahLst/>
              <a:cxnLst/>
              <a:rect l="l" t="t" r="r" b="b"/>
              <a:pathLst>
                <a:path w="151764" h="418465">
                  <a:moveTo>
                    <a:pt x="131530" y="418386"/>
                  </a:moveTo>
                  <a:lnTo>
                    <a:pt x="122817" y="418386"/>
                  </a:lnTo>
                  <a:lnTo>
                    <a:pt x="117423" y="416311"/>
                  </a:lnTo>
                  <a:lnTo>
                    <a:pt x="112859" y="412162"/>
                  </a:lnTo>
                  <a:lnTo>
                    <a:pt x="7468" y="315070"/>
                  </a:lnTo>
                  <a:lnTo>
                    <a:pt x="2904" y="310505"/>
                  </a:lnTo>
                  <a:lnTo>
                    <a:pt x="0" y="304697"/>
                  </a:lnTo>
                  <a:lnTo>
                    <a:pt x="0" y="13835"/>
                  </a:lnTo>
                  <a:lnTo>
                    <a:pt x="5394" y="5536"/>
                  </a:lnTo>
                  <a:lnTo>
                    <a:pt x="13692" y="1802"/>
                  </a:lnTo>
                  <a:lnTo>
                    <a:pt x="20149" y="0"/>
                  </a:lnTo>
                  <a:lnTo>
                    <a:pt x="26762" y="142"/>
                  </a:lnTo>
                  <a:lnTo>
                    <a:pt x="33064" y="2152"/>
                  </a:lnTo>
                  <a:lnTo>
                    <a:pt x="38587" y="5951"/>
                  </a:lnTo>
                  <a:lnTo>
                    <a:pt x="114253" y="75658"/>
                  </a:lnTo>
                  <a:lnTo>
                    <a:pt x="46471" y="75658"/>
                  </a:lnTo>
                  <a:lnTo>
                    <a:pt x="46471" y="288100"/>
                  </a:lnTo>
                  <a:lnTo>
                    <a:pt x="105390" y="342455"/>
                  </a:lnTo>
                  <a:lnTo>
                    <a:pt x="151447" y="342455"/>
                  </a:lnTo>
                  <a:lnTo>
                    <a:pt x="151447" y="404278"/>
                  </a:lnTo>
                  <a:lnTo>
                    <a:pt x="146053" y="412577"/>
                  </a:lnTo>
                  <a:lnTo>
                    <a:pt x="137754" y="416311"/>
                  </a:lnTo>
                  <a:lnTo>
                    <a:pt x="134850" y="417556"/>
                  </a:lnTo>
                  <a:lnTo>
                    <a:pt x="131530" y="418386"/>
                  </a:lnTo>
                  <a:close/>
                </a:path>
                <a:path w="151764" h="418465">
                  <a:moveTo>
                    <a:pt x="151447" y="342455"/>
                  </a:moveTo>
                  <a:lnTo>
                    <a:pt x="105390" y="342455"/>
                  </a:lnTo>
                  <a:lnTo>
                    <a:pt x="105390" y="130013"/>
                  </a:lnTo>
                  <a:lnTo>
                    <a:pt x="46471" y="75658"/>
                  </a:lnTo>
                  <a:lnTo>
                    <a:pt x="114253" y="75658"/>
                  </a:lnTo>
                  <a:lnTo>
                    <a:pt x="143978" y="103043"/>
                  </a:lnTo>
                  <a:lnTo>
                    <a:pt x="148542" y="107608"/>
                  </a:lnTo>
                  <a:lnTo>
                    <a:pt x="151447" y="113416"/>
                  </a:lnTo>
                  <a:lnTo>
                    <a:pt x="151447" y="342455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2335278" y="8082540"/>
              <a:ext cx="105410" cy="372745"/>
            </a:xfrm>
            <a:custGeom>
              <a:avLst/>
              <a:gdLst/>
              <a:ahLst/>
              <a:cxnLst/>
              <a:rect l="l" t="t" r="r" b="b"/>
              <a:pathLst>
                <a:path w="105410" h="372745">
                  <a:moveTo>
                    <a:pt x="104975" y="372187"/>
                  </a:moveTo>
                  <a:lnTo>
                    <a:pt x="0" y="275094"/>
                  </a:lnTo>
                  <a:lnTo>
                    <a:pt x="0" y="0"/>
                  </a:lnTo>
                  <a:lnTo>
                    <a:pt x="104975" y="97092"/>
                  </a:lnTo>
                  <a:lnTo>
                    <a:pt x="104975" y="372187"/>
                  </a:lnTo>
                  <a:close/>
                </a:path>
              </a:pathLst>
            </a:custGeom>
            <a:solidFill>
              <a:srgbClr val="BFBEBE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2311628" y="8059162"/>
              <a:ext cx="151765" cy="419100"/>
            </a:xfrm>
            <a:custGeom>
              <a:avLst/>
              <a:gdLst/>
              <a:ahLst/>
              <a:cxnLst/>
              <a:rect l="l" t="t" r="r" b="b"/>
              <a:pathLst>
                <a:path w="151764" h="419100">
                  <a:moveTo>
                    <a:pt x="128626" y="418801"/>
                  </a:moveTo>
                  <a:lnTo>
                    <a:pt x="122817" y="418801"/>
                  </a:lnTo>
                  <a:lnTo>
                    <a:pt x="117423" y="416726"/>
                  </a:lnTo>
                  <a:lnTo>
                    <a:pt x="112859" y="412577"/>
                  </a:lnTo>
                  <a:lnTo>
                    <a:pt x="7468" y="315485"/>
                  </a:lnTo>
                  <a:lnTo>
                    <a:pt x="2904" y="310920"/>
                  </a:lnTo>
                  <a:lnTo>
                    <a:pt x="0" y="305111"/>
                  </a:lnTo>
                  <a:lnTo>
                    <a:pt x="0" y="13835"/>
                  </a:lnTo>
                  <a:lnTo>
                    <a:pt x="5394" y="5536"/>
                  </a:lnTo>
                  <a:lnTo>
                    <a:pt x="13692" y="1802"/>
                  </a:lnTo>
                  <a:lnTo>
                    <a:pt x="20149" y="0"/>
                  </a:lnTo>
                  <a:lnTo>
                    <a:pt x="26762" y="142"/>
                  </a:lnTo>
                  <a:lnTo>
                    <a:pt x="33064" y="2152"/>
                  </a:lnTo>
                  <a:lnTo>
                    <a:pt x="38587" y="5951"/>
                  </a:lnTo>
                  <a:lnTo>
                    <a:pt x="114703" y="76073"/>
                  </a:lnTo>
                  <a:lnTo>
                    <a:pt x="46471" y="76073"/>
                  </a:lnTo>
                  <a:lnTo>
                    <a:pt x="46471" y="288514"/>
                  </a:lnTo>
                  <a:lnTo>
                    <a:pt x="105390" y="342870"/>
                  </a:lnTo>
                  <a:lnTo>
                    <a:pt x="151447" y="342870"/>
                  </a:lnTo>
                  <a:lnTo>
                    <a:pt x="151447" y="404278"/>
                  </a:lnTo>
                  <a:lnTo>
                    <a:pt x="146053" y="412577"/>
                  </a:lnTo>
                  <a:lnTo>
                    <a:pt x="137754" y="416311"/>
                  </a:lnTo>
                  <a:lnTo>
                    <a:pt x="134850" y="417556"/>
                  </a:lnTo>
                  <a:lnTo>
                    <a:pt x="131530" y="418386"/>
                  </a:lnTo>
                  <a:lnTo>
                    <a:pt x="128626" y="418386"/>
                  </a:lnTo>
                  <a:lnTo>
                    <a:pt x="128626" y="418801"/>
                  </a:lnTo>
                  <a:close/>
                </a:path>
                <a:path w="151764" h="419100">
                  <a:moveTo>
                    <a:pt x="151447" y="342870"/>
                  </a:moveTo>
                  <a:lnTo>
                    <a:pt x="105390" y="342870"/>
                  </a:lnTo>
                  <a:lnTo>
                    <a:pt x="105390" y="130428"/>
                  </a:lnTo>
                  <a:lnTo>
                    <a:pt x="46471" y="76073"/>
                  </a:lnTo>
                  <a:lnTo>
                    <a:pt x="114703" y="76073"/>
                  </a:lnTo>
                  <a:lnTo>
                    <a:pt x="143978" y="103043"/>
                  </a:lnTo>
                  <a:lnTo>
                    <a:pt x="148542" y="107608"/>
                  </a:lnTo>
                  <a:lnTo>
                    <a:pt x="151447" y="113416"/>
                  </a:lnTo>
                  <a:lnTo>
                    <a:pt x="151447" y="342870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2591702" y="7009131"/>
              <a:ext cx="1310640" cy="3277870"/>
            </a:xfrm>
            <a:custGeom>
              <a:avLst/>
              <a:gdLst/>
              <a:ahLst/>
              <a:cxnLst/>
              <a:rect l="l" t="t" r="r" b="b"/>
              <a:pathLst>
                <a:path w="1310639" h="3277870">
                  <a:moveTo>
                    <a:pt x="1310330" y="3277868"/>
                  </a:moveTo>
                  <a:lnTo>
                    <a:pt x="0" y="3277868"/>
                  </a:lnTo>
                  <a:lnTo>
                    <a:pt x="0" y="0"/>
                  </a:lnTo>
                  <a:lnTo>
                    <a:pt x="1310330" y="0"/>
                  </a:lnTo>
                  <a:lnTo>
                    <a:pt x="1310330" y="3277868"/>
                  </a:lnTo>
                  <a:close/>
                </a:path>
              </a:pathLst>
            </a:custGeom>
            <a:solidFill>
              <a:srgbClr val="BFBEBE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2564317" y="6982162"/>
              <a:ext cx="1364615" cy="3305175"/>
            </a:xfrm>
            <a:custGeom>
              <a:avLst/>
              <a:gdLst/>
              <a:ahLst/>
              <a:cxnLst/>
              <a:rect l="l" t="t" r="r" b="b"/>
              <a:pathLst>
                <a:path w="1364614" h="3305175">
                  <a:moveTo>
                    <a:pt x="1364270" y="3304838"/>
                  </a:moveTo>
                  <a:lnTo>
                    <a:pt x="0" y="3304838"/>
                  </a:lnTo>
                  <a:lnTo>
                    <a:pt x="0" y="26970"/>
                  </a:lnTo>
                  <a:lnTo>
                    <a:pt x="2113" y="16454"/>
                  </a:lnTo>
                  <a:lnTo>
                    <a:pt x="7883" y="7883"/>
                  </a:lnTo>
                  <a:lnTo>
                    <a:pt x="16454" y="2113"/>
                  </a:lnTo>
                  <a:lnTo>
                    <a:pt x="26970" y="0"/>
                  </a:lnTo>
                  <a:lnTo>
                    <a:pt x="1337300" y="0"/>
                  </a:lnTo>
                  <a:lnTo>
                    <a:pt x="1364267" y="26970"/>
                  </a:lnTo>
                  <a:lnTo>
                    <a:pt x="54355" y="53940"/>
                  </a:lnTo>
                  <a:lnTo>
                    <a:pt x="54355" y="3280806"/>
                  </a:lnTo>
                  <a:lnTo>
                    <a:pt x="1364270" y="3280806"/>
                  </a:lnTo>
                  <a:lnTo>
                    <a:pt x="1364270" y="3304838"/>
                  </a:lnTo>
                  <a:close/>
                </a:path>
                <a:path w="1364614" h="3305175">
                  <a:moveTo>
                    <a:pt x="1364270" y="3280806"/>
                  </a:moveTo>
                  <a:lnTo>
                    <a:pt x="1310745" y="3280806"/>
                  </a:lnTo>
                  <a:lnTo>
                    <a:pt x="1310745" y="53940"/>
                  </a:lnTo>
                  <a:lnTo>
                    <a:pt x="1364267" y="53940"/>
                  </a:lnTo>
                  <a:lnTo>
                    <a:pt x="1364270" y="3280806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2843976" y="7362647"/>
              <a:ext cx="770255" cy="261620"/>
            </a:xfrm>
            <a:custGeom>
              <a:avLst/>
              <a:gdLst/>
              <a:ahLst/>
              <a:cxnLst/>
              <a:rect l="l" t="t" r="r" b="b"/>
              <a:pathLst>
                <a:path w="770254" h="261620">
                  <a:moveTo>
                    <a:pt x="769684" y="261402"/>
                  </a:moveTo>
                  <a:lnTo>
                    <a:pt x="0" y="261402"/>
                  </a:lnTo>
                  <a:lnTo>
                    <a:pt x="0" y="0"/>
                  </a:lnTo>
                  <a:lnTo>
                    <a:pt x="769684" y="0"/>
                  </a:lnTo>
                  <a:lnTo>
                    <a:pt x="769684" y="261402"/>
                  </a:lnTo>
                  <a:close/>
                </a:path>
              </a:pathLst>
            </a:custGeom>
            <a:solidFill>
              <a:srgbClr val="E0E0E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2822400" y="7341485"/>
              <a:ext cx="813435" cy="304800"/>
            </a:xfrm>
            <a:custGeom>
              <a:avLst/>
              <a:gdLst/>
              <a:ahLst/>
              <a:cxnLst/>
              <a:rect l="l" t="t" r="r" b="b"/>
              <a:pathLst>
                <a:path w="813435" h="304800">
                  <a:moveTo>
                    <a:pt x="791260" y="304554"/>
                  </a:moveTo>
                  <a:lnTo>
                    <a:pt x="21576" y="304554"/>
                  </a:lnTo>
                  <a:lnTo>
                    <a:pt x="13128" y="302875"/>
                  </a:lnTo>
                  <a:lnTo>
                    <a:pt x="6275" y="298278"/>
                  </a:lnTo>
                  <a:lnTo>
                    <a:pt x="1679" y="291425"/>
                  </a:lnTo>
                  <a:lnTo>
                    <a:pt x="0" y="282978"/>
                  </a:lnTo>
                  <a:lnTo>
                    <a:pt x="0" y="21576"/>
                  </a:lnTo>
                  <a:lnTo>
                    <a:pt x="1679" y="13128"/>
                  </a:lnTo>
                  <a:lnTo>
                    <a:pt x="6275" y="6275"/>
                  </a:lnTo>
                  <a:lnTo>
                    <a:pt x="13128" y="1679"/>
                  </a:lnTo>
                  <a:lnTo>
                    <a:pt x="21576" y="0"/>
                  </a:lnTo>
                  <a:lnTo>
                    <a:pt x="791260" y="0"/>
                  </a:lnTo>
                  <a:lnTo>
                    <a:pt x="799708" y="1679"/>
                  </a:lnTo>
                  <a:lnTo>
                    <a:pt x="806560" y="6275"/>
                  </a:lnTo>
                  <a:lnTo>
                    <a:pt x="811157" y="13128"/>
                  </a:lnTo>
                  <a:lnTo>
                    <a:pt x="812836" y="21576"/>
                  </a:lnTo>
                  <a:lnTo>
                    <a:pt x="812836" y="43152"/>
                  </a:lnTo>
                  <a:lnTo>
                    <a:pt x="43567" y="43152"/>
                  </a:lnTo>
                  <a:lnTo>
                    <a:pt x="43567" y="261402"/>
                  </a:lnTo>
                  <a:lnTo>
                    <a:pt x="812836" y="261402"/>
                  </a:lnTo>
                  <a:lnTo>
                    <a:pt x="812836" y="282978"/>
                  </a:lnTo>
                  <a:lnTo>
                    <a:pt x="811157" y="291425"/>
                  </a:lnTo>
                  <a:lnTo>
                    <a:pt x="806560" y="298278"/>
                  </a:lnTo>
                  <a:lnTo>
                    <a:pt x="799708" y="302875"/>
                  </a:lnTo>
                  <a:lnTo>
                    <a:pt x="791260" y="304554"/>
                  </a:lnTo>
                  <a:close/>
                </a:path>
                <a:path w="813435" h="304800">
                  <a:moveTo>
                    <a:pt x="812836" y="261402"/>
                  </a:moveTo>
                  <a:lnTo>
                    <a:pt x="769684" y="261402"/>
                  </a:lnTo>
                  <a:lnTo>
                    <a:pt x="769684" y="43152"/>
                  </a:lnTo>
                  <a:lnTo>
                    <a:pt x="812836" y="43152"/>
                  </a:lnTo>
                  <a:lnTo>
                    <a:pt x="812836" y="261402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2843976" y="7847693"/>
              <a:ext cx="770255" cy="261620"/>
            </a:xfrm>
            <a:custGeom>
              <a:avLst/>
              <a:gdLst/>
              <a:ahLst/>
              <a:cxnLst/>
              <a:rect l="l" t="t" r="r" b="b"/>
              <a:pathLst>
                <a:path w="770254" h="261620">
                  <a:moveTo>
                    <a:pt x="769684" y="261402"/>
                  </a:moveTo>
                  <a:lnTo>
                    <a:pt x="0" y="261402"/>
                  </a:lnTo>
                  <a:lnTo>
                    <a:pt x="0" y="0"/>
                  </a:lnTo>
                  <a:lnTo>
                    <a:pt x="769684" y="0"/>
                  </a:lnTo>
                  <a:lnTo>
                    <a:pt x="769684" y="261402"/>
                  </a:lnTo>
                  <a:close/>
                </a:path>
              </a:pathLst>
            </a:custGeom>
            <a:solidFill>
              <a:srgbClr val="E0E0E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2822400" y="7826532"/>
              <a:ext cx="813435" cy="304800"/>
            </a:xfrm>
            <a:custGeom>
              <a:avLst/>
              <a:gdLst/>
              <a:ahLst/>
              <a:cxnLst/>
              <a:rect l="l" t="t" r="r" b="b"/>
              <a:pathLst>
                <a:path w="813435" h="304800">
                  <a:moveTo>
                    <a:pt x="791260" y="304554"/>
                  </a:moveTo>
                  <a:lnTo>
                    <a:pt x="21576" y="304554"/>
                  </a:lnTo>
                  <a:lnTo>
                    <a:pt x="13128" y="302875"/>
                  </a:lnTo>
                  <a:lnTo>
                    <a:pt x="6275" y="298278"/>
                  </a:lnTo>
                  <a:lnTo>
                    <a:pt x="1679" y="291425"/>
                  </a:lnTo>
                  <a:lnTo>
                    <a:pt x="0" y="282978"/>
                  </a:lnTo>
                  <a:lnTo>
                    <a:pt x="0" y="21576"/>
                  </a:lnTo>
                  <a:lnTo>
                    <a:pt x="1679" y="13128"/>
                  </a:lnTo>
                  <a:lnTo>
                    <a:pt x="6275" y="6275"/>
                  </a:lnTo>
                  <a:lnTo>
                    <a:pt x="13128" y="1679"/>
                  </a:lnTo>
                  <a:lnTo>
                    <a:pt x="21576" y="0"/>
                  </a:lnTo>
                  <a:lnTo>
                    <a:pt x="791260" y="0"/>
                  </a:lnTo>
                  <a:lnTo>
                    <a:pt x="799708" y="1679"/>
                  </a:lnTo>
                  <a:lnTo>
                    <a:pt x="806560" y="6275"/>
                  </a:lnTo>
                  <a:lnTo>
                    <a:pt x="811157" y="13128"/>
                  </a:lnTo>
                  <a:lnTo>
                    <a:pt x="812836" y="21576"/>
                  </a:lnTo>
                  <a:lnTo>
                    <a:pt x="812836" y="42737"/>
                  </a:lnTo>
                  <a:lnTo>
                    <a:pt x="43567" y="42737"/>
                  </a:lnTo>
                  <a:lnTo>
                    <a:pt x="43567" y="260987"/>
                  </a:lnTo>
                  <a:lnTo>
                    <a:pt x="812836" y="260987"/>
                  </a:lnTo>
                  <a:lnTo>
                    <a:pt x="812836" y="282978"/>
                  </a:lnTo>
                  <a:lnTo>
                    <a:pt x="811157" y="291425"/>
                  </a:lnTo>
                  <a:lnTo>
                    <a:pt x="806560" y="298278"/>
                  </a:lnTo>
                  <a:lnTo>
                    <a:pt x="799708" y="302875"/>
                  </a:lnTo>
                  <a:lnTo>
                    <a:pt x="791260" y="304554"/>
                  </a:lnTo>
                  <a:close/>
                </a:path>
                <a:path w="813435" h="304800">
                  <a:moveTo>
                    <a:pt x="812836" y="260987"/>
                  </a:moveTo>
                  <a:lnTo>
                    <a:pt x="769684" y="260987"/>
                  </a:lnTo>
                  <a:lnTo>
                    <a:pt x="769684" y="42737"/>
                  </a:lnTo>
                  <a:lnTo>
                    <a:pt x="812836" y="42737"/>
                  </a:lnTo>
                  <a:lnTo>
                    <a:pt x="812836" y="260987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2843976" y="8332325"/>
              <a:ext cx="770255" cy="261620"/>
            </a:xfrm>
            <a:custGeom>
              <a:avLst/>
              <a:gdLst/>
              <a:ahLst/>
              <a:cxnLst/>
              <a:rect l="l" t="t" r="r" b="b"/>
              <a:pathLst>
                <a:path w="770254" h="261620">
                  <a:moveTo>
                    <a:pt x="769684" y="261402"/>
                  </a:moveTo>
                  <a:lnTo>
                    <a:pt x="0" y="261402"/>
                  </a:lnTo>
                  <a:lnTo>
                    <a:pt x="0" y="0"/>
                  </a:lnTo>
                  <a:lnTo>
                    <a:pt x="769684" y="0"/>
                  </a:lnTo>
                  <a:lnTo>
                    <a:pt x="769684" y="261402"/>
                  </a:lnTo>
                  <a:close/>
                </a:path>
              </a:pathLst>
            </a:custGeom>
            <a:solidFill>
              <a:srgbClr val="E0E0E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2822400" y="8311164"/>
              <a:ext cx="813435" cy="304800"/>
            </a:xfrm>
            <a:custGeom>
              <a:avLst/>
              <a:gdLst/>
              <a:ahLst/>
              <a:cxnLst/>
              <a:rect l="l" t="t" r="r" b="b"/>
              <a:pathLst>
                <a:path w="813435" h="304800">
                  <a:moveTo>
                    <a:pt x="791260" y="304554"/>
                  </a:moveTo>
                  <a:lnTo>
                    <a:pt x="21576" y="304554"/>
                  </a:lnTo>
                  <a:lnTo>
                    <a:pt x="13128" y="302875"/>
                  </a:lnTo>
                  <a:lnTo>
                    <a:pt x="6275" y="298278"/>
                  </a:lnTo>
                  <a:lnTo>
                    <a:pt x="1679" y="291425"/>
                  </a:lnTo>
                  <a:lnTo>
                    <a:pt x="0" y="282978"/>
                  </a:lnTo>
                  <a:lnTo>
                    <a:pt x="0" y="21576"/>
                  </a:lnTo>
                  <a:lnTo>
                    <a:pt x="1679" y="13128"/>
                  </a:lnTo>
                  <a:lnTo>
                    <a:pt x="6275" y="6275"/>
                  </a:lnTo>
                  <a:lnTo>
                    <a:pt x="13128" y="1679"/>
                  </a:lnTo>
                  <a:lnTo>
                    <a:pt x="21576" y="0"/>
                  </a:lnTo>
                  <a:lnTo>
                    <a:pt x="791260" y="0"/>
                  </a:lnTo>
                  <a:lnTo>
                    <a:pt x="799708" y="1679"/>
                  </a:lnTo>
                  <a:lnTo>
                    <a:pt x="806560" y="6275"/>
                  </a:lnTo>
                  <a:lnTo>
                    <a:pt x="811157" y="13128"/>
                  </a:lnTo>
                  <a:lnTo>
                    <a:pt x="812836" y="21576"/>
                  </a:lnTo>
                  <a:lnTo>
                    <a:pt x="812836" y="42737"/>
                  </a:lnTo>
                  <a:lnTo>
                    <a:pt x="43567" y="42737"/>
                  </a:lnTo>
                  <a:lnTo>
                    <a:pt x="43567" y="260987"/>
                  </a:lnTo>
                  <a:lnTo>
                    <a:pt x="812836" y="260987"/>
                  </a:lnTo>
                  <a:lnTo>
                    <a:pt x="812836" y="282978"/>
                  </a:lnTo>
                  <a:lnTo>
                    <a:pt x="811157" y="291425"/>
                  </a:lnTo>
                  <a:lnTo>
                    <a:pt x="806560" y="298278"/>
                  </a:lnTo>
                  <a:lnTo>
                    <a:pt x="799708" y="302875"/>
                  </a:lnTo>
                  <a:lnTo>
                    <a:pt x="791260" y="304554"/>
                  </a:lnTo>
                  <a:close/>
                </a:path>
                <a:path w="813435" h="304800">
                  <a:moveTo>
                    <a:pt x="812836" y="260987"/>
                  </a:moveTo>
                  <a:lnTo>
                    <a:pt x="769684" y="260987"/>
                  </a:lnTo>
                  <a:lnTo>
                    <a:pt x="769684" y="42737"/>
                  </a:lnTo>
                  <a:lnTo>
                    <a:pt x="812836" y="42737"/>
                  </a:lnTo>
                  <a:lnTo>
                    <a:pt x="812836" y="260987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2843976" y="8817371"/>
              <a:ext cx="770255" cy="261620"/>
            </a:xfrm>
            <a:custGeom>
              <a:avLst/>
              <a:gdLst/>
              <a:ahLst/>
              <a:cxnLst/>
              <a:rect l="l" t="t" r="r" b="b"/>
              <a:pathLst>
                <a:path w="770254" h="261620">
                  <a:moveTo>
                    <a:pt x="769684" y="261402"/>
                  </a:moveTo>
                  <a:lnTo>
                    <a:pt x="0" y="261402"/>
                  </a:lnTo>
                  <a:lnTo>
                    <a:pt x="0" y="0"/>
                  </a:lnTo>
                  <a:lnTo>
                    <a:pt x="769684" y="0"/>
                  </a:lnTo>
                  <a:lnTo>
                    <a:pt x="769684" y="261402"/>
                  </a:lnTo>
                  <a:close/>
                </a:path>
              </a:pathLst>
            </a:custGeom>
            <a:solidFill>
              <a:srgbClr val="E0E0E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2822400" y="8795795"/>
              <a:ext cx="813435" cy="304800"/>
            </a:xfrm>
            <a:custGeom>
              <a:avLst/>
              <a:gdLst/>
              <a:ahLst/>
              <a:cxnLst/>
              <a:rect l="l" t="t" r="r" b="b"/>
              <a:pathLst>
                <a:path w="813435" h="304800">
                  <a:moveTo>
                    <a:pt x="791260" y="304554"/>
                  </a:moveTo>
                  <a:lnTo>
                    <a:pt x="21576" y="304554"/>
                  </a:lnTo>
                  <a:lnTo>
                    <a:pt x="13128" y="302875"/>
                  </a:lnTo>
                  <a:lnTo>
                    <a:pt x="6275" y="298278"/>
                  </a:lnTo>
                  <a:lnTo>
                    <a:pt x="1679" y="291425"/>
                  </a:lnTo>
                  <a:lnTo>
                    <a:pt x="0" y="282978"/>
                  </a:lnTo>
                  <a:lnTo>
                    <a:pt x="0" y="21576"/>
                  </a:lnTo>
                  <a:lnTo>
                    <a:pt x="1679" y="13128"/>
                  </a:lnTo>
                  <a:lnTo>
                    <a:pt x="6275" y="6275"/>
                  </a:lnTo>
                  <a:lnTo>
                    <a:pt x="13128" y="1679"/>
                  </a:lnTo>
                  <a:lnTo>
                    <a:pt x="21576" y="0"/>
                  </a:lnTo>
                  <a:lnTo>
                    <a:pt x="791260" y="0"/>
                  </a:lnTo>
                  <a:lnTo>
                    <a:pt x="799708" y="1679"/>
                  </a:lnTo>
                  <a:lnTo>
                    <a:pt x="806560" y="6275"/>
                  </a:lnTo>
                  <a:lnTo>
                    <a:pt x="811157" y="13128"/>
                  </a:lnTo>
                  <a:lnTo>
                    <a:pt x="812836" y="21576"/>
                  </a:lnTo>
                  <a:lnTo>
                    <a:pt x="812836" y="43152"/>
                  </a:lnTo>
                  <a:lnTo>
                    <a:pt x="43567" y="43152"/>
                  </a:lnTo>
                  <a:lnTo>
                    <a:pt x="43567" y="261402"/>
                  </a:lnTo>
                  <a:lnTo>
                    <a:pt x="812836" y="261402"/>
                  </a:lnTo>
                  <a:lnTo>
                    <a:pt x="812836" y="282978"/>
                  </a:lnTo>
                  <a:lnTo>
                    <a:pt x="811157" y="291425"/>
                  </a:lnTo>
                  <a:lnTo>
                    <a:pt x="806560" y="298278"/>
                  </a:lnTo>
                  <a:lnTo>
                    <a:pt x="799708" y="302875"/>
                  </a:lnTo>
                  <a:lnTo>
                    <a:pt x="791260" y="304554"/>
                  </a:lnTo>
                  <a:close/>
                </a:path>
                <a:path w="813435" h="304800">
                  <a:moveTo>
                    <a:pt x="812836" y="261402"/>
                  </a:moveTo>
                  <a:lnTo>
                    <a:pt x="769684" y="261402"/>
                  </a:lnTo>
                  <a:lnTo>
                    <a:pt x="769684" y="43152"/>
                  </a:lnTo>
                  <a:lnTo>
                    <a:pt x="812836" y="43152"/>
                  </a:lnTo>
                  <a:lnTo>
                    <a:pt x="812836" y="261402"/>
                  </a:lnTo>
                  <a:close/>
                </a:path>
              </a:pathLst>
            </a:custGeom>
            <a:solidFill>
              <a:srgbClr val="000000">
                <a:alpha val="5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6" name="object 6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965788" y="7844539"/>
              <a:ext cx="2912065" cy="2442453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996409" y="6054614"/>
              <a:ext cx="2954034" cy="2895280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648569" y="6645156"/>
              <a:ext cx="1601291" cy="16385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287000" cy="10287000"/>
            <a:chOff x="0" y="0"/>
            <a:chExt cx="10287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286263" cy="620210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042628"/>
              <a:ext cx="10287000" cy="824437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92014" y="743197"/>
              <a:ext cx="6457950" cy="12668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32541" y="998301"/>
              <a:ext cx="1909453" cy="8971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67424" y="989157"/>
              <a:ext cx="1992691" cy="9062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49346" y="998301"/>
              <a:ext cx="2028891" cy="89710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22863" y="7773012"/>
              <a:ext cx="1318260" cy="1022350"/>
            </a:xfrm>
            <a:custGeom>
              <a:avLst/>
              <a:gdLst/>
              <a:ahLst/>
              <a:cxnLst/>
              <a:rect l="l" t="t" r="r" b="b"/>
              <a:pathLst>
                <a:path w="1318260" h="1022350">
                  <a:moveTo>
                    <a:pt x="1317809" y="1022058"/>
                  </a:moveTo>
                  <a:lnTo>
                    <a:pt x="0" y="1022058"/>
                  </a:lnTo>
                  <a:lnTo>
                    <a:pt x="0" y="930125"/>
                  </a:lnTo>
                  <a:lnTo>
                    <a:pt x="1210" y="882263"/>
                  </a:lnTo>
                  <a:lnTo>
                    <a:pt x="4802" y="835029"/>
                  </a:lnTo>
                  <a:lnTo>
                    <a:pt x="10717" y="788481"/>
                  </a:lnTo>
                  <a:lnTo>
                    <a:pt x="18897" y="742679"/>
                  </a:lnTo>
                  <a:lnTo>
                    <a:pt x="29284" y="697680"/>
                  </a:lnTo>
                  <a:lnTo>
                    <a:pt x="41818" y="653543"/>
                  </a:lnTo>
                  <a:lnTo>
                    <a:pt x="56442" y="610326"/>
                  </a:lnTo>
                  <a:lnTo>
                    <a:pt x="73097" y="568088"/>
                  </a:lnTo>
                  <a:lnTo>
                    <a:pt x="91724" y="526887"/>
                  </a:lnTo>
                  <a:lnTo>
                    <a:pt x="112265" y="486782"/>
                  </a:lnTo>
                  <a:lnTo>
                    <a:pt x="134662" y="447831"/>
                  </a:lnTo>
                  <a:lnTo>
                    <a:pt x="158856" y="410093"/>
                  </a:lnTo>
                  <a:lnTo>
                    <a:pt x="184789" y="373626"/>
                  </a:lnTo>
                  <a:lnTo>
                    <a:pt x="212402" y="338488"/>
                  </a:lnTo>
                  <a:lnTo>
                    <a:pt x="241637" y="304739"/>
                  </a:lnTo>
                  <a:lnTo>
                    <a:pt x="272435" y="272435"/>
                  </a:lnTo>
                  <a:lnTo>
                    <a:pt x="304739" y="241637"/>
                  </a:lnTo>
                  <a:lnTo>
                    <a:pt x="338488" y="212402"/>
                  </a:lnTo>
                  <a:lnTo>
                    <a:pt x="373626" y="184789"/>
                  </a:lnTo>
                  <a:lnTo>
                    <a:pt x="410093" y="158856"/>
                  </a:lnTo>
                  <a:lnTo>
                    <a:pt x="447831" y="134662"/>
                  </a:lnTo>
                  <a:lnTo>
                    <a:pt x="486782" y="112265"/>
                  </a:lnTo>
                  <a:lnTo>
                    <a:pt x="526887" y="91724"/>
                  </a:lnTo>
                  <a:lnTo>
                    <a:pt x="568088" y="73097"/>
                  </a:lnTo>
                  <a:lnTo>
                    <a:pt x="610326" y="56442"/>
                  </a:lnTo>
                  <a:lnTo>
                    <a:pt x="653543" y="41818"/>
                  </a:lnTo>
                  <a:lnTo>
                    <a:pt x="697680" y="29284"/>
                  </a:lnTo>
                  <a:lnTo>
                    <a:pt x="742679" y="18897"/>
                  </a:lnTo>
                  <a:lnTo>
                    <a:pt x="788481" y="10717"/>
                  </a:lnTo>
                  <a:lnTo>
                    <a:pt x="835029" y="4802"/>
                  </a:lnTo>
                  <a:lnTo>
                    <a:pt x="882263" y="1210"/>
                  </a:lnTo>
                  <a:lnTo>
                    <a:pt x="930125" y="0"/>
                  </a:lnTo>
                  <a:lnTo>
                    <a:pt x="1317809" y="0"/>
                  </a:lnTo>
                  <a:lnTo>
                    <a:pt x="1317809" y="102205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377645" y="7727794"/>
              <a:ext cx="1363345" cy="1067435"/>
            </a:xfrm>
            <a:custGeom>
              <a:avLst/>
              <a:gdLst/>
              <a:ahLst/>
              <a:cxnLst/>
              <a:rect l="l" t="t" r="r" b="b"/>
              <a:pathLst>
                <a:path w="1363345" h="1067434">
                  <a:moveTo>
                    <a:pt x="90435" y="1067276"/>
                  </a:moveTo>
                  <a:lnTo>
                    <a:pt x="0" y="1067276"/>
                  </a:lnTo>
                  <a:lnTo>
                    <a:pt x="0" y="975343"/>
                  </a:lnTo>
                  <a:lnTo>
                    <a:pt x="1195" y="926732"/>
                  </a:lnTo>
                  <a:lnTo>
                    <a:pt x="4745" y="878731"/>
                  </a:lnTo>
                  <a:lnTo>
                    <a:pt x="10593" y="831395"/>
                  </a:lnTo>
                  <a:lnTo>
                    <a:pt x="18682" y="784781"/>
                  </a:lnTo>
                  <a:lnTo>
                    <a:pt x="28956" y="738945"/>
                  </a:lnTo>
                  <a:lnTo>
                    <a:pt x="41360" y="693944"/>
                  </a:lnTo>
                  <a:lnTo>
                    <a:pt x="55836" y="649834"/>
                  </a:lnTo>
                  <a:lnTo>
                    <a:pt x="72328" y="606671"/>
                  </a:lnTo>
                  <a:lnTo>
                    <a:pt x="90781" y="564511"/>
                  </a:lnTo>
                  <a:lnTo>
                    <a:pt x="111137" y="523410"/>
                  </a:lnTo>
                  <a:lnTo>
                    <a:pt x="133341" y="483426"/>
                  </a:lnTo>
                  <a:lnTo>
                    <a:pt x="157336" y="444613"/>
                  </a:lnTo>
                  <a:lnTo>
                    <a:pt x="183066" y="407029"/>
                  </a:lnTo>
                  <a:lnTo>
                    <a:pt x="210475" y="370730"/>
                  </a:lnTo>
                  <a:lnTo>
                    <a:pt x="239507" y="335772"/>
                  </a:lnTo>
                  <a:lnTo>
                    <a:pt x="270104" y="302211"/>
                  </a:lnTo>
                  <a:lnTo>
                    <a:pt x="302211" y="270104"/>
                  </a:lnTo>
                  <a:lnTo>
                    <a:pt x="335772" y="239507"/>
                  </a:lnTo>
                  <a:lnTo>
                    <a:pt x="370730" y="210475"/>
                  </a:lnTo>
                  <a:lnTo>
                    <a:pt x="407029" y="183066"/>
                  </a:lnTo>
                  <a:lnTo>
                    <a:pt x="444613" y="157336"/>
                  </a:lnTo>
                  <a:lnTo>
                    <a:pt x="483426" y="133341"/>
                  </a:lnTo>
                  <a:lnTo>
                    <a:pt x="523410" y="111137"/>
                  </a:lnTo>
                  <a:lnTo>
                    <a:pt x="564511" y="90781"/>
                  </a:lnTo>
                  <a:lnTo>
                    <a:pt x="606671" y="72328"/>
                  </a:lnTo>
                  <a:lnTo>
                    <a:pt x="649834" y="55836"/>
                  </a:lnTo>
                  <a:lnTo>
                    <a:pt x="693944" y="41360"/>
                  </a:lnTo>
                  <a:lnTo>
                    <a:pt x="738945" y="28956"/>
                  </a:lnTo>
                  <a:lnTo>
                    <a:pt x="784781" y="18682"/>
                  </a:lnTo>
                  <a:lnTo>
                    <a:pt x="831395" y="10593"/>
                  </a:lnTo>
                  <a:lnTo>
                    <a:pt x="878731" y="4745"/>
                  </a:lnTo>
                  <a:lnTo>
                    <a:pt x="926732" y="1195"/>
                  </a:lnTo>
                  <a:lnTo>
                    <a:pt x="975343" y="0"/>
                  </a:lnTo>
                  <a:lnTo>
                    <a:pt x="1363027" y="0"/>
                  </a:lnTo>
                  <a:lnTo>
                    <a:pt x="1363027" y="90435"/>
                  </a:lnTo>
                  <a:lnTo>
                    <a:pt x="975343" y="90435"/>
                  </a:lnTo>
                  <a:lnTo>
                    <a:pt x="926867" y="91747"/>
                  </a:lnTo>
                  <a:lnTo>
                    <a:pt x="879066" y="95637"/>
                  </a:lnTo>
                  <a:lnTo>
                    <a:pt x="832006" y="102039"/>
                  </a:lnTo>
                  <a:lnTo>
                    <a:pt x="785757" y="110883"/>
                  </a:lnTo>
                  <a:lnTo>
                    <a:pt x="740385" y="122102"/>
                  </a:lnTo>
                  <a:lnTo>
                    <a:pt x="695960" y="135627"/>
                  </a:lnTo>
                  <a:lnTo>
                    <a:pt x="652548" y="151391"/>
                  </a:lnTo>
                  <a:lnTo>
                    <a:pt x="610219" y="169325"/>
                  </a:lnTo>
                  <a:lnTo>
                    <a:pt x="569040" y="189362"/>
                  </a:lnTo>
                  <a:lnTo>
                    <a:pt x="529079" y="211434"/>
                  </a:lnTo>
                  <a:lnTo>
                    <a:pt x="490404" y="235471"/>
                  </a:lnTo>
                  <a:lnTo>
                    <a:pt x="453083" y="261408"/>
                  </a:lnTo>
                  <a:lnTo>
                    <a:pt x="417185" y="289175"/>
                  </a:lnTo>
                  <a:lnTo>
                    <a:pt x="382777" y="318704"/>
                  </a:lnTo>
                  <a:lnTo>
                    <a:pt x="349927" y="349927"/>
                  </a:lnTo>
                  <a:lnTo>
                    <a:pt x="318704" y="382777"/>
                  </a:lnTo>
                  <a:lnTo>
                    <a:pt x="289175" y="417185"/>
                  </a:lnTo>
                  <a:lnTo>
                    <a:pt x="261408" y="453083"/>
                  </a:lnTo>
                  <a:lnTo>
                    <a:pt x="235471" y="490404"/>
                  </a:lnTo>
                  <a:lnTo>
                    <a:pt x="211434" y="529079"/>
                  </a:lnTo>
                  <a:lnTo>
                    <a:pt x="189362" y="569040"/>
                  </a:lnTo>
                  <a:lnTo>
                    <a:pt x="169325" y="610219"/>
                  </a:lnTo>
                  <a:lnTo>
                    <a:pt x="151391" y="652548"/>
                  </a:lnTo>
                  <a:lnTo>
                    <a:pt x="135627" y="695960"/>
                  </a:lnTo>
                  <a:lnTo>
                    <a:pt x="122102" y="740385"/>
                  </a:lnTo>
                  <a:lnTo>
                    <a:pt x="110883" y="785757"/>
                  </a:lnTo>
                  <a:lnTo>
                    <a:pt x="102039" y="832006"/>
                  </a:lnTo>
                  <a:lnTo>
                    <a:pt x="95637" y="879066"/>
                  </a:lnTo>
                  <a:lnTo>
                    <a:pt x="91747" y="926867"/>
                  </a:lnTo>
                  <a:lnTo>
                    <a:pt x="90435" y="975343"/>
                  </a:lnTo>
                  <a:lnTo>
                    <a:pt x="90435" y="1067276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729030" y="7818229"/>
              <a:ext cx="6816090" cy="977265"/>
            </a:xfrm>
            <a:custGeom>
              <a:avLst/>
              <a:gdLst/>
              <a:ahLst/>
              <a:cxnLst/>
              <a:rect l="l" t="t" r="r" b="b"/>
              <a:pathLst>
                <a:path w="6816090" h="977265">
                  <a:moveTo>
                    <a:pt x="0" y="976841"/>
                  </a:moveTo>
                  <a:lnTo>
                    <a:pt x="6816078" y="976841"/>
                  </a:lnTo>
                  <a:lnTo>
                    <a:pt x="6816078" y="0"/>
                  </a:lnTo>
                  <a:lnTo>
                    <a:pt x="0" y="0"/>
                  </a:lnTo>
                  <a:lnTo>
                    <a:pt x="0" y="9768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729030" y="7727794"/>
              <a:ext cx="6816090" cy="90805"/>
            </a:xfrm>
            <a:custGeom>
              <a:avLst/>
              <a:gdLst/>
              <a:ahLst/>
              <a:cxnLst/>
              <a:rect l="l" t="t" r="r" b="b"/>
              <a:pathLst>
                <a:path w="6816090" h="90804">
                  <a:moveTo>
                    <a:pt x="6816078" y="90435"/>
                  </a:moveTo>
                  <a:lnTo>
                    <a:pt x="0" y="90435"/>
                  </a:lnTo>
                  <a:lnTo>
                    <a:pt x="0" y="0"/>
                  </a:lnTo>
                  <a:lnTo>
                    <a:pt x="6816078" y="0"/>
                  </a:lnTo>
                  <a:lnTo>
                    <a:pt x="6816078" y="90435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8533468" y="7773012"/>
              <a:ext cx="1330960" cy="1022350"/>
            </a:xfrm>
            <a:custGeom>
              <a:avLst/>
              <a:gdLst/>
              <a:ahLst/>
              <a:cxnLst/>
              <a:rect l="l" t="t" r="r" b="b"/>
              <a:pathLst>
                <a:path w="1330959" h="1022350">
                  <a:moveTo>
                    <a:pt x="1330668" y="1022058"/>
                  </a:moveTo>
                  <a:lnTo>
                    <a:pt x="0" y="1022058"/>
                  </a:lnTo>
                  <a:lnTo>
                    <a:pt x="0" y="0"/>
                  </a:lnTo>
                  <a:lnTo>
                    <a:pt x="400543" y="0"/>
                  </a:lnTo>
                  <a:lnTo>
                    <a:pt x="448405" y="1210"/>
                  </a:lnTo>
                  <a:lnTo>
                    <a:pt x="495639" y="4802"/>
                  </a:lnTo>
                  <a:lnTo>
                    <a:pt x="542186" y="10717"/>
                  </a:lnTo>
                  <a:lnTo>
                    <a:pt x="587989" y="18897"/>
                  </a:lnTo>
                  <a:lnTo>
                    <a:pt x="632988" y="29284"/>
                  </a:lnTo>
                  <a:lnTo>
                    <a:pt x="677125" y="41818"/>
                  </a:lnTo>
                  <a:lnTo>
                    <a:pt x="720342" y="56442"/>
                  </a:lnTo>
                  <a:lnTo>
                    <a:pt x="762580" y="73097"/>
                  </a:lnTo>
                  <a:lnTo>
                    <a:pt x="803781" y="91724"/>
                  </a:lnTo>
                  <a:lnTo>
                    <a:pt x="843886" y="112265"/>
                  </a:lnTo>
                  <a:lnTo>
                    <a:pt x="882837" y="134662"/>
                  </a:lnTo>
                  <a:lnTo>
                    <a:pt x="920575" y="158856"/>
                  </a:lnTo>
                  <a:lnTo>
                    <a:pt x="957042" y="184789"/>
                  </a:lnTo>
                  <a:lnTo>
                    <a:pt x="992180" y="212402"/>
                  </a:lnTo>
                  <a:lnTo>
                    <a:pt x="1025929" y="241637"/>
                  </a:lnTo>
                  <a:lnTo>
                    <a:pt x="1058232" y="272435"/>
                  </a:lnTo>
                  <a:lnTo>
                    <a:pt x="1089031" y="304739"/>
                  </a:lnTo>
                  <a:lnTo>
                    <a:pt x="1118265" y="338488"/>
                  </a:lnTo>
                  <a:lnTo>
                    <a:pt x="1145879" y="373626"/>
                  </a:lnTo>
                  <a:lnTo>
                    <a:pt x="1171811" y="410093"/>
                  </a:lnTo>
                  <a:lnTo>
                    <a:pt x="1196006" y="447831"/>
                  </a:lnTo>
                  <a:lnTo>
                    <a:pt x="1218403" y="486782"/>
                  </a:lnTo>
                  <a:lnTo>
                    <a:pt x="1238944" y="526887"/>
                  </a:lnTo>
                  <a:lnTo>
                    <a:pt x="1257571" y="568088"/>
                  </a:lnTo>
                  <a:lnTo>
                    <a:pt x="1274226" y="610326"/>
                  </a:lnTo>
                  <a:lnTo>
                    <a:pt x="1288850" y="653543"/>
                  </a:lnTo>
                  <a:lnTo>
                    <a:pt x="1301384" y="697680"/>
                  </a:lnTo>
                  <a:lnTo>
                    <a:pt x="1311770" y="742679"/>
                  </a:lnTo>
                  <a:lnTo>
                    <a:pt x="1319951" y="788481"/>
                  </a:lnTo>
                  <a:lnTo>
                    <a:pt x="1325866" y="835029"/>
                  </a:lnTo>
                  <a:lnTo>
                    <a:pt x="1329458" y="882263"/>
                  </a:lnTo>
                  <a:lnTo>
                    <a:pt x="1330668" y="930125"/>
                  </a:lnTo>
                  <a:lnTo>
                    <a:pt x="1330668" y="102205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8533468" y="7727794"/>
              <a:ext cx="1376045" cy="1067435"/>
            </a:xfrm>
            <a:custGeom>
              <a:avLst/>
              <a:gdLst/>
              <a:ahLst/>
              <a:cxnLst/>
              <a:rect l="l" t="t" r="r" b="b"/>
              <a:pathLst>
                <a:path w="1376045" h="1067434">
                  <a:moveTo>
                    <a:pt x="1375886" y="1067276"/>
                  </a:moveTo>
                  <a:lnTo>
                    <a:pt x="1285451" y="1067276"/>
                  </a:lnTo>
                  <a:lnTo>
                    <a:pt x="1285451" y="975343"/>
                  </a:lnTo>
                  <a:lnTo>
                    <a:pt x="1284139" y="926867"/>
                  </a:lnTo>
                  <a:lnTo>
                    <a:pt x="1280248" y="879066"/>
                  </a:lnTo>
                  <a:lnTo>
                    <a:pt x="1273847" y="832006"/>
                  </a:lnTo>
                  <a:lnTo>
                    <a:pt x="1265002" y="785757"/>
                  </a:lnTo>
                  <a:lnTo>
                    <a:pt x="1253784" y="740385"/>
                  </a:lnTo>
                  <a:lnTo>
                    <a:pt x="1240258" y="695960"/>
                  </a:lnTo>
                  <a:lnTo>
                    <a:pt x="1224495" y="652548"/>
                  </a:lnTo>
                  <a:lnTo>
                    <a:pt x="1206560" y="610219"/>
                  </a:lnTo>
                  <a:lnTo>
                    <a:pt x="1186523" y="569040"/>
                  </a:lnTo>
                  <a:lnTo>
                    <a:pt x="1164452" y="529079"/>
                  </a:lnTo>
                  <a:lnTo>
                    <a:pt x="1140414" y="490404"/>
                  </a:lnTo>
                  <a:lnTo>
                    <a:pt x="1114478" y="453083"/>
                  </a:lnTo>
                  <a:lnTo>
                    <a:pt x="1086711" y="417185"/>
                  </a:lnTo>
                  <a:lnTo>
                    <a:pt x="1057182" y="382777"/>
                  </a:lnTo>
                  <a:lnTo>
                    <a:pt x="1025958" y="349927"/>
                  </a:lnTo>
                  <a:lnTo>
                    <a:pt x="993109" y="318704"/>
                  </a:lnTo>
                  <a:lnTo>
                    <a:pt x="958700" y="289175"/>
                  </a:lnTo>
                  <a:lnTo>
                    <a:pt x="922802" y="261408"/>
                  </a:lnTo>
                  <a:lnTo>
                    <a:pt x="885481" y="235471"/>
                  </a:lnTo>
                  <a:lnTo>
                    <a:pt x="846807" y="211434"/>
                  </a:lnTo>
                  <a:lnTo>
                    <a:pt x="806846" y="189362"/>
                  </a:lnTo>
                  <a:lnTo>
                    <a:pt x="765666" y="169325"/>
                  </a:lnTo>
                  <a:lnTo>
                    <a:pt x="723337" y="151391"/>
                  </a:lnTo>
                  <a:lnTo>
                    <a:pt x="679926" y="135627"/>
                  </a:lnTo>
                  <a:lnTo>
                    <a:pt x="635500" y="122102"/>
                  </a:lnTo>
                  <a:lnTo>
                    <a:pt x="590129" y="110883"/>
                  </a:lnTo>
                  <a:lnTo>
                    <a:pt x="543879" y="102039"/>
                  </a:lnTo>
                  <a:lnTo>
                    <a:pt x="496819" y="95637"/>
                  </a:lnTo>
                  <a:lnTo>
                    <a:pt x="449018" y="91747"/>
                  </a:lnTo>
                  <a:lnTo>
                    <a:pt x="400542" y="90435"/>
                  </a:lnTo>
                  <a:lnTo>
                    <a:pt x="0" y="90435"/>
                  </a:lnTo>
                  <a:lnTo>
                    <a:pt x="0" y="0"/>
                  </a:lnTo>
                  <a:lnTo>
                    <a:pt x="400542" y="0"/>
                  </a:lnTo>
                  <a:lnTo>
                    <a:pt x="449153" y="1195"/>
                  </a:lnTo>
                  <a:lnTo>
                    <a:pt x="497155" y="4745"/>
                  </a:lnTo>
                  <a:lnTo>
                    <a:pt x="544490" y="10593"/>
                  </a:lnTo>
                  <a:lnTo>
                    <a:pt x="591104" y="18682"/>
                  </a:lnTo>
                  <a:lnTo>
                    <a:pt x="636940" y="28956"/>
                  </a:lnTo>
                  <a:lnTo>
                    <a:pt x="681941" y="41360"/>
                  </a:lnTo>
                  <a:lnTo>
                    <a:pt x="726051" y="55836"/>
                  </a:lnTo>
                  <a:lnTo>
                    <a:pt x="769215" y="72328"/>
                  </a:lnTo>
                  <a:lnTo>
                    <a:pt x="811375" y="90781"/>
                  </a:lnTo>
                  <a:lnTo>
                    <a:pt x="852475" y="111137"/>
                  </a:lnTo>
                  <a:lnTo>
                    <a:pt x="892460" y="133341"/>
                  </a:lnTo>
                  <a:lnTo>
                    <a:pt x="931272" y="157336"/>
                  </a:lnTo>
                  <a:lnTo>
                    <a:pt x="968856" y="183066"/>
                  </a:lnTo>
                  <a:lnTo>
                    <a:pt x="1005155" y="210475"/>
                  </a:lnTo>
                  <a:lnTo>
                    <a:pt x="1040113" y="239507"/>
                  </a:lnTo>
                  <a:lnTo>
                    <a:pt x="1073674" y="270104"/>
                  </a:lnTo>
                  <a:lnTo>
                    <a:pt x="1105781" y="302211"/>
                  </a:lnTo>
                  <a:lnTo>
                    <a:pt x="1136379" y="335772"/>
                  </a:lnTo>
                  <a:lnTo>
                    <a:pt x="1165410" y="370730"/>
                  </a:lnTo>
                  <a:lnTo>
                    <a:pt x="1192819" y="407029"/>
                  </a:lnTo>
                  <a:lnTo>
                    <a:pt x="1218549" y="444613"/>
                  </a:lnTo>
                  <a:lnTo>
                    <a:pt x="1242544" y="483426"/>
                  </a:lnTo>
                  <a:lnTo>
                    <a:pt x="1264748" y="523410"/>
                  </a:lnTo>
                  <a:lnTo>
                    <a:pt x="1285104" y="564511"/>
                  </a:lnTo>
                  <a:lnTo>
                    <a:pt x="1303557" y="606671"/>
                  </a:lnTo>
                  <a:lnTo>
                    <a:pt x="1320049" y="649834"/>
                  </a:lnTo>
                  <a:lnTo>
                    <a:pt x="1334525" y="693944"/>
                  </a:lnTo>
                  <a:lnTo>
                    <a:pt x="1346929" y="738945"/>
                  </a:lnTo>
                  <a:lnTo>
                    <a:pt x="1357203" y="784781"/>
                  </a:lnTo>
                  <a:lnTo>
                    <a:pt x="1365292" y="831395"/>
                  </a:lnTo>
                  <a:lnTo>
                    <a:pt x="1371140" y="878731"/>
                  </a:lnTo>
                  <a:lnTo>
                    <a:pt x="1374690" y="926732"/>
                  </a:lnTo>
                  <a:lnTo>
                    <a:pt x="1375886" y="975343"/>
                  </a:lnTo>
                  <a:lnTo>
                    <a:pt x="1375886" y="1067276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422863" y="8784270"/>
              <a:ext cx="1318260" cy="1040765"/>
            </a:xfrm>
            <a:custGeom>
              <a:avLst/>
              <a:gdLst/>
              <a:ahLst/>
              <a:cxnLst/>
              <a:rect l="l" t="t" r="r" b="b"/>
              <a:pathLst>
                <a:path w="1318260" h="1040765">
                  <a:moveTo>
                    <a:pt x="1317809" y="1040428"/>
                  </a:moveTo>
                  <a:lnTo>
                    <a:pt x="930125" y="1040428"/>
                  </a:lnTo>
                  <a:lnTo>
                    <a:pt x="882263" y="1039218"/>
                  </a:lnTo>
                  <a:lnTo>
                    <a:pt x="835029" y="1035625"/>
                  </a:lnTo>
                  <a:lnTo>
                    <a:pt x="788481" y="1029710"/>
                  </a:lnTo>
                  <a:lnTo>
                    <a:pt x="742679" y="1021530"/>
                  </a:lnTo>
                  <a:lnTo>
                    <a:pt x="697680" y="1011144"/>
                  </a:lnTo>
                  <a:lnTo>
                    <a:pt x="653543" y="998609"/>
                  </a:lnTo>
                  <a:lnTo>
                    <a:pt x="610326" y="983986"/>
                  </a:lnTo>
                  <a:lnTo>
                    <a:pt x="568088" y="967331"/>
                  </a:lnTo>
                  <a:lnTo>
                    <a:pt x="526887" y="948704"/>
                  </a:lnTo>
                  <a:lnTo>
                    <a:pt x="486782" y="928162"/>
                  </a:lnTo>
                  <a:lnTo>
                    <a:pt x="447831" y="905765"/>
                  </a:lnTo>
                  <a:lnTo>
                    <a:pt x="410093" y="881571"/>
                  </a:lnTo>
                  <a:lnTo>
                    <a:pt x="373626" y="855638"/>
                  </a:lnTo>
                  <a:lnTo>
                    <a:pt x="338488" y="828025"/>
                  </a:lnTo>
                  <a:lnTo>
                    <a:pt x="304739" y="798790"/>
                  </a:lnTo>
                  <a:lnTo>
                    <a:pt x="272435" y="767992"/>
                  </a:lnTo>
                  <a:lnTo>
                    <a:pt x="241637" y="735689"/>
                  </a:lnTo>
                  <a:lnTo>
                    <a:pt x="212402" y="701939"/>
                  </a:lnTo>
                  <a:lnTo>
                    <a:pt x="184789" y="666802"/>
                  </a:lnTo>
                  <a:lnTo>
                    <a:pt x="158856" y="630334"/>
                  </a:lnTo>
                  <a:lnTo>
                    <a:pt x="134662" y="592596"/>
                  </a:lnTo>
                  <a:lnTo>
                    <a:pt x="112265" y="553645"/>
                  </a:lnTo>
                  <a:lnTo>
                    <a:pt x="91724" y="513540"/>
                  </a:lnTo>
                  <a:lnTo>
                    <a:pt x="73097" y="472340"/>
                  </a:lnTo>
                  <a:lnTo>
                    <a:pt x="56442" y="430102"/>
                  </a:lnTo>
                  <a:lnTo>
                    <a:pt x="41818" y="386885"/>
                  </a:lnTo>
                  <a:lnTo>
                    <a:pt x="29284" y="342748"/>
                  </a:lnTo>
                  <a:lnTo>
                    <a:pt x="18897" y="297748"/>
                  </a:lnTo>
                  <a:lnTo>
                    <a:pt x="10717" y="251946"/>
                  </a:lnTo>
                  <a:lnTo>
                    <a:pt x="4802" y="205398"/>
                  </a:lnTo>
                  <a:lnTo>
                    <a:pt x="1210" y="158164"/>
                  </a:lnTo>
                  <a:lnTo>
                    <a:pt x="0" y="110302"/>
                  </a:lnTo>
                  <a:lnTo>
                    <a:pt x="0" y="0"/>
                  </a:lnTo>
                  <a:lnTo>
                    <a:pt x="1317809" y="0"/>
                  </a:lnTo>
                  <a:lnTo>
                    <a:pt x="1317809" y="104042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77645" y="8784270"/>
              <a:ext cx="1363345" cy="1085850"/>
            </a:xfrm>
            <a:custGeom>
              <a:avLst/>
              <a:gdLst/>
              <a:ahLst/>
              <a:cxnLst/>
              <a:rect l="l" t="t" r="r" b="b"/>
              <a:pathLst>
                <a:path w="1363345" h="1085850">
                  <a:moveTo>
                    <a:pt x="1363027" y="1085645"/>
                  </a:moveTo>
                  <a:lnTo>
                    <a:pt x="975343" y="1085645"/>
                  </a:lnTo>
                  <a:lnTo>
                    <a:pt x="926732" y="1084450"/>
                  </a:lnTo>
                  <a:lnTo>
                    <a:pt x="878731" y="1080900"/>
                  </a:lnTo>
                  <a:lnTo>
                    <a:pt x="831395" y="1075052"/>
                  </a:lnTo>
                  <a:lnTo>
                    <a:pt x="784781" y="1066963"/>
                  </a:lnTo>
                  <a:lnTo>
                    <a:pt x="738945" y="1056688"/>
                  </a:lnTo>
                  <a:lnTo>
                    <a:pt x="693944" y="1044285"/>
                  </a:lnTo>
                  <a:lnTo>
                    <a:pt x="649834" y="1029809"/>
                  </a:lnTo>
                  <a:lnTo>
                    <a:pt x="606671" y="1013317"/>
                  </a:lnTo>
                  <a:lnTo>
                    <a:pt x="564511" y="994864"/>
                  </a:lnTo>
                  <a:lnTo>
                    <a:pt x="523410" y="974508"/>
                  </a:lnTo>
                  <a:lnTo>
                    <a:pt x="483426" y="952304"/>
                  </a:lnTo>
                  <a:lnTo>
                    <a:pt x="444613" y="928309"/>
                  </a:lnTo>
                  <a:lnTo>
                    <a:pt x="407029" y="902578"/>
                  </a:lnTo>
                  <a:lnTo>
                    <a:pt x="370730" y="875170"/>
                  </a:lnTo>
                  <a:lnTo>
                    <a:pt x="335772" y="846138"/>
                  </a:lnTo>
                  <a:lnTo>
                    <a:pt x="302211" y="815541"/>
                  </a:lnTo>
                  <a:lnTo>
                    <a:pt x="270104" y="783434"/>
                  </a:lnTo>
                  <a:lnTo>
                    <a:pt x="239507" y="749873"/>
                  </a:lnTo>
                  <a:lnTo>
                    <a:pt x="210475" y="714915"/>
                  </a:lnTo>
                  <a:lnTo>
                    <a:pt x="183066" y="678615"/>
                  </a:lnTo>
                  <a:lnTo>
                    <a:pt x="157336" y="641032"/>
                  </a:lnTo>
                  <a:lnTo>
                    <a:pt x="133341" y="602219"/>
                  </a:lnTo>
                  <a:lnTo>
                    <a:pt x="111137" y="562235"/>
                  </a:lnTo>
                  <a:lnTo>
                    <a:pt x="90781" y="521134"/>
                  </a:lnTo>
                  <a:lnTo>
                    <a:pt x="72328" y="478974"/>
                  </a:lnTo>
                  <a:lnTo>
                    <a:pt x="55836" y="435811"/>
                  </a:lnTo>
                  <a:lnTo>
                    <a:pt x="41360" y="391701"/>
                  </a:lnTo>
                  <a:lnTo>
                    <a:pt x="28956" y="346699"/>
                  </a:lnTo>
                  <a:lnTo>
                    <a:pt x="18682" y="300864"/>
                  </a:lnTo>
                  <a:lnTo>
                    <a:pt x="10593" y="254250"/>
                  </a:lnTo>
                  <a:lnTo>
                    <a:pt x="4745" y="206914"/>
                  </a:lnTo>
                  <a:lnTo>
                    <a:pt x="1195" y="158913"/>
                  </a:lnTo>
                  <a:lnTo>
                    <a:pt x="0" y="110302"/>
                  </a:lnTo>
                  <a:lnTo>
                    <a:pt x="0" y="0"/>
                  </a:lnTo>
                  <a:lnTo>
                    <a:pt x="90435" y="0"/>
                  </a:lnTo>
                  <a:lnTo>
                    <a:pt x="90435" y="110302"/>
                  </a:lnTo>
                  <a:lnTo>
                    <a:pt x="91747" y="158778"/>
                  </a:lnTo>
                  <a:lnTo>
                    <a:pt x="95637" y="206579"/>
                  </a:lnTo>
                  <a:lnTo>
                    <a:pt x="102039" y="253639"/>
                  </a:lnTo>
                  <a:lnTo>
                    <a:pt x="110883" y="299888"/>
                  </a:lnTo>
                  <a:lnTo>
                    <a:pt x="122102" y="345260"/>
                  </a:lnTo>
                  <a:lnTo>
                    <a:pt x="135627" y="389685"/>
                  </a:lnTo>
                  <a:lnTo>
                    <a:pt x="151391" y="433097"/>
                  </a:lnTo>
                  <a:lnTo>
                    <a:pt x="169325" y="475426"/>
                  </a:lnTo>
                  <a:lnTo>
                    <a:pt x="189362" y="516605"/>
                  </a:lnTo>
                  <a:lnTo>
                    <a:pt x="211434" y="556566"/>
                  </a:lnTo>
                  <a:lnTo>
                    <a:pt x="235471" y="595241"/>
                  </a:lnTo>
                  <a:lnTo>
                    <a:pt x="261408" y="632562"/>
                  </a:lnTo>
                  <a:lnTo>
                    <a:pt x="289175" y="668460"/>
                  </a:lnTo>
                  <a:lnTo>
                    <a:pt x="318704" y="702868"/>
                  </a:lnTo>
                  <a:lnTo>
                    <a:pt x="349927" y="735718"/>
                  </a:lnTo>
                  <a:lnTo>
                    <a:pt x="382777" y="766941"/>
                  </a:lnTo>
                  <a:lnTo>
                    <a:pt x="417185" y="796470"/>
                  </a:lnTo>
                  <a:lnTo>
                    <a:pt x="453083" y="824237"/>
                  </a:lnTo>
                  <a:lnTo>
                    <a:pt x="490404" y="850173"/>
                  </a:lnTo>
                  <a:lnTo>
                    <a:pt x="529079" y="874211"/>
                  </a:lnTo>
                  <a:lnTo>
                    <a:pt x="569040" y="896283"/>
                  </a:lnTo>
                  <a:lnTo>
                    <a:pt x="610219" y="916320"/>
                  </a:lnTo>
                  <a:lnTo>
                    <a:pt x="652548" y="934254"/>
                  </a:lnTo>
                  <a:lnTo>
                    <a:pt x="695960" y="950018"/>
                  </a:lnTo>
                  <a:lnTo>
                    <a:pt x="740385" y="963543"/>
                  </a:lnTo>
                  <a:lnTo>
                    <a:pt x="785757" y="974762"/>
                  </a:lnTo>
                  <a:lnTo>
                    <a:pt x="832006" y="983606"/>
                  </a:lnTo>
                  <a:lnTo>
                    <a:pt x="879066" y="990007"/>
                  </a:lnTo>
                  <a:lnTo>
                    <a:pt x="926867" y="993898"/>
                  </a:lnTo>
                  <a:lnTo>
                    <a:pt x="975343" y="995210"/>
                  </a:lnTo>
                  <a:lnTo>
                    <a:pt x="1363027" y="995210"/>
                  </a:lnTo>
                  <a:lnTo>
                    <a:pt x="1363027" y="1085645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1729030" y="8784270"/>
              <a:ext cx="6816090" cy="995680"/>
            </a:xfrm>
            <a:custGeom>
              <a:avLst/>
              <a:gdLst/>
              <a:ahLst/>
              <a:cxnLst/>
              <a:rect l="l" t="t" r="r" b="b"/>
              <a:pathLst>
                <a:path w="6816090" h="995679">
                  <a:moveTo>
                    <a:pt x="0" y="995210"/>
                  </a:moveTo>
                  <a:lnTo>
                    <a:pt x="6816078" y="995210"/>
                  </a:lnTo>
                  <a:lnTo>
                    <a:pt x="6816078" y="0"/>
                  </a:lnTo>
                  <a:lnTo>
                    <a:pt x="0" y="0"/>
                  </a:lnTo>
                  <a:lnTo>
                    <a:pt x="0" y="99521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1729030" y="9779480"/>
              <a:ext cx="6816090" cy="90805"/>
            </a:xfrm>
            <a:custGeom>
              <a:avLst/>
              <a:gdLst/>
              <a:ahLst/>
              <a:cxnLst/>
              <a:rect l="l" t="t" r="r" b="b"/>
              <a:pathLst>
                <a:path w="6816090" h="90804">
                  <a:moveTo>
                    <a:pt x="6816078" y="90435"/>
                  </a:moveTo>
                  <a:lnTo>
                    <a:pt x="0" y="90435"/>
                  </a:lnTo>
                  <a:lnTo>
                    <a:pt x="0" y="0"/>
                  </a:lnTo>
                  <a:lnTo>
                    <a:pt x="6816078" y="0"/>
                  </a:lnTo>
                  <a:lnTo>
                    <a:pt x="6816078" y="90435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8533468" y="8784270"/>
              <a:ext cx="1330960" cy="1040765"/>
            </a:xfrm>
            <a:custGeom>
              <a:avLst/>
              <a:gdLst/>
              <a:ahLst/>
              <a:cxnLst/>
              <a:rect l="l" t="t" r="r" b="b"/>
              <a:pathLst>
                <a:path w="1330959" h="1040765">
                  <a:moveTo>
                    <a:pt x="400543" y="1040428"/>
                  </a:moveTo>
                  <a:lnTo>
                    <a:pt x="0" y="1040428"/>
                  </a:lnTo>
                  <a:lnTo>
                    <a:pt x="0" y="0"/>
                  </a:lnTo>
                  <a:lnTo>
                    <a:pt x="1330668" y="0"/>
                  </a:lnTo>
                  <a:lnTo>
                    <a:pt x="1330668" y="110302"/>
                  </a:lnTo>
                  <a:lnTo>
                    <a:pt x="1329458" y="158164"/>
                  </a:lnTo>
                  <a:lnTo>
                    <a:pt x="1325866" y="205398"/>
                  </a:lnTo>
                  <a:lnTo>
                    <a:pt x="1319951" y="251946"/>
                  </a:lnTo>
                  <a:lnTo>
                    <a:pt x="1311770" y="297748"/>
                  </a:lnTo>
                  <a:lnTo>
                    <a:pt x="1301384" y="342748"/>
                  </a:lnTo>
                  <a:lnTo>
                    <a:pt x="1288850" y="386885"/>
                  </a:lnTo>
                  <a:lnTo>
                    <a:pt x="1274226" y="430102"/>
                  </a:lnTo>
                  <a:lnTo>
                    <a:pt x="1257571" y="472340"/>
                  </a:lnTo>
                  <a:lnTo>
                    <a:pt x="1238944" y="513540"/>
                  </a:lnTo>
                  <a:lnTo>
                    <a:pt x="1218403" y="553645"/>
                  </a:lnTo>
                  <a:lnTo>
                    <a:pt x="1196006" y="592596"/>
                  </a:lnTo>
                  <a:lnTo>
                    <a:pt x="1171811" y="630334"/>
                  </a:lnTo>
                  <a:lnTo>
                    <a:pt x="1145879" y="666802"/>
                  </a:lnTo>
                  <a:lnTo>
                    <a:pt x="1118265" y="701939"/>
                  </a:lnTo>
                  <a:lnTo>
                    <a:pt x="1089031" y="735689"/>
                  </a:lnTo>
                  <a:lnTo>
                    <a:pt x="1058232" y="767992"/>
                  </a:lnTo>
                  <a:lnTo>
                    <a:pt x="1025929" y="798790"/>
                  </a:lnTo>
                  <a:lnTo>
                    <a:pt x="992180" y="828025"/>
                  </a:lnTo>
                  <a:lnTo>
                    <a:pt x="957042" y="855638"/>
                  </a:lnTo>
                  <a:lnTo>
                    <a:pt x="920575" y="881571"/>
                  </a:lnTo>
                  <a:lnTo>
                    <a:pt x="882837" y="905765"/>
                  </a:lnTo>
                  <a:lnTo>
                    <a:pt x="843886" y="928162"/>
                  </a:lnTo>
                  <a:lnTo>
                    <a:pt x="803781" y="948704"/>
                  </a:lnTo>
                  <a:lnTo>
                    <a:pt x="762580" y="967331"/>
                  </a:lnTo>
                  <a:lnTo>
                    <a:pt x="720342" y="983986"/>
                  </a:lnTo>
                  <a:lnTo>
                    <a:pt x="677125" y="998609"/>
                  </a:lnTo>
                  <a:lnTo>
                    <a:pt x="632988" y="1011144"/>
                  </a:lnTo>
                  <a:lnTo>
                    <a:pt x="587989" y="1021530"/>
                  </a:lnTo>
                  <a:lnTo>
                    <a:pt x="542186" y="1029710"/>
                  </a:lnTo>
                  <a:lnTo>
                    <a:pt x="495639" y="1035625"/>
                  </a:lnTo>
                  <a:lnTo>
                    <a:pt x="448405" y="1039218"/>
                  </a:lnTo>
                  <a:lnTo>
                    <a:pt x="400543" y="104042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8533468" y="8784270"/>
              <a:ext cx="1376045" cy="1085850"/>
            </a:xfrm>
            <a:custGeom>
              <a:avLst/>
              <a:gdLst/>
              <a:ahLst/>
              <a:cxnLst/>
              <a:rect l="l" t="t" r="r" b="b"/>
              <a:pathLst>
                <a:path w="1376045" h="1085850">
                  <a:moveTo>
                    <a:pt x="400542" y="1085645"/>
                  </a:moveTo>
                  <a:lnTo>
                    <a:pt x="0" y="1085645"/>
                  </a:lnTo>
                  <a:lnTo>
                    <a:pt x="0" y="995210"/>
                  </a:lnTo>
                  <a:lnTo>
                    <a:pt x="400542" y="995210"/>
                  </a:lnTo>
                  <a:lnTo>
                    <a:pt x="449018" y="993898"/>
                  </a:lnTo>
                  <a:lnTo>
                    <a:pt x="496819" y="990007"/>
                  </a:lnTo>
                  <a:lnTo>
                    <a:pt x="543879" y="983606"/>
                  </a:lnTo>
                  <a:lnTo>
                    <a:pt x="590129" y="974762"/>
                  </a:lnTo>
                  <a:lnTo>
                    <a:pt x="635500" y="963543"/>
                  </a:lnTo>
                  <a:lnTo>
                    <a:pt x="679926" y="950018"/>
                  </a:lnTo>
                  <a:lnTo>
                    <a:pt x="723337" y="934254"/>
                  </a:lnTo>
                  <a:lnTo>
                    <a:pt x="765666" y="916320"/>
                  </a:lnTo>
                  <a:lnTo>
                    <a:pt x="806846" y="896283"/>
                  </a:lnTo>
                  <a:lnTo>
                    <a:pt x="846807" y="874211"/>
                  </a:lnTo>
                  <a:lnTo>
                    <a:pt x="885481" y="850173"/>
                  </a:lnTo>
                  <a:lnTo>
                    <a:pt x="922802" y="824237"/>
                  </a:lnTo>
                  <a:lnTo>
                    <a:pt x="958700" y="796470"/>
                  </a:lnTo>
                  <a:lnTo>
                    <a:pt x="993109" y="766941"/>
                  </a:lnTo>
                  <a:lnTo>
                    <a:pt x="1025958" y="735718"/>
                  </a:lnTo>
                  <a:lnTo>
                    <a:pt x="1057182" y="702868"/>
                  </a:lnTo>
                  <a:lnTo>
                    <a:pt x="1086711" y="668460"/>
                  </a:lnTo>
                  <a:lnTo>
                    <a:pt x="1114478" y="632562"/>
                  </a:lnTo>
                  <a:lnTo>
                    <a:pt x="1140414" y="595241"/>
                  </a:lnTo>
                  <a:lnTo>
                    <a:pt x="1164452" y="556566"/>
                  </a:lnTo>
                  <a:lnTo>
                    <a:pt x="1186523" y="516605"/>
                  </a:lnTo>
                  <a:lnTo>
                    <a:pt x="1206560" y="475426"/>
                  </a:lnTo>
                  <a:lnTo>
                    <a:pt x="1224495" y="433097"/>
                  </a:lnTo>
                  <a:lnTo>
                    <a:pt x="1240258" y="389685"/>
                  </a:lnTo>
                  <a:lnTo>
                    <a:pt x="1253784" y="345260"/>
                  </a:lnTo>
                  <a:lnTo>
                    <a:pt x="1265002" y="299888"/>
                  </a:lnTo>
                  <a:lnTo>
                    <a:pt x="1273847" y="253639"/>
                  </a:lnTo>
                  <a:lnTo>
                    <a:pt x="1280248" y="206579"/>
                  </a:lnTo>
                  <a:lnTo>
                    <a:pt x="1284139" y="158778"/>
                  </a:lnTo>
                  <a:lnTo>
                    <a:pt x="1285451" y="110302"/>
                  </a:lnTo>
                  <a:lnTo>
                    <a:pt x="1285451" y="0"/>
                  </a:lnTo>
                  <a:lnTo>
                    <a:pt x="1375886" y="0"/>
                  </a:lnTo>
                  <a:lnTo>
                    <a:pt x="1375886" y="110302"/>
                  </a:lnTo>
                  <a:lnTo>
                    <a:pt x="1374690" y="158913"/>
                  </a:lnTo>
                  <a:lnTo>
                    <a:pt x="1371140" y="206914"/>
                  </a:lnTo>
                  <a:lnTo>
                    <a:pt x="1365292" y="254250"/>
                  </a:lnTo>
                  <a:lnTo>
                    <a:pt x="1357203" y="300864"/>
                  </a:lnTo>
                  <a:lnTo>
                    <a:pt x="1346929" y="346699"/>
                  </a:lnTo>
                  <a:lnTo>
                    <a:pt x="1334525" y="391701"/>
                  </a:lnTo>
                  <a:lnTo>
                    <a:pt x="1320049" y="435811"/>
                  </a:lnTo>
                  <a:lnTo>
                    <a:pt x="1303557" y="478974"/>
                  </a:lnTo>
                  <a:lnTo>
                    <a:pt x="1285104" y="521134"/>
                  </a:lnTo>
                  <a:lnTo>
                    <a:pt x="1264748" y="562235"/>
                  </a:lnTo>
                  <a:lnTo>
                    <a:pt x="1242544" y="602219"/>
                  </a:lnTo>
                  <a:lnTo>
                    <a:pt x="1218549" y="641032"/>
                  </a:lnTo>
                  <a:lnTo>
                    <a:pt x="1192819" y="678615"/>
                  </a:lnTo>
                  <a:lnTo>
                    <a:pt x="1165410" y="714915"/>
                  </a:lnTo>
                  <a:lnTo>
                    <a:pt x="1136379" y="749873"/>
                  </a:lnTo>
                  <a:lnTo>
                    <a:pt x="1105781" y="783434"/>
                  </a:lnTo>
                  <a:lnTo>
                    <a:pt x="1073674" y="815541"/>
                  </a:lnTo>
                  <a:lnTo>
                    <a:pt x="1040113" y="846138"/>
                  </a:lnTo>
                  <a:lnTo>
                    <a:pt x="1005155" y="875170"/>
                  </a:lnTo>
                  <a:lnTo>
                    <a:pt x="968856" y="902578"/>
                  </a:lnTo>
                  <a:lnTo>
                    <a:pt x="931272" y="928309"/>
                  </a:lnTo>
                  <a:lnTo>
                    <a:pt x="892460" y="952304"/>
                  </a:lnTo>
                  <a:lnTo>
                    <a:pt x="852475" y="974508"/>
                  </a:lnTo>
                  <a:lnTo>
                    <a:pt x="811375" y="994864"/>
                  </a:lnTo>
                  <a:lnTo>
                    <a:pt x="769215" y="1013317"/>
                  </a:lnTo>
                  <a:lnTo>
                    <a:pt x="726051" y="1029809"/>
                  </a:lnTo>
                  <a:lnTo>
                    <a:pt x="681941" y="1044285"/>
                  </a:lnTo>
                  <a:lnTo>
                    <a:pt x="636940" y="1056688"/>
                  </a:lnTo>
                  <a:lnTo>
                    <a:pt x="591104" y="1066963"/>
                  </a:lnTo>
                  <a:lnTo>
                    <a:pt x="544490" y="1075052"/>
                  </a:lnTo>
                  <a:lnTo>
                    <a:pt x="497155" y="1080900"/>
                  </a:lnTo>
                  <a:lnTo>
                    <a:pt x="449153" y="1084450"/>
                  </a:lnTo>
                  <a:lnTo>
                    <a:pt x="400542" y="1085645"/>
                  </a:lnTo>
                  <a:close/>
                </a:path>
              </a:pathLst>
            </a:custGeom>
            <a:solidFill>
              <a:srgbClr val="47494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1531518" y="8165630"/>
              <a:ext cx="1129030" cy="297815"/>
            </a:xfrm>
            <a:custGeom>
              <a:avLst/>
              <a:gdLst/>
              <a:ahLst/>
              <a:cxnLst/>
              <a:rect l="l" t="t" r="r" b="b"/>
              <a:pathLst>
                <a:path w="1129030" h="297815">
                  <a:moveTo>
                    <a:pt x="160972" y="121246"/>
                  </a:moveTo>
                  <a:lnTo>
                    <a:pt x="160959" y="120929"/>
                  </a:lnTo>
                  <a:lnTo>
                    <a:pt x="160680" y="111429"/>
                  </a:lnTo>
                  <a:lnTo>
                    <a:pt x="159816" y="101574"/>
                  </a:lnTo>
                  <a:lnTo>
                    <a:pt x="150469" y="62801"/>
                  </a:lnTo>
                  <a:lnTo>
                    <a:pt x="125577" y="25984"/>
                  </a:lnTo>
                  <a:lnTo>
                    <a:pt x="125577" y="120929"/>
                  </a:lnTo>
                  <a:lnTo>
                    <a:pt x="125564" y="121246"/>
                  </a:lnTo>
                  <a:lnTo>
                    <a:pt x="121246" y="159880"/>
                  </a:lnTo>
                  <a:lnTo>
                    <a:pt x="94589" y="201396"/>
                  </a:lnTo>
                  <a:lnTo>
                    <a:pt x="87922" y="203631"/>
                  </a:lnTo>
                  <a:lnTo>
                    <a:pt x="72529" y="203631"/>
                  </a:lnTo>
                  <a:lnTo>
                    <a:pt x="43586" y="173012"/>
                  </a:lnTo>
                  <a:lnTo>
                    <a:pt x="35560" y="129209"/>
                  </a:lnTo>
                  <a:lnTo>
                    <a:pt x="35394" y="120929"/>
                  </a:lnTo>
                  <a:lnTo>
                    <a:pt x="35547" y="114757"/>
                  </a:lnTo>
                  <a:lnTo>
                    <a:pt x="43192" y="74879"/>
                  </a:lnTo>
                  <a:lnTo>
                    <a:pt x="65455" y="43103"/>
                  </a:lnTo>
                  <a:lnTo>
                    <a:pt x="72326" y="40411"/>
                  </a:lnTo>
                  <a:lnTo>
                    <a:pt x="88328" y="40411"/>
                  </a:lnTo>
                  <a:lnTo>
                    <a:pt x="95211" y="43103"/>
                  </a:lnTo>
                  <a:lnTo>
                    <a:pt x="106692" y="53886"/>
                  </a:lnTo>
                  <a:lnTo>
                    <a:pt x="106781" y="54013"/>
                  </a:lnTo>
                  <a:lnTo>
                    <a:pt x="111417" y="60617"/>
                  </a:lnTo>
                  <a:lnTo>
                    <a:pt x="115112" y="68707"/>
                  </a:lnTo>
                  <a:lnTo>
                    <a:pt x="117690" y="74879"/>
                  </a:lnTo>
                  <a:lnTo>
                    <a:pt x="119875" y="81292"/>
                  </a:lnTo>
                  <a:lnTo>
                    <a:pt x="120002" y="81762"/>
                  </a:lnTo>
                  <a:lnTo>
                    <a:pt x="121691" y="87934"/>
                  </a:lnTo>
                  <a:lnTo>
                    <a:pt x="125577" y="120929"/>
                  </a:lnTo>
                  <a:lnTo>
                    <a:pt x="125577" y="25984"/>
                  </a:lnTo>
                  <a:lnTo>
                    <a:pt x="90703" y="9956"/>
                  </a:lnTo>
                  <a:lnTo>
                    <a:pt x="80327" y="9321"/>
                  </a:lnTo>
                  <a:lnTo>
                    <a:pt x="70091" y="9956"/>
                  </a:lnTo>
                  <a:lnTo>
                    <a:pt x="30010" y="31051"/>
                  </a:lnTo>
                  <a:lnTo>
                    <a:pt x="7239" y="72047"/>
                  </a:lnTo>
                  <a:lnTo>
                    <a:pt x="292" y="111429"/>
                  </a:lnTo>
                  <a:lnTo>
                    <a:pt x="0" y="121246"/>
                  </a:lnTo>
                  <a:lnTo>
                    <a:pt x="292" y="132461"/>
                  </a:lnTo>
                  <a:lnTo>
                    <a:pt x="7251" y="174409"/>
                  </a:lnTo>
                  <a:lnTo>
                    <a:pt x="30238" y="214744"/>
                  </a:lnTo>
                  <a:lnTo>
                    <a:pt x="70091" y="234149"/>
                  </a:lnTo>
                  <a:lnTo>
                    <a:pt x="80327" y="234721"/>
                  </a:lnTo>
                  <a:lnTo>
                    <a:pt x="90576" y="234149"/>
                  </a:lnTo>
                  <a:lnTo>
                    <a:pt x="130695" y="214744"/>
                  </a:lnTo>
                  <a:lnTo>
                    <a:pt x="153720" y="174409"/>
                  </a:lnTo>
                  <a:lnTo>
                    <a:pt x="160680" y="132461"/>
                  </a:lnTo>
                  <a:lnTo>
                    <a:pt x="160769" y="129209"/>
                  </a:lnTo>
                  <a:lnTo>
                    <a:pt x="160972" y="121246"/>
                  </a:lnTo>
                  <a:close/>
                </a:path>
                <a:path w="1129030" h="297815">
                  <a:moveTo>
                    <a:pt x="234213" y="1244"/>
                  </a:moveTo>
                  <a:lnTo>
                    <a:pt x="199136" y="1244"/>
                  </a:lnTo>
                  <a:lnTo>
                    <a:pt x="199136" y="297510"/>
                  </a:lnTo>
                  <a:lnTo>
                    <a:pt x="229704" y="297510"/>
                  </a:lnTo>
                  <a:lnTo>
                    <a:pt x="231140" y="296900"/>
                  </a:lnTo>
                  <a:lnTo>
                    <a:pt x="233603" y="294411"/>
                  </a:lnTo>
                  <a:lnTo>
                    <a:pt x="234213" y="292950"/>
                  </a:lnTo>
                  <a:lnTo>
                    <a:pt x="234213" y="1244"/>
                  </a:lnTo>
                  <a:close/>
                </a:path>
                <a:path w="1129030" h="297815">
                  <a:moveTo>
                    <a:pt x="493991" y="203314"/>
                  </a:moveTo>
                  <a:lnTo>
                    <a:pt x="458914" y="181063"/>
                  </a:lnTo>
                  <a:lnTo>
                    <a:pt x="428586" y="147358"/>
                  </a:lnTo>
                  <a:lnTo>
                    <a:pt x="413969" y="117246"/>
                  </a:lnTo>
                  <a:lnTo>
                    <a:pt x="412610" y="110629"/>
                  </a:lnTo>
                  <a:lnTo>
                    <a:pt x="412597" y="110451"/>
                  </a:lnTo>
                  <a:lnTo>
                    <a:pt x="412127" y="103835"/>
                  </a:lnTo>
                  <a:lnTo>
                    <a:pt x="412127" y="15227"/>
                  </a:lnTo>
                  <a:lnTo>
                    <a:pt x="376732" y="15227"/>
                  </a:lnTo>
                  <a:lnTo>
                    <a:pt x="376732" y="103835"/>
                  </a:lnTo>
                  <a:lnTo>
                    <a:pt x="376339" y="110451"/>
                  </a:lnTo>
                  <a:lnTo>
                    <a:pt x="376301" y="110629"/>
                  </a:lnTo>
                  <a:lnTo>
                    <a:pt x="375158" y="117246"/>
                  </a:lnTo>
                  <a:lnTo>
                    <a:pt x="375031" y="117665"/>
                  </a:lnTo>
                  <a:lnTo>
                    <a:pt x="373189" y="124206"/>
                  </a:lnTo>
                  <a:lnTo>
                    <a:pt x="370420" y="131343"/>
                  </a:lnTo>
                  <a:lnTo>
                    <a:pt x="347510" y="166928"/>
                  </a:lnTo>
                  <a:lnTo>
                    <a:pt x="313220" y="198729"/>
                  </a:lnTo>
                  <a:lnTo>
                    <a:pt x="297637" y="208915"/>
                  </a:lnTo>
                  <a:lnTo>
                    <a:pt x="320713" y="231609"/>
                  </a:lnTo>
                  <a:lnTo>
                    <a:pt x="355409" y="204368"/>
                  </a:lnTo>
                  <a:lnTo>
                    <a:pt x="386016" y="170256"/>
                  </a:lnTo>
                  <a:lnTo>
                    <a:pt x="395198" y="158546"/>
                  </a:lnTo>
                  <a:lnTo>
                    <a:pt x="399097" y="163944"/>
                  </a:lnTo>
                  <a:lnTo>
                    <a:pt x="429818" y="197256"/>
                  </a:lnTo>
                  <a:lnTo>
                    <a:pt x="465480" y="225183"/>
                  </a:lnTo>
                  <a:lnTo>
                    <a:pt x="471830" y="227876"/>
                  </a:lnTo>
                  <a:lnTo>
                    <a:pt x="493991" y="203314"/>
                  </a:lnTo>
                  <a:close/>
                </a:path>
                <a:path w="1129030" h="297815">
                  <a:moveTo>
                    <a:pt x="592175" y="105702"/>
                  </a:moveTo>
                  <a:lnTo>
                    <a:pt x="549084" y="105702"/>
                  </a:lnTo>
                  <a:lnTo>
                    <a:pt x="549084" y="1549"/>
                  </a:lnTo>
                  <a:lnTo>
                    <a:pt x="514311" y="1549"/>
                  </a:lnTo>
                  <a:lnTo>
                    <a:pt x="514311" y="297510"/>
                  </a:lnTo>
                  <a:lnTo>
                    <a:pt x="544576" y="297510"/>
                  </a:lnTo>
                  <a:lnTo>
                    <a:pt x="546011" y="296900"/>
                  </a:lnTo>
                  <a:lnTo>
                    <a:pt x="548474" y="294411"/>
                  </a:lnTo>
                  <a:lnTo>
                    <a:pt x="549084" y="292950"/>
                  </a:lnTo>
                  <a:lnTo>
                    <a:pt x="549084" y="135229"/>
                  </a:lnTo>
                  <a:lnTo>
                    <a:pt x="592175" y="135229"/>
                  </a:lnTo>
                  <a:lnTo>
                    <a:pt x="592175" y="105702"/>
                  </a:lnTo>
                  <a:close/>
                </a:path>
                <a:path w="1129030" h="297815">
                  <a:moveTo>
                    <a:pt x="831634" y="1549"/>
                  </a:moveTo>
                  <a:lnTo>
                    <a:pt x="796848" y="1549"/>
                  </a:lnTo>
                  <a:lnTo>
                    <a:pt x="796848" y="74917"/>
                  </a:lnTo>
                  <a:lnTo>
                    <a:pt x="734364" y="74917"/>
                  </a:lnTo>
                  <a:lnTo>
                    <a:pt x="734606" y="40208"/>
                  </a:lnTo>
                  <a:lnTo>
                    <a:pt x="734682" y="23837"/>
                  </a:lnTo>
                  <a:lnTo>
                    <a:pt x="732828" y="19380"/>
                  </a:lnTo>
                  <a:lnTo>
                    <a:pt x="725449" y="12331"/>
                  </a:lnTo>
                  <a:lnTo>
                    <a:pt x="721029" y="10566"/>
                  </a:lnTo>
                  <a:lnTo>
                    <a:pt x="605104" y="10566"/>
                  </a:lnTo>
                  <a:lnTo>
                    <a:pt x="605104" y="39166"/>
                  </a:lnTo>
                  <a:lnTo>
                    <a:pt x="698868" y="39166"/>
                  </a:lnTo>
                  <a:lnTo>
                    <a:pt x="699897" y="40208"/>
                  </a:lnTo>
                  <a:lnTo>
                    <a:pt x="699897" y="77724"/>
                  </a:lnTo>
                  <a:lnTo>
                    <a:pt x="699363" y="86410"/>
                  </a:lnTo>
                  <a:lnTo>
                    <a:pt x="681164" y="120700"/>
                  </a:lnTo>
                  <a:lnTo>
                    <a:pt x="643521" y="143776"/>
                  </a:lnTo>
                  <a:lnTo>
                    <a:pt x="604215" y="156921"/>
                  </a:lnTo>
                  <a:lnTo>
                    <a:pt x="593712" y="159791"/>
                  </a:lnTo>
                  <a:lnTo>
                    <a:pt x="598589" y="166014"/>
                  </a:lnTo>
                  <a:lnTo>
                    <a:pt x="600798" y="168706"/>
                  </a:lnTo>
                  <a:lnTo>
                    <a:pt x="605713" y="174510"/>
                  </a:lnTo>
                  <a:lnTo>
                    <a:pt x="607923" y="177152"/>
                  </a:lnTo>
                  <a:lnTo>
                    <a:pt x="611822" y="181914"/>
                  </a:lnTo>
                  <a:lnTo>
                    <a:pt x="612698" y="182892"/>
                  </a:lnTo>
                  <a:lnTo>
                    <a:pt x="621093" y="181140"/>
                  </a:lnTo>
                  <a:lnTo>
                    <a:pt x="665924" y="165201"/>
                  </a:lnTo>
                  <a:lnTo>
                    <a:pt x="699249" y="144792"/>
                  </a:lnTo>
                  <a:lnTo>
                    <a:pt x="728497" y="111798"/>
                  </a:lnTo>
                  <a:lnTo>
                    <a:pt x="731596" y="104457"/>
                  </a:lnTo>
                  <a:lnTo>
                    <a:pt x="796848" y="104457"/>
                  </a:lnTo>
                  <a:lnTo>
                    <a:pt x="796848" y="216369"/>
                  </a:lnTo>
                  <a:lnTo>
                    <a:pt x="827112" y="216369"/>
                  </a:lnTo>
                  <a:lnTo>
                    <a:pt x="828548" y="215747"/>
                  </a:lnTo>
                  <a:lnTo>
                    <a:pt x="831011" y="213271"/>
                  </a:lnTo>
                  <a:lnTo>
                    <a:pt x="831634" y="211810"/>
                  </a:lnTo>
                  <a:lnTo>
                    <a:pt x="831634" y="104457"/>
                  </a:lnTo>
                  <a:lnTo>
                    <a:pt x="831634" y="74917"/>
                  </a:lnTo>
                  <a:lnTo>
                    <a:pt x="831634" y="1549"/>
                  </a:lnTo>
                  <a:close/>
                </a:path>
                <a:path w="1129030" h="297815">
                  <a:moveTo>
                    <a:pt x="839317" y="267982"/>
                  </a:moveTo>
                  <a:lnTo>
                    <a:pt x="674662" y="267982"/>
                  </a:lnTo>
                  <a:lnTo>
                    <a:pt x="674039" y="267728"/>
                  </a:lnTo>
                  <a:lnTo>
                    <a:pt x="672820" y="266687"/>
                  </a:lnTo>
                  <a:lnTo>
                    <a:pt x="672503" y="265912"/>
                  </a:lnTo>
                  <a:lnTo>
                    <a:pt x="672503" y="197408"/>
                  </a:lnTo>
                  <a:lnTo>
                    <a:pt x="637730" y="197408"/>
                  </a:lnTo>
                  <a:lnTo>
                    <a:pt x="637730" y="283946"/>
                  </a:lnTo>
                  <a:lnTo>
                    <a:pt x="639622" y="288455"/>
                  </a:lnTo>
                  <a:lnTo>
                    <a:pt x="647217" y="295706"/>
                  </a:lnTo>
                  <a:lnTo>
                    <a:pt x="651573" y="297510"/>
                  </a:lnTo>
                  <a:lnTo>
                    <a:pt x="834809" y="297510"/>
                  </a:lnTo>
                  <a:lnTo>
                    <a:pt x="836244" y="296900"/>
                  </a:lnTo>
                  <a:lnTo>
                    <a:pt x="838708" y="294411"/>
                  </a:lnTo>
                  <a:lnTo>
                    <a:pt x="839317" y="292950"/>
                  </a:lnTo>
                  <a:lnTo>
                    <a:pt x="839317" y="267982"/>
                  </a:lnTo>
                  <a:close/>
                </a:path>
                <a:path w="1129030" h="297815">
                  <a:moveTo>
                    <a:pt x="1094778" y="65900"/>
                  </a:moveTo>
                  <a:lnTo>
                    <a:pt x="1079538" y="28282"/>
                  </a:lnTo>
                  <a:lnTo>
                    <a:pt x="1059688" y="13919"/>
                  </a:lnTo>
                  <a:lnTo>
                    <a:pt x="1059688" y="60718"/>
                  </a:lnTo>
                  <a:lnTo>
                    <a:pt x="1059688" y="71081"/>
                  </a:lnTo>
                  <a:lnTo>
                    <a:pt x="1028344" y="98602"/>
                  </a:lnTo>
                  <a:lnTo>
                    <a:pt x="990752" y="103517"/>
                  </a:lnTo>
                  <a:lnTo>
                    <a:pt x="982954" y="103339"/>
                  </a:lnTo>
                  <a:lnTo>
                    <a:pt x="934885" y="89065"/>
                  </a:lnTo>
                  <a:lnTo>
                    <a:pt x="922731" y="71081"/>
                  </a:lnTo>
                  <a:lnTo>
                    <a:pt x="922731" y="60718"/>
                  </a:lnTo>
                  <a:lnTo>
                    <a:pt x="953770" y="33210"/>
                  </a:lnTo>
                  <a:lnTo>
                    <a:pt x="991362" y="28282"/>
                  </a:lnTo>
                  <a:lnTo>
                    <a:pt x="999159" y="28473"/>
                  </a:lnTo>
                  <a:lnTo>
                    <a:pt x="1047534" y="42748"/>
                  </a:lnTo>
                  <a:lnTo>
                    <a:pt x="1059688" y="60718"/>
                  </a:lnTo>
                  <a:lnTo>
                    <a:pt x="1059688" y="13919"/>
                  </a:lnTo>
                  <a:lnTo>
                    <a:pt x="1022858" y="2451"/>
                  </a:lnTo>
                  <a:lnTo>
                    <a:pt x="991057" y="0"/>
                  </a:lnTo>
                  <a:lnTo>
                    <a:pt x="979906" y="266"/>
                  </a:lnTo>
                  <a:lnTo>
                    <a:pt x="940206" y="6781"/>
                  </a:lnTo>
                  <a:lnTo>
                    <a:pt x="904265" y="26466"/>
                  </a:lnTo>
                  <a:lnTo>
                    <a:pt x="887336" y="65900"/>
                  </a:lnTo>
                  <a:lnTo>
                    <a:pt x="887818" y="73609"/>
                  </a:lnTo>
                  <a:lnTo>
                    <a:pt x="910031" y="110274"/>
                  </a:lnTo>
                  <a:lnTo>
                    <a:pt x="949350" y="127457"/>
                  </a:lnTo>
                  <a:lnTo>
                    <a:pt x="991057" y="131813"/>
                  </a:lnTo>
                  <a:lnTo>
                    <a:pt x="1002080" y="131546"/>
                  </a:lnTo>
                  <a:lnTo>
                    <a:pt x="1041819" y="125031"/>
                  </a:lnTo>
                  <a:lnTo>
                    <a:pt x="1077849" y="105346"/>
                  </a:lnTo>
                  <a:lnTo>
                    <a:pt x="1079538" y="103517"/>
                  </a:lnTo>
                  <a:lnTo>
                    <a:pt x="1082852" y="99936"/>
                  </a:lnTo>
                  <a:lnTo>
                    <a:pt x="1087081" y="94043"/>
                  </a:lnTo>
                  <a:lnTo>
                    <a:pt x="1090447" y="87680"/>
                  </a:lnTo>
                  <a:lnTo>
                    <a:pt x="1092860" y="80873"/>
                  </a:lnTo>
                  <a:lnTo>
                    <a:pt x="1094295" y="73609"/>
                  </a:lnTo>
                  <a:lnTo>
                    <a:pt x="1094778" y="65900"/>
                  </a:lnTo>
                  <a:close/>
                </a:path>
                <a:path w="1129030" h="297815">
                  <a:moveTo>
                    <a:pt x="1096010" y="267982"/>
                  </a:moveTo>
                  <a:lnTo>
                    <a:pt x="926426" y="267982"/>
                  </a:lnTo>
                  <a:lnTo>
                    <a:pt x="925804" y="267728"/>
                  </a:lnTo>
                  <a:lnTo>
                    <a:pt x="924572" y="266687"/>
                  </a:lnTo>
                  <a:lnTo>
                    <a:pt x="924267" y="265912"/>
                  </a:lnTo>
                  <a:lnTo>
                    <a:pt x="924267" y="207352"/>
                  </a:lnTo>
                  <a:lnTo>
                    <a:pt x="889177" y="207352"/>
                  </a:lnTo>
                  <a:lnTo>
                    <a:pt x="889177" y="283629"/>
                  </a:lnTo>
                  <a:lnTo>
                    <a:pt x="891082" y="288137"/>
                  </a:lnTo>
                  <a:lnTo>
                    <a:pt x="898677" y="295389"/>
                  </a:lnTo>
                  <a:lnTo>
                    <a:pt x="903033" y="297205"/>
                  </a:lnTo>
                  <a:lnTo>
                    <a:pt x="1091488" y="297205"/>
                  </a:lnTo>
                  <a:lnTo>
                    <a:pt x="1092936" y="296583"/>
                  </a:lnTo>
                  <a:lnTo>
                    <a:pt x="1095387" y="294093"/>
                  </a:lnTo>
                  <a:lnTo>
                    <a:pt x="1096010" y="292646"/>
                  </a:lnTo>
                  <a:lnTo>
                    <a:pt x="1096010" y="267982"/>
                  </a:lnTo>
                  <a:close/>
                </a:path>
                <a:path w="1129030" h="297815">
                  <a:moveTo>
                    <a:pt x="1128941" y="152019"/>
                  </a:moveTo>
                  <a:lnTo>
                    <a:pt x="851636" y="152019"/>
                  </a:lnTo>
                  <a:lnTo>
                    <a:pt x="851636" y="181241"/>
                  </a:lnTo>
                  <a:lnTo>
                    <a:pt x="1124432" y="181241"/>
                  </a:lnTo>
                  <a:lnTo>
                    <a:pt x="1125867" y="180619"/>
                  </a:lnTo>
                  <a:lnTo>
                    <a:pt x="1128331" y="178130"/>
                  </a:lnTo>
                  <a:lnTo>
                    <a:pt x="1128941" y="176682"/>
                  </a:lnTo>
                  <a:lnTo>
                    <a:pt x="1128941" y="152019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1512443" y="8160346"/>
              <a:ext cx="7756525" cy="1269365"/>
            </a:xfrm>
            <a:custGeom>
              <a:avLst/>
              <a:gdLst/>
              <a:ahLst/>
              <a:cxnLst/>
              <a:rect l="l" t="t" r="r" b="b"/>
              <a:pathLst>
                <a:path w="7756525" h="1269365">
                  <a:moveTo>
                    <a:pt x="185280" y="1106208"/>
                  </a:moveTo>
                  <a:lnTo>
                    <a:pt x="149694" y="1087043"/>
                  </a:lnTo>
                  <a:lnTo>
                    <a:pt x="140716" y="1080401"/>
                  </a:lnTo>
                  <a:lnTo>
                    <a:pt x="138341" y="1078534"/>
                  </a:lnTo>
                  <a:lnTo>
                    <a:pt x="112636" y="1043724"/>
                  </a:lnTo>
                  <a:lnTo>
                    <a:pt x="112636" y="1007960"/>
                  </a:lnTo>
                  <a:lnTo>
                    <a:pt x="171119" y="1007960"/>
                  </a:lnTo>
                  <a:lnTo>
                    <a:pt x="171119" y="979360"/>
                  </a:lnTo>
                  <a:lnTo>
                    <a:pt x="19380" y="979360"/>
                  </a:lnTo>
                  <a:lnTo>
                    <a:pt x="19380" y="1007960"/>
                  </a:lnTo>
                  <a:lnTo>
                    <a:pt x="76631" y="1007960"/>
                  </a:lnTo>
                  <a:lnTo>
                    <a:pt x="76631" y="1042479"/>
                  </a:lnTo>
                  <a:lnTo>
                    <a:pt x="54927" y="1078064"/>
                  </a:lnTo>
                  <a:lnTo>
                    <a:pt x="23456" y="1102334"/>
                  </a:lnTo>
                  <a:lnTo>
                    <a:pt x="0" y="1114285"/>
                  </a:lnTo>
                  <a:lnTo>
                    <a:pt x="21844" y="1136980"/>
                  </a:lnTo>
                  <a:lnTo>
                    <a:pt x="68110" y="1107859"/>
                  </a:lnTo>
                  <a:lnTo>
                    <a:pt x="95402" y="1080401"/>
                  </a:lnTo>
                  <a:lnTo>
                    <a:pt x="99301" y="1085164"/>
                  </a:lnTo>
                  <a:lnTo>
                    <a:pt x="132384" y="1112735"/>
                  </a:lnTo>
                  <a:lnTo>
                    <a:pt x="163423" y="1129525"/>
                  </a:lnTo>
                  <a:lnTo>
                    <a:pt x="185280" y="1106208"/>
                  </a:lnTo>
                  <a:close/>
                </a:path>
                <a:path w="7756525" h="1269365">
                  <a:moveTo>
                    <a:pt x="194513" y="672325"/>
                  </a:moveTo>
                  <a:lnTo>
                    <a:pt x="156349" y="679792"/>
                  </a:lnTo>
                  <a:lnTo>
                    <a:pt x="157365" y="676884"/>
                  </a:lnTo>
                  <a:lnTo>
                    <a:pt x="157772" y="674192"/>
                  </a:lnTo>
                  <a:lnTo>
                    <a:pt x="157886" y="532422"/>
                  </a:lnTo>
                  <a:lnTo>
                    <a:pt x="185280" y="532422"/>
                  </a:lnTo>
                  <a:lnTo>
                    <a:pt x="185280" y="503516"/>
                  </a:lnTo>
                  <a:lnTo>
                    <a:pt x="123418" y="503516"/>
                  </a:lnTo>
                  <a:lnTo>
                    <a:pt x="123418" y="532422"/>
                  </a:lnTo>
                  <a:lnTo>
                    <a:pt x="123418" y="681240"/>
                  </a:lnTo>
                  <a:lnTo>
                    <a:pt x="122389" y="682269"/>
                  </a:lnTo>
                  <a:lnTo>
                    <a:pt x="71196" y="682269"/>
                  </a:lnTo>
                  <a:lnTo>
                    <a:pt x="70167" y="681240"/>
                  </a:lnTo>
                  <a:lnTo>
                    <a:pt x="70167" y="532422"/>
                  </a:lnTo>
                  <a:lnTo>
                    <a:pt x="123418" y="532422"/>
                  </a:lnTo>
                  <a:lnTo>
                    <a:pt x="123418" y="503516"/>
                  </a:lnTo>
                  <a:lnTo>
                    <a:pt x="8610" y="503516"/>
                  </a:lnTo>
                  <a:lnTo>
                    <a:pt x="8610" y="532422"/>
                  </a:lnTo>
                  <a:lnTo>
                    <a:pt x="36004" y="532422"/>
                  </a:lnTo>
                  <a:lnTo>
                    <a:pt x="36004" y="674611"/>
                  </a:lnTo>
                  <a:lnTo>
                    <a:pt x="36728" y="678751"/>
                  </a:lnTo>
                  <a:lnTo>
                    <a:pt x="36804" y="678954"/>
                  </a:lnTo>
                  <a:lnTo>
                    <a:pt x="38163" y="682269"/>
                  </a:lnTo>
                  <a:lnTo>
                    <a:pt x="5232" y="682269"/>
                  </a:lnTo>
                  <a:lnTo>
                    <a:pt x="5232" y="710768"/>
                  </a:lnTo>
                  <a:lnTo>
                    <a:pt x="107924" y="710768"/>
                  </a:lnTo>
                  <a:lnTo>
                    <a:pt x="151676" y="708812"/>
                  </a:lnTo>
                  <a:lnTo>
                    <a:pt x="194513" y="702170"/>
                  </a:lnTo>
                  <a:lnTo>
                    <a:pt x="194513" y="679792"/>
                  </a:lnTo>
                  <a:lnTo>
                    <a:pt x="194513" y="672325"/>
                  </a:lnTo>
                  <a:close/>
                </a:path>
                <a:path w="7756525" h="1269365">
                  <a:moveTo>
                    <a:pt x="250215" y="1156258"/>
                  </a:moveTo>
                  <a:lnTo>
                    <a:pt x="216357" y="1156258"/>
                  </a:lnTo>
                  <a:lnTo>
                    <a:pt x="216357" y="1184859"/>
                  </a:lnTo>
                  <a:lnTo>
                    <a:pt x="216357" y="1237602"/>
                  </a:lnTo>
                  <a:lnTo>
                    <a:pt x="215341" y="1238643"/>
                  </a:lnTo>
                  <a:lnTo>
                    <a:pt x="87503" y="1238643"/>
                  </a:lnTo>
                  <a:lnTo>
                    <a:pt x="86474" y="1237602"/>
                  </a:lnTo>
                  <a:lnTo>
                    <a:pt x="86474" y="1184859"/>
                  </a:lnTo>
                  <a:lnTo>
                    <a:pt x="216357" y="1184859"/>
                  </a:lnTo>
                  <a:lnTo>
                    <a:pt x="216357" y="1156258"/>
                  </a:lnTo>
                  <a:lnTo>
                    <a:pt x="52628" y="1156258"/>
                  </a:lnTo>
                  <a:lnTo>
                    <a:pt x="52705" y="1254188"/>
                  </a:lnTo>
                  <a:lnTo>
                    <a:pt x="54419" y="1258443"/>
                  </a:lnTo>
                  <a:lnTo>
                    <a:pt x="61595" y="1265478"/>
                  </a:lnTo>
                  <a:lnTo>
                    <a:pt x="66065" y="1267244"/>
                  </a:lnTo>
                  <a:lnTo>
                    <a:pt x="236575" y="1267244"/>
                  </a:lnTo>
                  <a:lnTo>
                    <a:pt x="241046" y="1265478"/>
                  </a:lnTo>
                  <a:lnTo>
                    <a:pt x="248373" y="1258697"/>
                  </a:lnTo>
                  <a:lnTo>
                    <a:pt x="248475" y="1258443"/>
                  </a:lnTo>
                  <a:lnTo>
                    <a:pt x="250215" y="1254188"/>
                  </a:lnTo>
                  <a:lnTo>
                    <a:pt x="250215" y="1238643"/>
                  </a:lnTo>
                  <a:lnTo>
                    <a:pt x="250215" y="1184859"/>
                  </a:lnTo>
                  <a:lnTo>
                    <a:pt x="250215" y="1156258"/>
                  </a:lnTo>
                  <a:close/>
                </a:path>
                <a:path w="7756525" h="1269365">
                  <a:moveTo>
                    <a:pt x="250215" y="488276"/>
                  </a:moveTo>
                  <a:lnTo>
                    <a:pt x="214820" y="488276"/>
                  </a:lnTo>
                  <a:lnTo>
                    <a:pt x="214820" y="784555"/>
                  </a:lnTo>
                  <a:lnTo>
                    <a:pt x="245706" y="784555"/>
                  </a:lnTo>
                  <a:lnTo>
                    <a:pt x="247142" y="783932"/>
                  </a:lnTo>
                  <a:lnTo>
                    <a:pt x="249605" y="781443"/>
                  </a:lnTo>
                  <a:lnTo>
                    <a:pt x="250215" y="779995"/>
                  </a:lnTo>
                  <a:lnTo>
                    <a:pt x="250215" y="488276"/>
                  </a:lnTo>
                  <a:close/>
                </a:path>
                <a:path w="7756525" h="1269365">
                  <a:moveTo>
                    <a:pt x="252679" y="970343"/>
                  </a:moveTo>
                  <a:lnTo>
                    <a:pt x="218211" y="970343"/>
                  </a:lnTo>
                  <a:lnTo>
                    <a:pt x="218211" y="1030655"/>
                  </a:lnTo>
                  <a:lnTo>
                    <a:pt x="155117" y="1030655"/>
                  </a:lnTo>
                  <a:lnTo>
                    <a:pt x="155117" y="1061123"/>
                  </a:lnTo>
                  <a:lnTo>
                    <a:pt x="218211" y="1061123"/>
                  </a:lnTo>
                  <a:lnTo>
                    <a:pt x="218211" y="1138847"/>
                  </a:lnTo>
                  <a:lnTo>
                    <a:pt x="247345" y="1138847"/>
                  </a:lnTo>
                  <a:lnTo>
                    <a:pt x="248526" y="1138491"/>
                  </a:lnTo>
                  <a:lnTo>
                    <a:pt x="251625" y="1136980"/>
                  </a:lnTo>
                  <a:lnTo>
                    <a:pt x="252476" y="1135329"/>
                  </a:lnTo>
                  <a:lnTo>
                    <a:pt x="252539" y="1134491"/>
                  </a:lnTo>
                  <a:lnTo>
                    <a:pt x="252679" y="1132636"/>
                  </a:lnTo>
                  <a:lnTo>
                    <a:pt x="252679" y="970343"/>
                  </a:lnTo>
                  <a:close/>
                </a:path>
                <a:path w="7756525" h="1269365">
                  <a:moveTo>
                    <a:pt x="417652" y="654291"/>
                  </a:moveTo>
                  <a:lnTo>
                    <a:pt x="406717" y="611085"/>
                  </a:lnTo>
                  <a:lnTo>
                    <a:pt x="384403" y="588543"/>
                  </a:lnTo>
                  <a:lnTo>
                    <a:pt x="384403" y="648487"/>
                  </a:lnTo>
                  <a:lnTo>
                    <a:pt x="384403" y="660920"/>
                  </a:lnTo>
                  <a:lnTo>
                    <a:pt x="358038" y="699160"/>
                  </a:lnTo>
                  <a:lnTo>
                    <a:pt x="353009" y="700303"/>
                  </a:lnTo>
                  <a:lnTo>
                    <a:pt x="342138" y="700303"/>
                  </a:lnTo>
                  <a:lnTo>
                    <a:pt x="311467" y="667092"/>
                  </a:lnTo>
                  <a:lnTo>
                    <a:pt x="310540" y="660920"/>
                  </a:lnTo>
                  <a:lnTo>
                    <a:pt x="310540" y="648487"/>
                  </a:lnTo>
                  <a:lnTo>
                    <a:pt x="336245" y="609003"/>
                  </a:lnTo>
                  <a:lnTo>
                    <a:pt x="341528" y="607656"/>
                  </a:lnTo>
                  <a:lnTo>
                    <a:pt x="353428" y="607656"/>
                  </a:lnTo>
                  <a:lnTo>
                    <a:pt x="383590" y="642797"/>
                  </a:lnTo>
                  <a:lnTo>
                    <a:pt x="384403" y="648487"/>
                  </a:lnTo>
                  <a:lnTo>
                    <a:pt x="384403" y="588543"/>
                  </a:lnTo>
                  <a:lnTo>
                    <a:pt x="347472" y="578751"/>
                  </a:lnTo>
                  <a:lnTo>
                    <a:pt x="339928" y="579094"/>
                  </a:lnTo>
                  <a:lnTo>
                    <a:pt x="301840" y="595274"/>
                  </a:lnTo>
                  <a:lnTo>
                    <a:pt x="280466" y="631063"/>
                  </a:lnTo>
                  <a:lnTo>
                    <a:pt x="277837" y="648487"/>
                  </a:lnTo>
                  <a:lnTo>
                    <a:pt x="277609" y="654291"/>
                  </a:lnTo>
                  <a:lnTo>
                    <a:pt x="289077" y="697153"/>
                  </a:lnTo>
                  <a:lnTo>
                    <a:pt x="319316" y="723773"/>
                  </a:lnTo>
                  <a:lnTo>
                    <a:pt x="339877" y="729157"/>
                  </a:lnTo>
                  <a:lnTo>
                    <a:pt x="339737" y="729157"/>
                  </a:lnTo>
                  <a:lnTo>
                    <a:pt x="347472" y="729526"/>
                  </a:lnTo>
                  <a:lnTo>
                    <a:pt x="355155" y="729157"/>
                  </a:lnTo>
                  <a:lnTo>
                    <a:pt x="362483" y="728052"/>
                  </a:lnTo>
                  <a:lnTo>
                    <a:pt x="398259" y="707605"/>
                  </a:lnTo>
                  <a:lnTo>
                    <a:pt x="403974" y="700303"/>
                  </a:lnTo>
                  <a:lnTo>
                    <a:pt x="406450" y="696620"/>
                  </a:lnTo>
                  <a:lnTo>
                    <a:pt x="417372" y="660920"/>
                  </a:lnTo>
                  <a:lnTo>
                    <a:pt x="417652" y="654291"/>
                  </a:lnTo>
                  <a:close/>
                </a:path>
                <a:path w="7756525" h="1269365">
                  <a:moveTo>
                    <a:pt x="423494" y="533044"/>
                  </a:moveTo>
                  <a:lnTo>
                    <a:pt x="364401" y="533044"/>
                  </a:lnTo>
                  <a:lnTo>
                    <a:pt x="364401" y="491083"/>
                  </a:lnTo>
                  <a:lnTo>
                    <a:pt x="329006" y="491083"/>
                  </a:lnTo>
                  <a:lnTo>
                    <a:pt x="329006" y="533044"/>
                  </a:lnTo>
                  <a:lnTo>
                    <a:pt x="269608" y="533044"/>
                  </a:lnTo>
                  <a:lnTo>
                    <a:pt x="269608" y="561962"/>
                  </a:lnTo>
                  <a:lnTo>
                    <a:pt x="423494" y="561962"/>
                  </a:lnTo>
                  <a:lnTo>
                    <a:pt x="423494" y="533044"/>
                  </a:lnTo>
                  <a:close/>
                </a:path>
                <a:path w="7756525" h="1269365">
                  <a:moveTo>
                    <a:pt x="512445" y="1026312"/>
                  </a:moveTo>
                  <a:lnTo>
                    <a:pt x="501154" y="997089"/>
                  </a:lnTo>
                  <a:lnTo>
                    <a:pt x="496887" y="992962"/>
                  </a:lnTo>
                  <a:lnTo>
                    <a:pt x="490816" y="988339"/>
                  </a:lnTo>
                  <a:lnTo>
                    <a:pt x="484111" y="984326"/>
                  </a:lnTo>
                  <a:lnTo>
                    <a:pt x="477050" y="981075"/>
                  </a:lnTo>
                  <a:lnTo>
                    <a:pt x="477050" y="1020914"/>
                  </a:lnTo>
                  <a:lnTo>
                    <a:pt x="477050" y="1031697"/>
                  </a:lnTo>
                  <a:lnTo>
                    <a:pt x="441655" y="1052893"/>
                  </a:lnTo>
                  <a:lnTo>
                    <a:pt x="417550" y="1055217"/>
                  </a:lnTo>
                  <a:lnTo>
                    <a:pt x="401129" y="1055217"/>
                  </a:lnTo>
                  <a:lnTo>
                    <a:pt x="356857" y="1046721"/>
                  </a:lnTo>
                  <a:lnTo>
                    <a:pt x="341630" y="1031697"/>
                  </a:lnTo>
                  <a:lnTo>
                    <a:pt x="341630" y="1020914"/>
                  </a:lnTo>
                  <a:lnTo>
                    <a:pt x="377024" y="999680"/>
                  </a:lnTo>
                  <a:lnTo>
                    <a:pt x="401129" y="997089"/>
                  </a:lnTo>
                  <a:lnTo>
                    <a:pt x="417550" y="997089"/>
                  </a:lnTo>
                  <a:lnTo>
                    <a:pt x="461810" y="1005890"/>
                  </a:lnTo>
                  <a:lnTo>
                    <a:pt x="477050" y="1020914"/>
                  </a:lnTo>
                  <a:lnTo>
                    <a:pt x="477050" y="981075"/>
                  </a:lnTo>
                  <a:lnTo>
                    <a:pt x="434263" y="971346"/>
                  </a:lnTo>
                  <a:lnTo>
                    <a:pt x="409333" y="970038"/>
                  </a:lnTo>
                  <a:lnTo>
                    <a:pt x="401332" y="970178"/>
                  </a:lnTo>
                  <a:lnTo>
                    <a:pt x="358190" y="975677"/>
                  </a:lnTo>
                  <a:lnTo>
                    <a:pt x="321792" y="993165"/>
                  </a:lnTo>
                  <a:lnTo>
                    <a:pt x="306235" y="1026312"/>
                  </a:lnTo>
                  <a:lnTo>
                    <a:pt x="306870" y="1034465"/>
                  </a:lnTo>
                  <a:lnTo>
                    <a:pt x="306908" y="1034605"/>
                  </a:lnTo>
                  <a:lnTo>
                    <a:pt x="308775" y="1041857"/>
                  </a:lnTo>
                  <a:lnTo>
                    <a:pt x="308889" y="1042085"/>
                  </a:lnTo>
                  <a:lnTo>
                    <a:pt x="311950" y="1048461"/>
                  </a:lnTo>
                  <a:lnTo>
                    <a:pt x="316395" y="1054290"/>
                  </a:lnTo>
                  <a:lnTo>
                    <a:pt x="349808" y="1074254"/>
                  </a:lnTo>
                  <a:lnTo>
                    <a:pt x="393026" y="1081684"/>
                  </a:lnTo>
                  <a:lnTo>
                    <a:pt x="409333" y="1082268"/>
                  </a:lnTo>
                  <a:lnTo>
                    <a:pt x="417334" y="1082116"/>
                  </a:lnTo>
                  <a:lnTo>
                    <a:pt x="460794" y="1076629"/>
                  </a:lnTo>
                  <a:lnTo>
                    <a:pt x="496887" y="1059738"/>
                  </a:lnTo>
                  <a:lnTo>
                    <a:pt x="511822" y="1034465"/>
                  </a:lnTo>
                  <a:lnTo>
                    <a:pt x="512445" y="1026312"/>
                  </a:lnTo>
                  <a:close/>
                </a:path>
                <a:path w="7756525" h="1269365">
                  <a:moveTo>
                    <a:pt x="515518" y="1240193"/>
                  </a:moveTo>
                  <a:lnTo>
                    <a:pt x="346659" y="1240193"/>
                  </a:lnTo>
                  <a:lnTo>
                    <a:pt x="345630" y="1239164"/>
                  </a:lnTo>
                  <a:lnTo>
                    <a:pt x="345630" y="1221854"/>
                  </a:lnTo>
                  <a:lnTo>
                    <a:pt x="495922" y="1221854"/>
                  </a:lnTo>
                  <a:lnTo>
                    <a:pt x="500392" y="1220203"/>
                  </a:lnTo>
                  <a:lnTo>
                    <a:pt x="507568" y="1213561"/>
                  </a:lnTo>
                  <a:lnTo>
                    <a:pt x="509371" y="1209001"/>
                  </a:lnTo>
                  <a:lnTo>
                    <a:pt x="509371" y="1147241"/>
                  </a:lnTo>
                  <a:lnTo>
                    <a:pt x="311162" y="1147241"/>
                  </a:lnTo>
                  <a:lnTo>
                    <a:pt x="311162" y="1176159"/>
                  </a:lnTo>
                  <a:lnTo>
                    <a:pt x="474281" y="1176159"/>
                  </a:lnTo>
                  <a:lnTo>
                    <a:pt x="474281" y="1192834"/>
                  </a:lnTo>
                  <a:lnTo>
                    <a:pt x="473252" y="1193876"/>
                  </a:lnTo>
                  <a:lnTo>
                    <a:pt x="311162" y="1193876"/>
                  </a:lnTo>
                  <a:lnTo>
                    <a:pt x="311162" y="1250149"/>
                  </a:lnTo>
                  <a:lnTo>
                    <a:pt x="312331" y="1258303"/>
                  </a:lnTo>
                  <a:lnTo>
                    <a:pt x="315849" y="1264132"/>
                  </a:lnTo>
                  <a:lnTo>
                    <a:pt x="321716" y="1267637"/>
                  </a:lnTo>
                  <a:lnTo>
                    <a:pt x="329933" y="1268806"/>
                  </a:lnTo>
                  <a:lnTo>
                    <a:pt x="511009" y="1268806"/>
                  </a:lnTo>
                  <a:lnTo>
                    <a:pt x="512445" y="1268183"/>
                  </a:lnTo>
                  <a:lnTo>
                    <a:pt x="514908" y="1265694"/>
                  </a:lnTo>
                  <a:lnTo>
                    <a:pt x="515518" y="1264132"/>
                  </a:lnTo>
                  <a:lnTo>
                    <a:pt x="515518" y="1240193"/>
                  </a:lnTo>
                  <a:close/>
                </a:path>
                <a:path w="7756525" h="1269365">
                  <a:moveTo>
                    <a:pt x="548144" y="1098118"/>
                  </a:moveTo>
                  <a:lnTo>
                    <a:pt x="270840" y="1098118"/>
                  </a:lnTo>
                  <a:lnTo>
                    <a:pt x="270840" y="1127340"/>
                  </a:lnTo>
                  <a:lnTo>
                    <a:pt x="543636" y="1127340"/>
                  </a:lnTo>
                  <a:lnTo>
                    <a:pt x="545071" y="1126718"/>
                  </a:lnTo>
                  <a:lnTo>
                    <a:pt x="547535" y="1124242"/>
                  </a:lnTo>
                  <a:lnTo>
                    <a:pt x="548144" y="1122781"/>
                  </a:lnTo>
                  <a:lnTo>
                    <a:pt x="548144" y="1098118"/>
                  </a:lnTo>
                  <a:close/>
                </a:path>
                <a:path w="7756525" h="1269365">
                  <a:moveTo>
                    <a:pt x="717054" y="691248"/>
                  </a:moveTo>
                  <a:lnTo>
                    <a:pt x="683806" y="665162"/>
                  </a:lnTo>
                  <a:lnTo>
                    <a:pt x="655637" y="632180"/>
                  </a:lnTo>
                  <a:lnTo>
                    <a:pt x="640816" y="597611"/>
                  </a:lnTo>
                  <a:lnTo>
                    <a:pt x="640473" y="593051"/>
                  </a:lnTo>
                  <a:lnTo>
                    <a:pt x="640473" y="533044"/>
                  </a:lnTo>
                  <a:lnTo>
                    <a:pt x="704799" y="533044"/>
                  </a:lnTo>
                  <a:lnTo>
                    <a:pt x="704799" y="503516"/>
                  </a:lnTo>
                  <a:lnTo>
                    <a:pt x="542607" y="503516"/>
                  </a:lnTo>
                  <a:lnTo>
                    <a:pt x="542607" y="533044"/>
                  </a:lnTo>
                  <a:lnTo>
                    <a:pt x="605078" y="533044"/>
                  </a:lnTo>
                  <a:lnTo>
                    <a:pt x="604989" y="593051"/>
                  </a:lnTo>
                  <a:lnTo>
                    <a:pt x="590156" y="631952"/>
                  </a:lnTo>
                  <a:lnTo>
                    <a:pt x="561505" y="667740"/>
                  </a:lnTo>
                  <a:lnTo>
                    <a:pt x="537679" y="688784"/>
                  </a:lnTo>
                  <a:lnTo>
                    <a:pt x="537679" y="635952"/>
                  </a:lnTo>
                  <a:lnTo>
                    <a:pt x="537679" y="604558"/>
                  </a:lnTo>
                  <a:lnTo>
                    <a:pt x="537679" y="488276"/>
                  </a:lnTo>
                  <a:lnTo>
                    <a:pt x="503212" y="488276"/>
                  </a:lnTo>
                  <a:lnTo>
                    <a:pt x="503212" y="604558"/>
                  </a:lnTo>
                  <a:lnTo>
                    <a:pt x="471512" y="604558"/>
                  </a:lnTo>
                  <a:lnTo>
                    <a:pt x="471512" y="488276"/>
                  </a:lnTo>
                  <a:lnTo>
                    <a:pt x="437349" y="488276"/>
                  </a:lnTo>
                  <a:lnTo>
                    <a:pt x="437349" y="777405"/>
                  </a:lnTo>
                  <a:lnTo>
                    <a:pt x="465975" y="777405"/>
                  </a:lnTo>
                  <a:lnTo>
                    <a:pt x="467093" y="777100"/>
                  </a:lnTo>
                  <a:lnTo>
                    <a:pt x="470382" y="775855"/>
                  </a:lnTo>
                  <a:lnTo>
                    <a:pt x="471309" y="774090"/>
                  </a:lnTo>
                  <a:lnTo>
                    <a:pt x="471512" y="771182"/>
                  </a:lnTo>
                  <a:lnTo>
                    <a:pt x="471512" y="635952"/>
                  </a:lnTo>
                  <a:lnTo>
                    <a:pt x="503212" y="635952"/>
                  </a:lnTo>
                  <a:lnTo>
                    <a:pt x="503212" y="784555"/>
                  </a:lnTo>
                  <a:lnTo>
                    <a:pt x="531939" y="784555"/>
                  </a:lnTo>
                  <a:lnTo>
                    <a:pt x="533019" y="784250"/>
                  </a:lnTo>
                  <a:lnTo>
                    <a:pt x="536498" y="783005"/>
                  </a:lnTo>
                  <a:lnTo>
                    <a:pt x="537476" y="781240"/>
                  </a:lnTo>
                  <a:lnTo>
                    <a:pt x="537679" y="778332"/>
                  </a:lnTo>
                  <a:lnTo>
                    <a:pt x="537679" y="707542"/>
                  </a:lnTo>
                  <a:lnTo>
                    <a:pt x="550913" y="719582"/>
                  </a:lnTo>
                  <a:lnTo>
                    <a:pt x="584835" y="690499"/>
                  </a:lnTo>
                  <a:lnTo>
                    <a:pt x="614730" y="656107"/>
                  </a:lnTo>
                  <a:lnTo>
                    <a:pt x="623862" y="643102"/>
                  </a:lnTo>
                  <a:lnTo>
                    <a:pt x="627557" y="648487"/>
                  </a:lnTo>
                  <a:lnTo>
                    <a:pt x="655866" y="681494"/>
                  </a:lnTo>
                  <a:lnTo>
                    <a:pt x="687984" y="710768"/>
                  </a:lnTo>
                  <a:lnTo>
                    <a:pt x="693724" y="714298"/>
                  </a:lnTo>
                  <a:lnTo>
                    <a:pt x="716280" y="692111"/>
                  </a:lnTo>
                  <a:lnTo>
                    <a:pt x="717054" y="691248"/>
                  </a:lnTo>
                  <a:close/>
                </a:path>
                <a:path w="7756525" h="1269365">
                  <a:moveTo>
                    <a:pt x="814679" y="594918"/>
                  </a:moveTo>
                  <a:lnTo>
                    <a:pt x="774979" y="594918"/>
                  </a:lnTo>
                  <a:lnTo>
                    <a:pt x="774979" y="488594"/>
                  </a:lnTo>
                  <a:lnTo>
                    <a:pt x="739889" y="488594"/>
                  </a:lnTo>
                  <a:lnTo>
                    <a:pt x="739889" y="784555"/>
                  </a:lnTo>
                  <a:lnTo>
                    <a:pt x="770458" y="784555"/>
                  </a:lnTo>
                  <a:lnTo>
                    <a:pt x="771906" y="783932"/>
                  </a:lnTo>
                  <a:lnTo>
                    <a:pt x="774357" y="781443"/>
                  </a:lnTo>
                  <a:lnTo>
                    <a:pt x="774979" y="779995"/>
                  </a:lnTo>
                  <a:lnTo>
                    <a:pt x="774979" y="624446"/>
                  </a:lnTo>
                  <a:lnTo>
                    <a:pt x="814679" y="624446"/>
                  </a:lnTo>
                  <a:lnTo>
                    <a:pt x="814679" y="594918"/>
                  </a:lnTo>
                  <a:close/>
                </a:path>
                <a:path w="7756525" h="1269365">
                  <a:moveTo>
                    <a:pt x="880198" y="1198232"/>
                  </a:moveTo>
                  <a:lnTo>
                    <a:pt x="759853" y="1198232"/>
                  </a:lnTo>
                  <a:lnTo>
                    <a:pt x="759853" y="1140714"/>
                  </a:lnTo>
                  <a:lnTo>
                    <a:pt x="832396" y="1140714"/>
                  </a:lnTo>
                  <a:lnTo>
                    <a:pt x="836853" y="1138897"/>
                  </a:lnTo>
                  <a:lnTo>
                    <a:pt x="844194" y="1131900"/>
                  </a:lnTo>
                  <a:lnTo>
                    <a:pt x="844296" y="1131646"/>
                  </a:lnTo>
                  <a:lnTo>
                    <a:pt x="846035" y="1127455"/>
                  </a:lnTo>
                  <a:lnTo>
                    <a:pt x="846035" y="1110869"/>
                  </a:lnTo>
                  <a:lnTo>
                    <a:pt x="846035" y="1061745"/>
                  </a:lnTo>
                  <a:lnTo>
                    <a:pt x="846035" y="1032217"/>
                  </a:lnTo>
                  <a:lnTo>
                    <a:pt x="846035" y="983094"/>
                  </a:lnTo>
                  <a:lnTo>
                    <a:pt x="811568" y="983094"/>
                  </a:lnTo>
                  <a:lnTo>
                    <a:pt x="811568" y="1032217"/>
                  </a:lnTo>
                  <a:lnTo>
                    <a:pt x="811568" y="1061745"/>
                  </a:lnTo>
                  <a:lnTo>
                    <a:pt x="811568" y="1109827"/>
                  </a:lnTo>
                  <a:lnTo>
                    <a:pt x="810539" y="1110869"/>
                  </a:lnTo>
                  <a:lnTo>
                    <a:pt x="673163" y="1110869"/>
                  </a:lnTo>
                  <a:lnTo>
                    <a:pt x="672147" y="1109827"/>
                  </a:lnTo>
                  <a:lnTo>
                    <a:pt x="672147" y="1061745"/>
                  </a:lnTo>
                  <a:lnTo>
                    <a:pt x="811568" y="1061745"/>
                  </a:lnTo>
                  <a:lnTo>
                    <a:pt x="811568" y="1032217"/>
                  </a:lnTo>
                  <a:lnTo>
                    <a:pt x="672147" y="1032217"/>
                  </a:lnTo>
                  <a:lnTo>
                    <a:pt x="672147" y="983094"/>
                  </a:lnTo>
                  <a:lnTo>
                    <a:pt x="637667" y="983094"/>
                  </a:lnTo>
                  <a:lnTo>
                    <a:pt x="637755" y="1127455"/>
                  </a:lnTo>
                  <a:lnTo>
                    <a:pt x="639419" y="1131646"/>
                  </a:lnTo>
                  <a:lnTo>
                    <a:pt x="646391" y="1138897"/>
                  </a:lnTo>
                  <a:lnTo>
                    <a:pt x="650900" y="1140714"/>
                  </a:lnTo>
                  <a:lnTo>
                    <a:pt x="724458" y="1140714"/>
                  </a:lnTo>
                  <a:lnTo>
                    <a:pt x="724458" y="1198232"/>
                  </a:lnTo>
                  <a:lnTo>
                    <a:pt x="603199" y="1198232"/>
                  </a:lnTo>
                  <a:lnTo>
                    <a:pt x="603199" y="1228077"/>
                  </a:lnTo>
                  <a:lnTo>
                    <a:pt x="875690" y="1228077"/>
                  </a:lnTo>
                  <a:lnTo>
                    <a:pt x="877125" y="1227455"/>
                  </a:lnTo>
                  <a:lnTo>
                    <a:pt x="879589" y="1224965"/>
                  </a:lnTo>
                  <a:lnTo>
                    <a:pt x="880198" y="1223518"/>
                  </a:lnTo>
                  <a:lnTo>
                    <a:pt x="880198" y="1198232"/>
                  </a:lnTo>
                  <a:close/>
                </a:path>
                <a:path w="7756525" h="1269365">
                  <a:moveTo>
                    <a:pt x="988580" y="574395"/>
                  </a:moveTo>
                  <a:lnTo>
                    <a:pt x="984859" y="548487"/>
                  </a:lnTo>
                  <a:lnTo>
                    <a:pt x="982116" y="541134"/>
                  </a:lnTo>
                  <a:lnTo>
                    <a:pt x="978598" y="534111"/>
                  </a:lnTo>
                  <a:lnTo>
                    <a:pt x="974496" y="527646"/>
                  </a:lnTo>
                  <a:lnTo>
                    <a:pt x="972858" y="525589"/>
                  </a:lnTo>
                  <a:lnTo>
                    <a:pt x="969822" y="521754"/>
                  </a:lnTo>
                  <a:lnTo>
                    <a:pt x="964565" y="516420"/>
                  </a:lnTo>
                  <a:lnTo>
                    <a:pt x="958773" y="511670"/>
                  </a:lnTo>
                  <a:lnTo>
                    <a:pt x="956259" y="510019"/>
                  </a:lnTo>
                  <a:lnTo>
                    <a:pt x="956259" y="567042"/>
                  </a:lnTo>
                  <a:lnTo>
                    <a:pt x="956259" y="582790"/>
                  </a:lnTo>
                  <a:lnTo>
                    <a:pt x="935837" y="616216"/>
                  </a:lnTo>
                  <a:lnTo>
                    <a:pt x="918514" y="623100"/>
                  </a:lnTo>
                  <a:lnTo>
                    <a:pt x="918667" y="623100"/>
                  </a:lnTo>
                  <a:lnTo>
                    <a:pt x="912241" y="624141"/>
                  </a:lnTo>
                  <a:lnTo>
                    <a:pt x="899325" y="624141"/>
                  </a:lnTo>
                  <a:lnTo>
                    <a:pt x="862228" y="602068"/>
                  </a:lnTo>
                  <a:lnTo>
                    <a:pt x="855383" y="582790"/>
                  </a:lnTo>
                  <a:lnTo>
                    <a:pt x="855395" y="567042"/>
                  </a:lnTo>
                  <a:lnTo>
                    <a:pt x="879932" y="532066"/>
                  </a:lnTo>
                  <a:lnTo>
                    <a:pt x="892492" y="526783"/>
                  </a:lnTo>
                  <a:lnTo>
                    <a:pt x="892771" y="526783"/>
                  </a:lnTo>
                  <a:lnTo>
                    <a:pt x="898906" y="525589"/>
                  </a:lnTo>
                  <a:lnTo>
                    <a:pt x="913066" y="525589"/>
                  </a:lnTo>
                  <a:lnTo>
                    <a:pt x="919632" y="526783"/>
                  </a:lnTo>
                  <a:lnTo>
                    <a:pt x="954976" y="560514"/>
                  </a:lnTo>
                  <a:lnTo>
                    <a:pt x="956259" y="567042"/>
                  </a:lnTo>
                  <a:lnTo>
                    <a:pt x="956259" y="510019"/>
                  </a:lnTo>
                  <a:lnTo>
                    <a:pt x="914577" y="496074"/>
                  </a:lnTo>
                  <a:lnTo>
                    <a:pt x="906094" y="495744"/>
                  </a:lnTo>
                  <a:lnTo>
                    <a:pt x="897750" y="496074"/>
                  </a:lnTo>
                  <a:lnTo>
                    <a:pt x="889965" y="497065"/>
                  </a:lnTo>
                  <a:lnTo>
                    <a:pt x="889711" y="497065"/>
                  </a:lnTo>
                  <a:lnTo>
                    <a:pt x="852932" y="512356"/>
                  </a:lnTo>
                  <a:lnTo>
                    <a:pt x="826325" y="549567"/>
                  </a:lnTo>
                  <a:lnTo>
                    <a:pt x="823010" y="567448"/>
                  </a:lnTo>
                  <a:lnTo>
                    <a:pt x="822680" y="574395"/>
                  </a:lnTo>
                  <a:lnTo>
                    <a:pt x="833132" y="615518"/>
                  </a:lnTo>
                  <a:lnTo>
                    <a:pt x="867067" y="645452"/>
                  </a:lnTo>
                  <a:lnTo>
                    <a:pt x="906094" y="653669"/>
                  </a:lnTo>
                  <a:lnTo>
                    <a:pt x="914958" y="653338"/>
                  </a:lnTo>
                  <a:lnTo>
                    <a:pt x="914603" y="653338"/>
                  </a:lnTo>
                  <a:lnTo>
                    <a:pt x="923239" y="652348"/>
                  </a:lnTo>
                  <a:lnTo>
                    <a:pt x="922947" y="652348"/>
                  </a:lnTo>
                  <a:lnTo>
                    <a:pt x="930440" y="650875"/>
                  </a:lnTo>
                  <a:lnTo>
                    <a:pt x="938098" y="648703"/>
                  </a:lnTo>
                  <a:lnTo>
                    <a:pt x="973213" y="624141"/>
                  </a:lnTo>
                  <a:lnTo>
                    <a:pt x="988174" y="583895"/>
                  </a:lnTo>
                  <a:lnTo>
                    <a:pt x="988237" y="582371"/>
                  </a:lnTo>
                  <a:lnTo>
                    <a:pt x="988580" y="574395"/>
                  </a:lnTo>
                  <a:close/>
                </a:path>
                <a:path w="7756525" h="1269365">
                  <a:moveTo>
                    <a:pt x="1014742" y="682891"/>
                  </a:moveTo>
                  <a:lnTo>
                    <a:pt x="975601" y="689470"/>
                  </a:lnTo>
                  <a:lnTo>
                    <a:pt x="931672" y="692721"/>
                  </a:lnTo>
                  <a:lnTo>
                    <a:pt x="916597" y="693102"/>
                  </a:lnTo>
                  <a:lnTo>
                    <a:pt x="813752" y="693102"/>
                  </a:lnTo>
                  <a:lnTo>
                    <a:pt x="813752" y="722515"/>
                  </a:lnTo>
                  <a:lnTo>
                    <a:pt x="921791" y="722515"/>
                  </a:lnTo>
                  <a:lnTo>
                    <a:pt x="937514" y="722172"/>
                  </a:lnTo>
                  <a:lnTo>
                    <a:pt x="981976" y="718997"/>
                  </a:lnTo>
                  <a:lnTo>
                    <a:pt x="1014742" y="710768"/>
                  </a:lnTo>
                  <a:lnTo>
                    <a:pt x="1014742" y="682891"/>
                  </a:lnTo>
                  <a:close/>
                </a:path>
                <a:path w="7756525" h="1269365">
                  <a:moveTo>
                    <a:pt x="1062748" y="488594"/>
                  </a:moveTo>
                  <a:lnTo>
                    <a:pt x="1027658" y="488594"/>
                  </a:lnTo>
                  <a:lnTo>
                    <a:pt x="1027658" y="784555"/>
                  </a:lnTo>
                  <a:lnTo>
                    <a:pt x="1058240" y="784555"/>
                  </a:lnTo>
                  <a:lnTo>
                    <a:pt x="1059675" y="783932"/>
                  </a:lnTo>
                  <a:lnTo>
                    <a:pt x="1062139" y="781443"/>
                  </a:lnTo>
                  <a:lnTo>
                    <a:pt x="1062748" y="779995"/>
                  </a:lnTo>
                  <a:lnTo>
                    <a:pt x="1062748" y="488594"/>
                  </a:lnTo>
                  <a:close/>
                </a:path>
                <a:path w="7756525" h="1269365">
                  <a:moveTo>
                    <a:pt x="1124267" y="970038"/>
                  </a:moveTo>
                  <a:lnTo>
                    <a:pt x="1089177" y="970038"/>
                  </a:lnTo>
                  <a:lnTo>
                    <a:pt x="1089177" y="1024750"/>
                  </a:lnTo>
                  <a:lnTo>
                    <a:pt x="1089177" y="1053973"/>
                  </a:lnTo>
                  <a:lnTo>
                    <a:pt x="1089177" y="1133259"/>
                  </a:lnTo>
                  <a:lnTo>
                    <a:pt x="1043317" y="1133259"/>
                  </a:lnTo>
                  <a:lnTo>
                    <a:pt x="1043381" y="1132941"/>
                  </a:lnTo>
                  <a:lnTo>
                    <a:pt x="1045337" y="1123073"/>
                  </a:lnTo>
                  <a:lnTo>
                    <a:pt x="1045413" y="1122553"/>
                  </a:lnTo>
                  <a:lnTo>
                    <a:pt x="1046784" y="1112418"/>
                  </a:lnTo>
                  <a:lnTo>
                    <a:pt x="1046822" y="1111885"/>
                  </a:lnTo>
                  <a:lnTo>
                    <a:pt x="1047648" y="1101305"/>
                  </a:lnTo>
                  <a:lnTo>
                    <a:pt x="1047737" y="1097699"/>
                  </a:lnTo>
                  <a:lnTo>
                    <a:pt x="1047940" y="1089723"/>
                  </a:lnTo>
                  <a:lnTo>
                    <a:pt x="1047927" y="1089418"/>
                  </a:lnTo>
                  <a:lnTo>
                    <a:pt x="1047711" y="1080731"/>
                  </a:lnTo>
                  <a:lnTo>
                    <a:pt x="1047648" y="1079919"/>
                  </a:lnTo>
                  <a:lnTo>
                    <a:pt x="1047013" y="1071778"/>
                  </a:lnTo>
                  <a:lnTo>
                    <a:pt x="1045857" y="1062863"/>
                  </a:lnTo>
                  <a:lnTo>
                    <a:pt x="1044244" y="1053973"/>
                  </a:lnTo>
                  <a:lnTo>
                    <a:pt x="1089177" y="1053973"/>
                  </a:lnTo>
                  <a:lnTo>
                    <a:pt x="1089177" y="1024750"/>
                  </a:lnTo>
                  <a:lnTo>
                    <a:pt x="1034402" y="1024750"/>
                  </a:lnTo>
                  <a:lnTo>
                    <a:pt x="1031316" y="1018120"/>
                  </a:lnTo>
                  <a:lnTo>
                    <a:pt x="1027620" y="1011961"/>
                  </a:lnTo>
                  <a:lnTo>
                    <a:pt x="1025309" y="1008900"/>
                  </a:lnTo>
                  <a:lnTo>
                    <a:pt x="1019009" y="1000556"/>
                  </a:lnTo>
                  <a:lnTo>
                    <a:pt x="1014082" y="995578"/>
                  </a:lnTo>
                  <a:lnTo>
                    <a:pt x="1012545" y="994410"/>
                  </a:lnTo>
                  <a:lnTo>
                    <a:pt x="1012545" y="1089418"/>
                  </a:lnTo>
                  <a:lnTo>
                    <a:pt x="1012532" y="1089723"/>
                  </a:lnTo>
                  <a:lnTo>
                    <a:pt x="1008214" y="1128369"/>
                  </a:lnTo>
                  <a:lnTo>
                    <a:pt x="981557" y="1169885"/>
                  </a:lnTo>
                  <a:lnTo>
                    <a:pt x="974890" y="1172108"/>
                  </a:lnTo>
                  <a:lnTo>
                    <a:pt x="959497" y="1172108"/>
                  </a:lnTo>
                  <a:lnTo>
                    <a:pt x="930554" y="1141501"/>
                  </a:lnTo>
                  <a:lnTo>
                    <a:pt x="923721" y="1112418"/>
                  </a:lnTo>
                  <a:lnTo>
                    <a:pt x="923658" y="1111885"/>
                  </a:lnTo>
                  <a:lnTo>
                    <a:pt x="923023" y="1105738"/>
                  </a:lnTo>
                  <a:lnTo>
                    <a:pt x="922528" y="1097699"/>
                  </a:lnTo>
                  <a:lnTo>
                    <a:pt x="922362" y="1089418"/>
                  </a:lnTo>
                  <a:lnTo>
                    <a:pt x="922515" y="1083233"/>
                  </a:lnTo>
                  <a:lnTo>
                    <a:pt x="930160" y="1043368"/>
                  </a:lnTo>
                  <a:lnTo>
                    <a:pt x="952423" y="1011593"/>
                  </a:lnTo>
                  <a:lnTo>
                    <a:pt x="959294" y="1008900"/>
                  </a:lnTo>
                  <a:lnTo>
                    <a:pt x="975309" y="1008900"/>
                  </a:lnTo>
                  <a:lnTo>
                    <a:pt x="982179" y="1011593"/>
                  </a:lnTo>
                  <a:lnTo>
                    <a:pt x="993673" y="1022375"/>
                  </a:lnTo>
                  <a:lnTo>
                    <a:pt x="993762" y="1022502"/>
                  </a:lnTo>
                  <a:lnTo>
                    <a:pt x="998385" y="1029106"/>
                  </a:lnTo>
                  <a:lnTo>
                    <a:pt x="1002080" y="1037183"/>
                  </a:lnTo>
                  <a:lnTo>
                    <a:pt x="1004658" y="1043368"/>
                  </a:lnTo>
                  <a:lnTo>
                    <a:pt x="1006856" y="1049782"/>
                  </a:lnTo>
                  <a:lnTo>
                    <a:pt x="1006983" y="1050251"/>
                  </a:lnTo>
                  <a:lnTo>
                    <a:pt x="1008659" y="1056424"/>
                  </a:lnTo>
                  <a:lnTo>
                    <a:pt x="1012545" y="1089418"/>
                  </a:lnTo>
                  <a:lnTo>
                    <a:pt x="1012545" y="994410"/>
                  </a:lnTo>
                  <a:lnTo>
                    <a:pt x="1003007" y="987082"/>
                  </a:lnTo>
                  <a:lnTo>
                    <a:pt x="996797" y="983767"/>
                  </a:lnTo>
                  <a:lnTo>
                    <a:pt x="983043" y="979004"/>
                  </a:lnTo>
                  <a:lnTo>
                    <a:pt x="975512" y="977811"/>
                  </a:lnTo>
                  <a:lnTo>
                    <a:pt x="967295" y="977811"/>
                  </a:lnTo>
                  <a:lnTo>
                    <a:pt x="923556" y="993343"/>
                  </a:lnTo>
                  <a:lnTo>
                    <a:pt x="897470" y="1031278"/>
                  </a:lnTo>
                  <a:lnTo>
                    <a:pt x="888123" y="1070063"/>
                  </a:lnTo>
                  <a:lnTo>
                    <a:pt x="886968" y="1089723"/>
                  </a:lnTo>
                  <a:lnTo>
                    <a:pt x="887171" y="1097699"/>
                  </a:lnTo>
                  <a:lnTo>
                    <a:pt x="887285" y="1101305"/>
                  </a:lnTo>
                  <a:lnTo>
                    <a:pt x="888123" y="1111885"/>
                  </a:lnTo>
                  <a:lnTo>
                    <a:pt x="888199" y="1112418"/>
                  </a:lnTo>
                  <a:lnTo>
                    <a:pt x="889571" y="1122553"/>
                  </a:lnTo>
                  <a:lnTo>
                    <a:pt x="889673" y="1123073"/>
                  </a:lnTo>
                  <a:lnTo>
                    <a:pt x="891590" y="1132941"/>
                  </a:lnTo>
                  <a:lnTo>
                    <a:pt x="891667" y="1133259"/>
                  </a:lnTo>
                  <a:lnTo>
                    <a:pt x="906056" y="1169162"/>
                  </a:lnTo>
                  <a:lnTo>
                    <a:pt x="938911" y="1198041"/>
                  </a:lnTo>
                  <a:lnTo>
                    <a:pt x="956475" y="1202524"/>
                  </a:lnTo>
                  <a:lnTo>
                    <a:pt x="955154" y="1202524"/>
                  </a:lnTo>
                  <a:lnTo>
                    <a:pt x="967295" y="1203198"/>
                  </a:lnTo>
                  <a:lnTo>
                    <a:pt x="978535" y="1202524"/>
                  </a:lnTo>
                  <a:lnTo>
                    <a:pt x="988847" y="1200480"/>
                  </a:lnTo>
                  <a:lnTo>
                    <a:pt x="1021156" y="1179499"/>
                  </a:lnTo>
                  <a:lnTo>
                    <a:pt x="1032548" y="1162786"/>
                  </a:lnTo>
                  <a:lnTo>
                    <a:pt x="1089177" y="1162786"/>
                  </a:lnTo>
                  <a:lnTo>
                    <a:pt x="1089177" y="1266317"/>
                  </a:lnTo>
                  <a:lnTo>
                    <a:pt x="1119759" y="1266317"/>
                  </a:lnTo>
                  <a:lnTo>
                    <a:pt x="1121194" y="1265694"/>
                  </a:lnTo>
                  <a:lnTo>
                    <a:pt x="1123657" y="1263205"/>
                  </a:lnTo>
                  <a:lnTo>
                    <a:pt x="1124267" y="1261757"/>
                  </a:lnTo>
                  <a:lnTo>
                    <a:pt x="1124267" y="1162786"/>
                  </a:lnTo>
                  <a:lnTo>
                    <a:pt x="1124267" y="1133259"/>
                  </a:lnTo>
                  <a:lnTo>
                    <a:pt x="1124267" y="1053973"/>
                  </a:lnTo>
                  <a:lnTo>
                    <a:pt x="1124267" y="1024750"/>
                  </a:lnTo>
                  <a:lnTo>
                    <a:pt x="1124267" y="970038"/>
                  </a:lnTo>
                  <a:close/>
                </a:path>
                <a:path w="7756525" h="1269365">
                  <a:moveTo>
                    <a:pt x="1301610" y="572528"/>
                  </a:moveTo>
                  <a:lnTo>
                    <a:pt x="1292098" y="532015"/>
                  </a:lnTo>
                  <a:lnTo>
                    <a:pt x="1267752" y="505485"/>
                  </a:lnTo>
                  <a:lnTo>
                    <a:pt x="1267752" y="564857"/>
                  </a:lnTo>
                  <a:lnTo>
                    <a:pt x="1267752" y="580199"/>
                  </a:lnTo>
                  <a:lnTo>
                    <a:pt x="1245539" y="616267"/>
                  </a:lnTo>
                  <a:lnTo>
                    <a:pt x="1228255" y="621957"/>
                  </a:lnTo>
                  <a:lnTo>
                    <a:pt x="1221892" y="621957"/>
                  </a:lnTo>
                  <a:lnTo>
                    <a:pt x="1183830" y="601738"/>
                  </a:lnTo>
                  <a:lnTo>
                    <a:pt x="1176655" y="572528"/>
                  </a:lnTo>
                  <a:lnTo>
                    <a:pt x="1176655" y="564857"/>
                  </a:lnTo>
                  <a:lnTo>
                    <a:pt x="1198753" y="528485"/>
                  </a:lnTo>
                  <a:lnTo>
                    <a:pt x="1215529" y="522795"/>
                  </a:lnTo>
                  <a:lnTo>
                    <a:pt x="1228255" y="522795"/>
                  </a:lnTo>
                  <a:lnTo>
                    <a:pt x="1261859" y="545490"/>
                  </a:lnTo>
                  <a:lnTo>
                    <a:pt x="1261948" y="545744"/>
                  </a:lnTo>
                  <a:lnTo>
                    <a:pt x="1266571" y="557923"/>
                  </a:lnTo>
                  <a:lnTo>
                    <a:pt x="1267752" y="505485"/>
                  </a:lnTo>
                  <a:lnTo>
                    <a:pt x="1230515" y="493280"/>
                  </a:lnTo>
                  <a:lnTo>
                    <a:pt x="1222197" y="492950"/>
                  </a:lnTo>
                  <a:lnTo>
                    <a:pt x="1213751" y="493280"/>
                  </a:lnTo>
                  <a:lnTo>
                    <a:pt x="1176731" y="505028"/>
                  </a:lnTo>
                  <a:lnTo>
                    <a:pt x="1148334" y="539115"/>
                  </a:lnTo>
                  <a:lnTo>
                    <a:pt x="1142174" y="572528"/>
                  </a:lnTo>
                  <a:lnTo>
                    <a:pt x="1142568" y="581482"/>
                  </a:lnTo>
                  <a:lnTo>
                    <a:pt x="1155611" y="619277"/>
                  </a:lnTo>
                  <a:lnTo>
                    <a:pt x="1190345" y="646366"/>
                  </a:lnTo>
                  <a:lnTo>
                    <a:pt x="1222197" y="651802"/>
                  </a:lnTo>
                  <a:lnTo>
                    <a:pt x="1230515" y="651471"/>
                  </a:lnTo>
                  <a:lnTo>
                    <a:pt x="1267104" y="639724"/>
                  </a:lnTo>
                  <a:lnTo>
                    <a:pt x="1295450" y="605637"/>
                  </a:lnTo>
                  <a:lnTo>
                    <a:pt x="1301280" y="580199"/>
                  </a:lnTo>
                  <a:lnTo>
                    <a:pt x="1301610" y="572528"/>
                  </a:lnTo>
                  <a:close/>
                </a:path>
                <a:path w="7756525" h="1269365">
                  <a:moveTo>
                    <a:pt x="1379169" y="754710"/>
                  </a:moveTo>
                  <a:lnTo>
                    <a:pt x="1220050" y="754710"/>
                  </a:lnTo>
                  <a:lnTo>
                    <a:pt x="1219428" y="754456"/>
                  </a:lnTo>
                  <a:lnTo>
                    <a:pt x="1218196" y="753414"/>
                  </a:lnTo>
                  <a:lnTo>
                    <a:pt x="1217891" y="752640"/>
                  </a:lnTo>
                  <a:lnTo>
                    <a:pt x="1217891" y="687870"/>
                  </a:lnTo>
                  <a:lnTo>
                    <a:pt x="1182192" y="687870"/>
                  </a:lnTo>
                  <a:lnTo>
                    <a:pt x="1182192" y="770978"/>
                  </a:lnTo>
                  <a:lnTo>
                    <a:pt x="1184084" y="775487"/>
                  </a:lnTo>
                  <a:lnTo>
                    <a:pt x="1191679" y="782739"/>
                  </a:lnTo>
                  <a:lnTo>
                    <a:pt x="1196035" y="784555"/>
                  </a:lnTo>
                  <a:lnTo>
                    <a:pt x="1374648" y="784555"/>
                  </a:lnTo>
                  <a:lnTo>
                    <a:pt x="1376095" y="783932"/>
                  </a:lnTo>
                  <a:lnTo>
                    <a:pt x="1378546" y="781443"/>
                  </a:lnTo>
                  <a:lnTo>
                    <a:pt x="1379169" y="779995"/>
                  </a:lnTo>
                  <a:lnTo>
                    <a:pt x="1379169" y="754710"/>
                  </a:lnTo>
                  <a:close/>
                </a:path>
                <a:path w="7756525" h="1269365">
                  <a:moveTo>
                    <a:pt x="1382496" y="1236776"/>
                  </a:moveTo>
                  <a:lnTo>
                    <a:pt x="1211681" y="1236776"/>
                  </a:lnTo>
                  <a:lnTo>
                    <a:pt x="1211059" y="1236522"/>
                  </a:lnTo>
                  <a:lnTo>
                    <a:pt x="1209827" y="1235481"/>
                  </a:lnTo>
                  <a:lnTo>
                    <a:pt x="1209522" y="1234706"/>
                  </a:lnTo>
                  <a:lnTo>
                    <a:pt x="1209522" y="1173670"/>
                  </a:lnTo>
                  <a:lnTo>
                    <a:pt x="1174432" y="1173670"/>
                  </a:lnTo>
                  <a:lnTo>
                    <a:pt x="1174432" y="1253045"/>
                  </a:lnTo>
                  <a:lnTo>
                    <a:pt x="1176337" y="1257554"/>
                  </a:lnTo>
                  <a:lnTo>
                    <a:pt x="1183919" y="1264805"/>
                  </a:lnTo>
                  <a:lnTo>
                    <a:pt x="1188288" y="1266621"/>
                  </a:lnTo>
                  <a:lnTo>
                    <a:pt x="1377975" y="1266621"/>
                  </a:lnTo>
                  <a:lnTo>
                    <a:pt x="1379410" y="1265999"/>
                  </a:lnTo>
                  <a:lnTo>
                    <a:pt x="1381874" y="1263510"/>
                  </a:lnTo>
                  <a:lnTo>
                    <a:pt x="1382496" y="1262062"/>
                  </a:lnTo>
                  <a:lnTo>
                    <a:pt x="1382496" y="1236776"/>
                  </a:lnTo>
                  <a:close/>
                </a:path>
                <a:path w="7756525" h="1269365">
                  <a:moveTo>
                    <a:pt x="1399425" y="1070457"/>
                  </a:moveTo>
                  <a:lnTo>
                    <a:pt x="1359141" y="1055141"/>
                  </a:lnTo>
                  <a:lnTo>
                    <a:pt x="1324254" y="1033145"/>
                  </a:lnTo>
                  <a:lnTo>
                    <a:pt x="1298778" y="1003617"/>
                  </a:lnTo>
                  <a:lnTo>
                    <a:pt x="1297546" y="1001128"/>
                  </a:lnTo>
                  <a:lnTo>
                    <a:pt x="1378496" y="1001128"/>
                  </a:lnTo>
                  <a:lnTo>
                    <a:pt x="1378496" y="972832"/>
                  </a:lnTo>
                  <a:lnTo>
                    <a:pt x="1178128" y="972832"/>
                  </a:lnTo>
                  <a:lnTo>
                    <a:pt x="1178128" y="1001128"/>
                  </a:lnTo>
                  <a:lnTo>
                    <a:pt x="1258760" y="1001128"/>
                  </a:lnTo>
                  <a:lnTo>
                    <a:pt x="1257223" y="1004544"/>
                  </a:lnTo>
                  <a:lnTo>
                    <a:pt x="1228521" y="1036142"/>
                  </a:lnTo>
                  <a:lnTo>
                    <a:pt x="1193126" y="1056805"/>
                  </a:lnTo>
                  <a:lnTo>
                    <a:pt x="1156893" y="1070762"/>
                  </a:lnTo>
                  <a:lnTo>
                    <a:pt x="1176896" y="1095324"/>
                  </a:lnTo>
                  <a:lnTo>
                    <a:pt x="1218603" y="1078115"/>
                  </a:lnTo>
                  <a:lnTo>
                    <a:pt x="1252639" y="1057236"/>
                  </a:lnTo>
                  <a:lnTo>
                    <a:pt x="1278153" y="1033145"/>
                  </a:lnTo>
                  <a:lnTo>
                    <a:pt x="1282585" y="1038250"/>
                  </a:lnTo>
                  <a:lnTo>
                    <a:pt x="1312392" y="1062609"/>
                  </a:lnTo>
                  <a:lnTo>
                    <a:pt x="1347787" y="1082535"/>
                  </a:lnTo>
                  <a:lnTo>
                    <a:pt x="1380642" y="1095324"/>
                  </a:lnTo>
                  <a:lnTo>
                    <a:pt x="1399425" y="1070457"/>
                  </a:lnTo>
                  <a:close/>
                </a:path>
                <a:path w="7756525" h="1269365">
                  <a:moveTo>
                    <a:pt x="1414564" y="563206"/>
                  </a:moveTo>
                  <a:lnTo>
                    <a:pt x="1371473" y="563206"/>
                  </a:lnTo>
                  <a:lnTo>
                    <a:pt x="1371473" y="488594"/>
                  </a:lnTo>
                  <a:lnTo>
                    <a:pt x="1336700" y="488594"/>
                  </a:lnTo>
                  <a:lnTo>
                    <a:pt x="1336700" y="703110"/>
                  </a:lnTo>
                  <a:lnTo>
                    <a:pt x="1366964" y="703110"/>
                  </a:lnTo>
                  <a:lnTo>
                    <a:pt x="1368399" y="702487"/>
                  </a:lnTo>
                  <a:lnTo>
                    <a:pt x="1370863" y="699998"/>
                  </a:lnTo>
                  <a:lnTo>
                    <a:pt x="1371473" y="698538"/>
                  </a:lnTo>
                  <a:lnTo>
                    <a:pt x="1371473" y="592734"/>
                  </a:lnTo>
                  <a:lnTo>
                    <a:pt x="1414564" y="592734"/>
                  </a:lnTo>
                  <a:lnTo>
                    <a:pt x="1414564" y="563206"/>
                  </a:lnTo>
                  <a:close/>
                </a:path>
                <a:path w="7756525" h="1269365">
                  <a:moveTo>
                    <a:pt x="1415732" y="1115529"/>
                  </a:moveTo>
                  <a:lnTo>
                    <a:pt x="1138428" y="1115529"/>
                  </a:lnTo>
                  <a:lnTo>
                    <a:pt x="1138428" y="1145374"/>
                  </a:lnTo>
                  <a:lnTo>
                    <a:pt x="1266151" y="1145374"/>
                  </a:lnTo>
                  <a:lnTo>
                    <a:pt x="1266151" y="1208176"/>
                  </a:lnTo>
                  <a:lnTo>
                    <a:pt x="1296009" y="1208176"/>
                  </a:lnTo>
                  <a:lnTo>
                    <a:pt x="1297139" y="1207871"/>
                  </a:lnTo>
                  <a:lnTo>
                    <a:pt x="1300416" y="1206627"/>
                  </a:lnTo>
                  <a:lnTo>
                    <a:pt x="1301343" y="1204861"/>
                  </a:lnTo>
                  <a:lnTo>
                    <a:pt x="1301546" y="1201953"/>
                  </a:lnTo>
                  <a:lnTo>
                    <a:pt x="1301546" y="1145374"/>
                  </a:lnTo>
                  <a:lnTo>
                    <a:pt x="1410195" y="1145374"/>
                  </a:lnTo>
                  <a:lnTo>
                    <a:pt x="1411325" y="1145070"/>
                  </a:lnTo>
                  <a:lnTo>
                    <a:pt x="1414602" y="1143825"/>
                  </a:lnTo>
                  <a:lnTo>
                    <a:pt x="1415529" y="1142060"/>
                  </a:lnTo>
                  <a:lnTo>
                    <a:pt x="1415732" y="1139164"/>
                  </a:lnTo>
                  <a:lnTo>
                    <a:pt x="1415732" y="1115529"/>
                  </a:lnTo>
                  <a:close/>
                </a:path>
                <a:path w="7756525" h="1269365">
                  <a:moveTo>
                    <a:pt x="1472171" y="158546"/>
                  </a:moveTo>
                  <a:lnTo>
                    <a:pt x="1433220" y="141757"/>
                  </a:lnTo>
                  <a:lnTo>
                    <a:pt x="1397825" y="119100"/>
                  </a:lnTo>
                  <a:lnTo>
                    <a:pt x="1362798" y="81445"/>
                  </a:lnTo>
                  <a:lnTo>
                    <a:pt x="1359827" y="69329"/>
                  </a:lnTo>
                  <a:lnTo>
                    <a:pt x="1359827" y="19583"/>
                  </a:lnTo>
                  <a:lnTo>
                    <a:pt x="1324737" y="19583"/>
                  </a:lnTo>
                  <a:lnTo>
                    <a:pt x="1324737" y="72847"/>
                  </a:lnTo>
                  <a:lnTo>
                    <a:pt x="1322793" y="79946"/>
                  </a:lnTo>
                  <a:lnTo>
                    <a:pt x="1298575" y="112153"/>
                  </a:lnTo>
                  <a:lnTo>
                    <a:pt x="1263307" y="138087"/>
                  </a:lnTo>
                  <a:lnTo>
                    <a:pt x="1224407" y="157721"/>
                  </a:lnTo>
                  <a:lnTo>
                    <a:pt x="1211173" y="162280"/>
                  </a:lnTo>
                  <a:lnTo>
                    <a:pt x="1234249" y="187147"/>
                  </a:lnTo>
                  <a:lnTo>
                    <a:pt x="1270457" y="171081"/>
                  </a:lnTo>
                  <a:lnTo>
                    <a:pt x="1307655" y="146773"/>
                  </a:lnTo>
                  <a:lnTo>
                    <a:pt x="1337970" y="119583"/>
                  </a:lnTo>
                  <a:lnTo>
                    <a:pt x="1342288" y="114401"/>
                  </a:lnTo>
                  <a:lnTo>
                    <a:pt x="1346352" y="119583"/>
                  </a:lnTo>
                  <a:lnTo>
                    <a:pt x="1376984" y="146418"/>
                  </a:lnTo>
                  <a:lnTo>
                    <a:pt x="1415211" y="169811"/>
                  </a:lnTo>
                  <a:lnTo>
                    <a:pt x="1450009" y="184035"/>
                  </a:lnTo>
                  <a:lnTo>
                    <a:pt x="1472171" y="158546"/>
                  </a:lnTo>
                  <a:close/>
                </a:path>
                <a:path w="7756525" h="1269365">
                  <a:moveTo>
                    <a:pt x="1588147" y="639064"/>
                  </a:moveTo>
                  <a:lnTo>
                    <a:pt x="1552257" y="619899"/>
                  </a:lnTo>
                  <a:lnTo>
                    <a:pt x="1522285" y="591489"/>
                  </a:lnTo>
                  <a:lnTo>
                    <a:pt x="1514894" y="576567"/>
                  </a:lnTo>
                  <a:lnTo>
                    <a:pt x="1514894" y="526211"/>
                  </a:lnTo>
                  <a:lnTo>
                    <a:pt x="1573682" y="526211"/>
                  </a:lnTo>
                  <a:lnTo>
                    <a:pt x="1573682" y="497611"/>
                  </a:lnTo>
                  <a:lnTo>
                    <a:pt x="1421638" y="497611"/>
                  </a:lnTo>
                  <a:lnTo>
                    <a:pt x="1421638" y="526211"/>
                  </a:lnTo>
                  <a:lnTo>
                    <a:pt x="1479194" y="526211"/>
                  </a:lnTo>
                  <a:lnTo>
                    <a:pt x="1479194" y="575119"/>
                  </a:lnTo>
                  <a:lnTo>
                    <a:pt x="1457655" y="610616"/>
                  </a:lnTo>
                  <a:lnTo>
                    <a:pt x="1426108" y="635101"/>
                  </a:lnTo>
                  <a:lnTo>
                    <a:pt x="1402562" y="647141"/>
                  </a:lnTo>
                  <a:lnTo>
                    <a:pt x="1424724" y="669836"/>
                  </a:lnTo>
                  <a:lnTo>
                    <a:pt x="1470418" y="640715"/>
                  </a:lnTo>
                  <a:lnTo>
                    <a:pt x="1498282" y="612952"/>
                  </a:lnTo>
                  <a:lnTo>
                    <a:pt x="1502181" y="617918"/>
                  </a:lnTo>
                  <a:lnTo>
                    <a:pt x="1535010" y="645591"/>
                  </a:lnTo>
                  <a:lnTo>
                    <a:pt x="1565986" y="662381"/>
                  </a:lnTo>
                  <a:lnTo>
                    <a:pt x="1588147" y="639064"/>
                  </a:lnTo>
                  <a:close/>
                </a:path>
                <a:path w="7756525" h="1269365">
                  <a:moveTo>
                    <a:pt x="1648320" y="1172108"/>
                  </a:moveTo>
                  <a:lnTo>
                    <a:pt x="1613242" y="1149870"/>
                  </a:lnTo>
                  <a:lnTo>
                    <a:pt x="1582928" y="1116152"/>
                  </a:lnTo>
                  <a:lnTo>
                    <a:pt x="1568297" y="1086040"/>
                  </a:lnTo>
                  <a:lnTo>
                    <a:pt x="1566938" y="1079436"/>
                  </a:lnTo>
                  <a:lnTo>
                    <a:pt x="1566926" y="1079246"/>
                  </a:lnTo>
                  <a:lnTo>
                    <a:pt x="1566456" y="1072629"/>
                  </a:lnTo>
                  <a:lnTo>
                    <a:pt x="1566456" y="984034"/>
                  </a:lnTo>
                  <a:lnTo>
                    <a:pt x="1531061" y="984034"/>
                  </a:lnTo>
                  <a:lnTo>
                    <a:pt x="1531061" y="1072629"/>
                  </a:lnTo>
                  <a:lnTo>
                    <a:pt x="1530667" y="1079246"/>
                  </a:lnTo>
                  <a:lnTo>
                    <a:pt x="1530629" y="1079436"/>
                  </a:lnTo>
                  <a:lnTo>
                    <a:pt x="1529486" y="1086040"/>
                  </a:lnTo>
                  <a:lnTo>
                    <a:pt x="1529359" y="1086459"/>
                  </a:lnTo>
                  <a:lnTo>
                    <a:pt x="1512697" y="1121651"/>
                  </a:lnTo>
                  <a:lnTo>
                    <a:pt x="1482280" y="1155636"/>
                  </a:lnTo>
                  <a:lnTo>
                    <a:pt x="1451965" y="1177709"/>
                  </a:lnTo>
                  <a:lnTo>
                    <a:pt x="1475041" y="1200404"/>
                  </a:lnTo>
                  <a:lnTo>
                    <a:pt x="1509737" y="1173162"/>
                  </a:lnTo>
                  <a:lnTo>
                    <a:pt x="1540344" y="1139050"/>
                  </a:lnTo>
                  <a:lnTo>
                    <a:pt x="1549527" y="1127340"/>
                  </a:lnTo>
                  <a:lnTo>
                    <a:pt x="1553425" y="1132738"/>
                  </a:lnTo>
                  <a:lnTo>
                    <a:pt x="1584147" y="1166050"/>
                  </a:lnTo>
                  <a:lnTo>
                    <a:pt x="1619808" y="1193977"/>
                  </a:lnTo>
                  <a:lnTo>
                    <a:pt x="1626158" y="1196670"/>
                  </a:lnTo>
                  <a:lnTo>
                    <a:pt x="1648320" y="1172108"/>
                  </a:lnTo>
                  <a:close/>
                </a:path>
                <a:path w="7756525" h="1269365">
                  <a:moveTo>
                    <a:pt x="1656778" y="488594"/>
                  </a:moveTo>
                  <a:lnTo>
                    <a:pt x="1621078" y="488594"/>
                  </a:lnTo>
                  <a:lnTo>
                    <a:pt x="1621078" y="555434"/>
                  </a:lnTo>
                  <a:lnTo>
                    <a:pt x="1557058" y="555434"/>
                  </a:lnTo>
                  <a:lnTo>
                    <a:pt x="1557058" y="585584"/>
                  </a:lnTo>
                  <a:lnTo>
                    <a:pt x="1621078" y="585584"/>
                  </a:lnTo>
                  <a:lnTo>
                    <a:pt x="1621078" y="703414"/>
                  </a:lnTo>
                  <a:lnTo>
                    <a:pt x="1651444" y="703414"/>
                  </a:lnTo>
                  <a:lnTo>
                    <a:pt x="1652625" y="703046"/>
                  </a:lnTo>
                  <a:lnTo>
                    <a:pt x="1655711" y="701598"/>
                  </a:lnTo>
                  <a:lnTo>
                    <a:pt x="1656575" y="699897"/>
                  </a:lnTo>
                  <a:lnTo>
                    <a:pt x="1656778" y="697191"/>
                  </a:lnTo>
                  <a:lnTo>
                    <a:pt x="1656778" y="488594"/>
                  </a:lnTo>
                  <a:close/>
                </a:path>
                <a:path w="7756525" h="1269365">
                  <a:moveTo>
                    <a:pt x="1664169" y="755027"/>
                  </a:moveTo>
                  <a:lnTo>
                    <a:pt x="1500124" y="755027"/>
                  </a:lnTo>
                  <a:lnTo>
                    <a:pt x="1499514" y="754761"/>
                  </a:lnTo>
                  <a:lnTo>
                    <a:pt x="1498282" y="753732"/>
                  </a:lnTo>
                  <a:lnTo>
                    <a:pt x="1497965" y="752944"/>
                  </a:lnTo>
                  <a:lnTo>
                    <a:pt x="1497965" y="687565"/>
                  </a:lnTo>
                  <a:lnTo>
                    <a:pt x="1462265" y="687565"/>
                  </a:lnTo>
                  <a:lnTo>
                    <a:pt x="1462265" y="771296"/>
                  </a:lnTo>
                  <a:lnTo>
                    <a:pt x="1464170" y="775804"/>
                  </a:lnTo>
                  <a:lnTo>
                    <a:pt x="1471752" y="783056"/>
                  </a:lnTo>
                  <a:lnTo>
                    <a:pt x="1476121" y="784872"/>
                  </a:lnTo>
                  <a:lnTo>
                    <a:pt x="1659661" y="784872"/>
                  </a:lnTo>
                  <a:lnTo>
                    <a:pt x="1661096" y="784250"/>
                  </a:lnTo>
                  <a:lnTo>
                    <a:pt x="1663560" y="781761"/>
                  </a:lnTo>
                  <a:lnTo>
                    <a:pt x="1664169" y="780313"/>
                  </a:lnTo>
                  <a:lnTo>
                    <a:pt x="1664169" y="755027"/>
                  </a:lnTo>
                  <a:close/>
                </a:path>
                <a:path w="7756525" h="1269365">
                  <a:moveTo>
                    <a:pt x="1746504" y="1074496"/>
                  </a:moveTo>
                  <a:lnTo>
                    <a:pt x="1703412" y="1074496"/>
                  </a:lnTo>
                  <a:lnTo>
                    <a:pt x="1703412" y="970343"/>
                  </a:lnTo>
                  <a:lnTo>
                    <a:pt x="1668640" y="970343"/>
                  </a:lnTo>
                  <a:lnTo>
                    <a:pt x="1668640" y="1266317"/>
                  </a:lnTo>
                  <a:lnTo>
                    <a:pt x="1698904" y="1266317"/>
                  </a:lnTo>
                  <a:lnTo>
                    <a:pt x="1700339" y="1265694"/>
                  </a:lnTo>
                  <a:lnTo>
                    <a:pt x="1702803" y="1263205"/>
                  </a:lnTo>
                  <a:lnTo>
                    <a:pt x="1703412" y="1261757"/>
                  </a:lnTo>
                  <a:lnTo>
                    <a:pt x="1703412" y="1104036"/>
                  </a:lnTo>
                  <a:lnTo>
                    <a:pt x="1746504" y="1104036"/>
                  </a:lnTo>
                  <a:lnTo>
                    <a:pt x="1746504" y="1074496"/>
                  </a:lnTo>
                  <a:close/>
                </a:path>
                <a:path w="7756525" h="1269365">
                  <a:moveTo>
                    <a:pt x="1747939" y="235331"/>
                  </a:moveTo>
                  <a:lnTo>
                    <a:pt x="1628521" y="235331"/>
                  </a:lnTo>
                  <a:lnTo>
                    <a:pt x="1628521" y="184035"/>
                  </a:lnTo>
                  <a:lnTo>
                    <a:pt x="1713458" y="184035"/>
                  </a:lnTo>
                  <a:lnTo>
                    <a:pt x="1713458" y="153885"/>
                  </a:lnTo>
                  <a:lnTo>
                    <a:pt x="1543367" y="153885"/>
                  </a:lnTo>
                  <a:lnTo>
                    <a:pt x="1542338" y="152844"/>
                  </a:lnTo>
                  <a:lnTo>
                    <a:pt x="1542338" y="116268"/>
                  </a:lnTo>
                  <a:lnTo>
                    <a:pt x="1706079" y="116268"/>
                  </a:lnTo>
                  <a:lnTo>
                    <a:pt x="1706079" y="87350"/>
                  </a:lnTo>
                  <a:lnTo>
                    <a:pt x="1542338" y="87350"/>
                  </a:lnTo>
                  <a:lnTo>
                    <a:pt x="1542338" y="52641"/>
                  </a:lnTo>
                  <a:lnTo>
                    <a:pt x="1543367" y="51600"/>
                  </a:lnTo>
                  <a:lnTo>
                    <a:pt x="1710690" y="51600"/>
                  </a:lnTo>
                  <a:lnTo>
                    <a:pt x="1710690" y="21755"/>
                  </a:lnTo>
                  <a:lnTo>
                    <a:pt x="1519466" y="21755"/>
                  </a:lnTo>
                  <a:lnTo>
                    <a:pt x="1514995" y="23520"/>
                  </a:lnTo>
                  <a:lnTo>
                    <a:pt x="1507820" y="30568"/>
                  </a:lnTo>
                  <a:lnTo>
                    <a:pt x="1506016" y="35026"/>
                  </a:lnTo>
                  <a:lnTo>
                    <a:pt x="1506016" y="40411"/>
                  </a:lnTo>
                  <a:lnTo>
                    <a:pt x="1506016" y="170573"/>
                  </a:lnTo>
                  <a:lnTo>
                    <a:pt x="1507820" y="174967"/>
                  </a:lnTo>
                  <a:lnTo>
                    <a:pt x="1514995" y="182232"/>
                  </a:lnTo>
                  <a:lnTo>
                    <a:pt x="1519466" y="184035"/>
                  </a:lnTo>
                  <a:lnTo>
                    <a:pt x="1593126" y="184035"/>
                  </a:lnTo>
                  <a:lnTo>
                    <a:pt x="1593126" y="235331"/>
                  </a:lnTo>
                  <a:lnTo>
                    <a:pt x="1480172" y="235331"/>
                  </a:lnTo>
                  <a:lnTo>
                    <a:pt x="1480172" y="231292"/>
                  </a:lnTo>
                  <a:lnTo>
                    <a:pt x="1203172" y="231292"/>
                  </a:lnTo>
                  <a:lnTo>
                    <a:pt x="1203172" y="261137"/>
                  </a:lnTo>
                  <a:lnTo>
                    <a:pt x="1470939" y="261137"/>
                  </a:lnTo>
                  <a:lnTo>
                    <a:pt x="1470939" y="265176"/>
                  </a:lnTo>
                  <a:lnTo>
                    <a:pt x="1742605" y="265176"/>
                  </a:lnTo>
                  <a:lnTo>
                    <a:pt x="1743773" y="264820"/>
                  </a:lnTo>
                  <a:lnTo>
                    <a:pt x="1746859" y="263372"/>
                  </a:lnTo>
                  <a:lnTo>
                    <a:pt x="1747723" y="261658"/>
                  </a:lnTo>
                  <a:lnTo>
                    <a:pt x="1747939" y="258965"/>
                  </a:lnTo>
                  <a:lnTo>
                    <a:pt x="1747939" y="235331"/>
                  </a:lnTo>
                  <a:close/>
                </a:path>
                <a:path w="7756525" h="1269365">
                  <a:moveTo>
                    <a:pt x="1842985" y="516991"/>
                  </a:moveTo>
                  <a:lnTo>
                    <a:pt x="1841195" y="512584"/>
                  </a:lnTo>
                  <a:lnTo>
                    <a:pt x="1834007" y="505333"/>
                  </a:lnTo>
                  <a:lnTo>
                    <a:pt x="1829549" y="503516"/>
                  </a:lnTo>
                  <a:lnTo>
                    <a:pt x="1683258" y="503516"/>
                  </a:lnTo>
                  <a:lnTo>
                    <a:pt x="1683258" y="533044"/>
                  </a:lnTo>
                  <a:lnTo>
                    <a:pt x="1807184" y="533044"/>
                  </a:lnTo>
                  <a:lnTo>
                    <a:pt x="1808213" y="534085"/>
                  </a:lnTo>
                  <a:lnTo>
                    <a:pt x="1808187" y="577926"/>
                  </a:lnTo>
                  <a:lnTo>
                    <a:pt x="1801025" y="623252"/>
                  </a:lnTo>
                  <a:lnTo>
                    <a:pt x="1789125" y="658952"/>
                  </a:lnTo>
                  <a:lnTo>
                    <a:pt x="1821446" y="659269"/>
                  </a:lnTo>
                  <a:lnTo>
                    <a:pt x="1838985" y="608279"/>
                  </a:lnTo>
                  <a:lnTo>
                    <a:pt x="1842503" y="584403"/>
                  </a:lnTo>
                  <a:lnTo>
                    <a:pt x="1842985" y="577926"/>
                  </a:lnTo>
                  <a:lnTo>
                    <a:pt x="1842985" y="516991"/>
                  </a:lnTo>
                  <a:close/>
                </a:path>
                <a:path w="7756525" h="1269365">
                  <a:moveTo>
                    <a:pt x="1866684" y="689114"/>
                  </a:moveTo>
                  <a:lnTo>
                    <a:pt x="1823097" y="697801"/>
                  </a:lnTo>
                  <a:lnTo>
                    <a:pt x="1798053" y="699376"/>
                  </a:lnTo>
                  <a:lnTo>
                    <a:pt x="1759585" y="699376"/>
                  </a:lnTo>
                  <a:lnTo>
                    <a:pt x="1759585" y="590257"/>
                  </a:lnTo>
                  <a:lnTo>
                    <a:pt x="1725104" y="590257"/>
                  </a:lnTo>
                  <a:lnTo>
                    <a:pt x="1725104" y="699376"/>
                  </a:lnTo>
                  <a:lnTo>
                    <a:pt x="1669097" y="699376"/>
                  </a:lnTo>
                  <a:lnTo>
                    <a:pt x="1669097" y="728484"/>
                  </a:lnTo>
                  <a:lnTo>
                    <a:pt x="1770367" y="728484"/>
                  </a:lnTo>
                  <a:lnTo>
                    <a:pt x="1785785" y="728129"/>
                  </a:lnTo>
                  <a:lnTo>
                    <a:pt x="1828241" y="725563"/>
                  </a:lnTo>
                  <a:lnTo>
                    <a:pt x="1866480" y="716368"/>
                  </a:lnTo>
                  <a:lnTo>
                    <a:pt x="1866684" y="713676"/>
                  </a:lnTo>
                  <a:lnTo>
                    <a:pt x="1866684" y="689114"/>
                  </a:lnTo>
                  <a:close/>
                </a:path>
                <a:path w="7756525" h="1269365">
                  <a:moveTo>
                    <a:pt x="1893201" y="28905"/>
                  </a:moveTo>
                  <a:lnTo>
                    <a:pt x="1891309" y="24396"/>
                  </a:lnTo>
                  <a:lnTo>
                    <a:pt x="1883714" y="17564"/>
                  </a:lnTo>
                  <a:lnTo>
                    <a:pt x="1879257" y="15849"/>
                  </a:lnTo>
                  <a:lnTo>
                    <a:pt x="1761172" y="15849"/>
                  </a:lnTo>
                  <a:lnTo>
                    <a:pt x="1761172" y="43827"/>
                  </a:lnTo>
                  <a:lnTo>
                    <a:pt x="1858010" y="43827"/>
                  </a:lnTo>
                  <a:lnTo>
                    <a:pt x="1859038" y="44869"/>
                  </a:lnTo>
                  <a:lnTo>
                    <a:pt x="1859038" y="78955"/>
                  </a:lnTo>
                  <a:lnTo>
                    <a:pt x="1757476" y="78955"/>
                  </a:lnTo>
                  <a:lnTo>
                    <a:pt x="1757476" y="107251"/>
                  </a:lnTo>
                  <a:lnTo>
                    <a:pt x="1850428" y="107251"/>
                  </a:lnTo>
                  <a:lnTo>
                    <a:pt x="1845906" y="113880"/>
                  </a:lnTo>
                  <a:lnTo>
                    <a:pt x="1809026" y="139115"/>
                  </a:lnTo>
                  <a:lnTo>
                    <a:pt x="1772259" y="153136"/>
                  </a:lnTo>
                  <a:lnTo>
                    <a:pt x="1747939" y="160108"/>
                  </a:lnTo>
                  <a:lnTo>
                    <a:pt x="1767319" y="183108"/>
                  </a:lnTo>
                  <a:lnTo>
                    <a:pt x="1814728" y="167868"/>
                  </a:lnTo>
                  <a:lnTo>
                    <a:pt x="1854885" y="145961"/>
                  </a:lnTo>
                  <a:lnTo>
                    <a:pt x="1882736" y="115646"/>
                  </a:lnTo>
                  <a:lnTo>
                    <a:pt x="1893201" y="75234"/>
                  </a:lnTo>
                  <a:lnTo>
                    <a:pt x="1893201" y="28905"/>
                  </a:lnTo>
                  <a:close/>
                </a:path>
                <a:path w="7756525" h="1269365">
                  <a:moveTo>
                    <a:pt x="1954403" y="601129"/>
                  </a:moveTo>
                  <a:lnTo>
                    <a:pt x="1914702" y="601129"/>
                  </a:lnTo>
                  <a:lnTo>
                    <a:pt x="1914702" y="488594"/>
                  </a:lnTo>
                  <a:lnTo>
                    <a:pt x="1879612" y="488594"/>
                  </a:lnTo>
                  <a:lnTo>
                    <a:pt x="1879612" y="784555"/>
                  </a:lnTo>
                  <a:lnTo>
                    <a:pt x="1910181" y="784555"/>
                  </a:lnTo>
                  <a:lnTo>
                    <a:pt x="1911629" y="783932"/>
                  </a:lnTo>
                  <a:lnTo>
                    <a:pt x="1914080" y="781443"/>
                  </a:lnTo>
                  <a:lnTo>
                    <a:pt x="1914702" y="779995"/>
                  </a:lnTo>
                  <a:lnTo>
                    <a:pt x="1914702" y="630669"/>
                  </a:lnTo>
                  <a:lnTo>
                    <a:pt x="1954403" y="630669"/>
                  </a:lnTo>
                  <a:lnTo>
                    <a:pt x="1954403" y="601129"/>
                  </a:lnTo>
                  <a:close/>
                </a:path>
                <a:path w="7756525" h="1269365">
                  <a:moveTo>
                    <a:pt x="1985543" y="6832"/>
                  </a:moveTo>
                  <a:lnTo>
                    <a:pt x="1951062" y="6832"/>
                  </a:lnTo>
                  <a:lnTo>
                    <a:pt x="1951062" y="179692"/>
                  </a:lnTo>
                  <a:lnTo>
                    <a:pt x="1981022" y="179692"/>
                  </a:lnTo>
                  <a:lnTo>
                    <a:pt x="1982457" y="179070"/>
                  </a:lnTo>
                  <a:lnTo>
                    <a:pt x="1984921" y="176580"/>
                  </a:lnTo>
                  <a:lnTo>
                    <a:pt x="1985543" y="175133"/>
                  </a:lnTo>
                  <a:lnTo>
                    <a:pt x="1985543" y="6832"/>
                  </a:lnTo>
                  <a:close/>
                </a:path>
                <a:path w="7756525" h="1269365">
                  <a:moveTo>
                    <a:pt x="1985962" y="970343"/>
                  </a:moveTo>
                  <a:lnTo>
                    <a:pt x="1951177" y="970343"/>
                  </a:lnTo>
                  <a:lnTo>
                    <a:pt x="1951177" y="1043724"/>
                  </a:lnTo>
                  <a:lnTo>
                    <a:pt x="1888693" y="1043724"/>
                  </a:lnTo>
                  <a:lnTo>
                    <a:pt x="1888934" y="1009002"/>
                  </a:lnTo>
                  <a:lnTo>
                    <a:pt x="1889010" y="992632"/>
                  </a:lnTo>
                  <a:lnTo>
                    <a:pt x="1887156" y="988174"/>
                  </a:lnTo>
                  <a:lnTo>
                    <a:pt x="1879777" y="981125"/>
                  </a:lnTo>
                  <a:lnTo>
                    <a:pt x="1875358" y="979360"/>
                  </a:lnTo>
                  <a:lnTo>
                    <a:pt x="1759432" y="979360"/>
                  </a:lnTo>
                  <a:lnTo>
                    <a:pt x="1759432" y="1007960"/>
                  </a:lnTo>
                  <a:lnTo>
                    <a:pt x="1853196" y="1007960"/>
                  </a:lnTo>
                  <a:lnTo>
                    <a:pt x="1854225" y="1009002"/>
                  </a:lnTo>
                  <a:lnTo>
                    <a:pt x="1854225" y="1046518"/>
                  </a:lnTo>
                  <a:lnTo>
                    <a:pt x="1853692" y="1055204"/>
                  </a:lnTo>
                  <a:lnTo>
                    <a:pt x="1835492" y="1089494"/>
                  </a:lnTo>
                  <a:lnTo>
                    <a:pt x="1797850" y="1112570"/>
                  </a:lnTo>
                  <a:lnTo>
                    <a:pt x="1758543" y="1125715"/>
                  </a:lnTo>
                  <a:lnTo>
                    <a:pt x="1748040" y="1128585"/>
                  </a:lnTo>
                  <a:lnTo>
                    <a:pt x="1752917" y="1134808"/>
                  </a:lnTo>
                  <a:lnTo>
                    <a:pt x="1755127" y="1137500"/>
                  </a:lnTo>
                  <a:lnTo>
                    <a:pt x="1760042" y="1143304"/>
                  </a:lnTo>
                  <a:lnTo>
                    <a:pt x="1762252" y="1145946"/>
                  </a:lnTo>
                  <a:lnTo>
                    <a:pt x="1766150" y="1150708"/>
                  </a:lnTo>
                  <a:lnTo>
                    <a:pt x="1767027" y="1151686"/>
                  </a:lnTo>
                  <a:lnTo>
                    <a:pt x="1775421" y="1149934"/>
                  </a:lnTo>
                  <a:lnTo>
                    <a:pt x="1820252" y="1133995"/>
                  </a:lnTo>
                  <a:lnTo>
                    <a:pt x="1853577" y="1113586"/>
                  </a:lnTo>
                  <a:lnTo>
                    <a:pt x="1882825" y="1080592"/>
                  </a:lnTo>
                  <a:lnTo>
                    <a:pt x="1885924" y="1073251"/>
                  </a:lnTo>
                  <a:lnTo>
                    <a:pt x="1951177" y="1073251"/>
                  </a:lnTo>
                  <a:lnTo>
                    <a:pt x="1951177" y="1185176"/>
                  </a:lnTo>
                  <a:lnTo>
                    <a:pt x="1981441" y="1185176"/>
                  </a:lnTo>
                  <a:lnTo>
                    <a:pt x="1982876" y="1184554"/>
                  </a:lnTo>
                  <a:lnTo>
                    <a:pt x="1985340" y="1182065"/>
                  </a:lnTo>
                  <a:lnTo>
                    <a:pt x="1985962" y="1180617"/>
                  </a:lnTo>
                  <a:lnTo>
                    <a:pt x="1985962" y="1073251"/>
                  </a:lnTo>
                  <a:lnTo>
                    <a:pt x="1985962" y="1043724"/>
                  </a:lnTo>
                  <a:lnTo>
                    <a:pt x="1985962" y="970343"/>
                  </a:lnTo>
                  <a:close/>
                </a:path>
                <a:path w="7756525" h="1269365">
                  <a:moveTo>
                    <a:pt x="1988921" y="237515"/>
                  </a:moveTo>
                  <a:lnTo>
                    <a:pt x="1987334" y="229895"/>
                  </a:lnTo>
                  <a:lnTo>
                    <a:pt x="1980971" y="216839"/>
                  </a:lnTo>
                  <a:lnTo>
                    <a:pt x="1977148" y="211709"/>
                  </a:lnTo>
                  <a:lnTo>
                    <a:pt x="1976767" y="211188"/>
                  </a:lnTo>
                  <a:lnTo>
                    <a:pt x="1966302" y="201663"/>
                  </a:lnTo>
                  <a:lnTo>
                    <a:pt x="1960245" y="197777"/>
                  </a:lnTo>
                  <a:lnTo>
                    <a:pt x="1955063" y="195516"/>
                  </a:lnTo>
                  <a:lnTo>
                    <a:pt x="1955063" y="239382"/>
                  </a:lnTo>
                  <a:lnTo>
                    <a:pt x="1955063" y="253060"/>
                  </a:lnTo>
                  <a:lnTo>
                    <a:pt x="1919262" y="277456"/>
                  </a:lnTo>
                  <a:lnTo>
                    <a:pt x="1896897" y="279793"/>
                  </a:lnTo>
                  <a:lnTo>
                    <a:pt x="1883156" y="279793"/>
                  </a:lnTo>
                  <a:lnTo>
                    <a:pt x="1840420" y="270776"/>
                  </a:lnTo>
                  <a:lnTo>
                    <a:pt x="1824570" y="253060"/>
                  </a:lnTo>
                  <a:lnTo>
                    <a:pt x="1824570" y="239382"/>
                  </a:lnTo>
                  <a:lnTo>
                    <a:pt x="1860423" y="214299"/>
                  </a:lnTo>
                  <a:lnTo>
                    <a:pt x="1883156" y="211709"/>
                  </a:lnTo>
                  <a:lnTo>
                    <a:pt x="1896897" y="211709"/>
                  </a:lnTo>
                  <a:lnTo>
                    <a:pt x="1939213" y="221551"/>
                  </a:lnTo>
                  <a:lnTo>
                    <a:pt x="1955063" y="239382"/>
                  </a:lnTo>
                  <a:lnTo>
                    <a:pt x="1955063" y="195516"/>
                  </a:lnTo>
                  <a:lnTo>
                    <a:pt x="1917268" y="184607"/>
                  </a:lnTo>
                  <a:lnTo>
                    <a:pt x="1902180" y="183108"/>
                  </a:lnTo>
                  <a:lnTo>
                    <a:pt x="1901736" y="183108"/>
                  </a:lnTo>
                  <a:lnTo>
                    <a:pt x="1895970" y="182791"/>
                  </a:lnTo>
                  <a:lnTo>
                    <a:pt x="1889823" y="182791"/>
                  </a:lnTo>
                  <a:lnTo>
                    <a:pt x="1882673" y="182956"/>
                  </a:lnTo>
                  <a:lnTo>
                    <a:pt x="1841766" y="189166"/>
                  </a:lnTo>
                  <a:lnTo>
                    <a:pt x="1806168" y="208546"/>
                  </a:lnTo>
                  <a:lnTo>
                    <a:pt x="1790407" y="246214"/>
                  </a:lnTo>
                  <a:lnTo>
                    <a:pt x="1791055" y="255549"/>
                  </a:lnTo>
                  <a:lnTo>
                    <a:pt x="1812226" y="288963"/>
                  </a:lnTo>
                  <a:lnTo>
                    <a:pt x="1849945" y="304711"/>
                  </a:lnTo>
                  <a:lnTo>
                    <a:pt x="1889823" y="308711"/>
                  </a:lnTo>
                  <a:lnTo>
                    <a:pt x="1895970" y="308711"/>
                  </a:lnTo>
                  <a:lnTo>
                    <a:pt x="1939366" y="302437"/>
                  </a:lnTo>
                  <a:lnTo>
                    <a:pt x="1976767" y="281190"/>
                  </a:lnTo>
                  <a:lnTo>
                    <a:pt x="1988921" y="254927"/>
                  </a:lnTo>
                  <a:lnTo>
                    <a:pt x="1988921" y="237515"/>
                  </a:lnTo>
                  <a:close/>
                </a:path>
                <a:path w="7756525" h="1269365">
                  <a:moveTo>
                    <a:pt x="1993646" y="1236776"/>
                  </a:moveTo>
                  <a:lnTo>
                    <a:pt x="1828990" y="1236776"/>
                  </a:lnTo>
                  <a:lnTo>
                    <a:pt x="1828380" y="1236522"/>
                  </a:lnTo>
                  <a:lnTo>
                    <a:pt x="1827149" y="1235481"/>
                  </a:lnTo>
                  <a:lnTo>
                    <a:pt x="1826831" y="1234706"/>
                  </a:lnTo>
                  <a:lnTo>
                    <a:pt x="1826831" y="1166202"/>
                  </a:lnTo>
                  <a:lnTo>
                    <a:pt x="1792058" y="1166202"/>
                  </a:lnTo>
                  <a:lnTo>
                    <a:pt x="1792058" y="1252740"/>
                  </a:lnTo>
                  <a:lnTo>
                    <a:pt x="1793951" y="1257249"/>
                  </a:lnTo>
                  <a:lnTo>
                    <a:pt x="1801545" y="1264500"/>
                  </a:lnTo>
                  <a:lnTo>
                    <a:pt x="1805901" y="1266317"/>
                  </a:lnTo>
                  <a:lnTo>
                    <a:pt x="1989137" y="1266317"/>
                  </a:lnTo>
                  <a:lnTo>
                    <a:pt x="1990572" y="1265694"/>
                  </a:lnTo>
                  <a:lnTo>
                    <a:pt x="1993036" y="1263205"/>
                  </a:lnTo>
                  <a:lnTo>
                    <a:pt x="1993646" y="1261757"/>
                  </a:lnTo>
                  <a:lnTo>
                    <a:pt x="1993646" y="1236776"/>
                  </a:lnTo>
                  <a:close/>
                </a:path>
                <a:path w="7756525" h="1269365">
                  <a:moveTo>
                    <a:pt x="2154059" y="629729"/>
                  </a:moveTo>
                  <a:lnTo>
                    <a:pt x="2120823" y="609015"/>
                  </a:lnTo>
                  <a:lnTo>
                    <a:pt x="2094242" y="571855"/>
                  </a:lnTo>
                  <a:lnTo>
                    <a:pt x="2092502" y="563930"/>
                  </a:lnTo>
                  <a:lnTo>
                    <a:pt x="2092502" y="493877"/>
                  </a:lnTo>
                  <a:lnTo>
                    <a:pt x="2057730" y="493877"/>
                  </a:lnTo>
                  <a:lnTo>
                    <a:pt x="2057666" y="563930"/>
                  </a:lnTo>
                  <a:lnTo>
                    <a:pt x="2039112" y="602068"/>
                  </a:lnTo>
                  <a:lnTo>
                    <a:pt x="2006142" y="628764"/>
                  </a:lnTo>
                  <a:lnTo>
                    <a:pt x="1992782" y="635330"/>
                  </a:lnTo>
                  <a:lnTo>
                    <a:pt x="2015871" y="658342"/>
                  </a:lnTo>
                  <a:lnTo>
                    <a:pt x="2049259" y="636422"/>
                  </a:lnTo>
                  <a:lnTo>
                    <a:pt x="2076196" y="605485"/>
                  </a:lnTo>
                  <a:lnTo>
                    <a:pt x="2081568" y="612368"/>
                  </a:lnTo>
                  <a:lnTo>
                    <a:pt x="2117090" y="642950"/>
                  </a:lnTo>
                  <a:lnTo>
                    <a:pt x="2134679" y="652741"/>
                  </a:lnTo>
                  <a:lnTo>
                    <a:pt x="2154059" y="629729"/>
                  </a:lnTo>
                  <a:close/>
                </a:path>
                <a:path w="7756525" h="1269365">
                  <a:moveTo>
                    <a:pt x="2183130" y="126530"/>
                  </a:moveTo>
                  <a:lnTo>
                    <a:pt x="2183117" y="126212"/>
                  </a:lnTo>
                  <a:lnTo>
                    <a:pt x="2182838" y="116713"/>
                  </a:lnTo>
                  <a:lnTo>
                    <a:pt x="2181974" y="106857"/>
                  </a:lnTo>
                  <a:lnTo>
                    <a:pt x="2172627" y="68084"/>
                  </a:lnTo>
                  <a:lnTo>
                    <a:pt x="2160638" y="45694"/>
                  </a:lnTo>
                  <a:lnTo>
                    <a:pt x="2159012" y="43281"/>
                  </a:lnTo>
                  <a:lnTo>
                    <a:pt x="2153120" y="36334"/>
                  </a:lnTo>
                  <a:lnTo>
                    <a:pt x="2147735" y="31267"/>
                  </a:lnTo>
                  <a:lnTo>
                    <a:pt x="2147735" y="126212"/>
                  </a:lnTo>
                  <a:lnTo>
                    <a:pt x="2147735" y="126530"/>
                  </a:lnTo>
                  <a:lnTo>
                    <a:pt x="2143404" y="165163"/>
                  </a:lnTo>
                  <a:lnTo>
                    <a:pt x="2116759" y="206679"/>
                  </a:lnTo>
                  <a:lnTo>
                    <a:pt x="2110092" y="208915"/>
                  </a:lnTo>
                  <a:lnTo>
                    <a:pt x="2094699" y="208915"/>
                  </a:lnTo>
                  <a:lnTo>
                    <a:pt x="2065743" y="178295"/>
                  </a:lnTo>
                  <a:lnTo>
                    <a:pt x="2057717" y="134493"/>
                  </a:lnTo>
                  <a:lnTo>
                    <a:pt x="2057552" y="126212"/>
                  </a:lnTo>
                  <a:lnTo>
                    <a:pt x="2057717" y="120040"/>
                  </a:lnTo>
                  <a:lnTo>
                    <a:pt x="2065362" y="80162"/>
                  </a:lnTo>
                  <a:lnTo>
                    <a:pt x="2087613" y="48387"/>
                  </a:lnTo>
                  <a:lnTo>
                    <a:pt x="2094496" y="45694"/>
                  </a:lnTo>
                  <a:lnTo>
                    <a:pt x="2110498" y="45694"/>
                  </a:lnTo>
                  <a:lnTo>
                    <a:pt x="2117369" y="48387"/>
                  </a:lnTo>
                  <a:lnTo>
                    <a:pt x="2128863" y="59169"/>
                  </a:lnTo>
                  <a:lnTo>
                    <a:pt x="2128951" y="59296"/>
                  </a:lnTo>
                  <a:lnTo>
                    <a:pt x="2133574" y="65900"/>
                  </a:lnTo>
                  <a:lnTo>
                    <a:pt x="2137270" y="73990"/>
                  </a:lnTo>
                  <a:lnTo>
                    <a:pt x="2139848" y="80162"/>
                  </a:lnTo>
                  <a:lnTo>
                    <a:pt x="2142045" y="86575"/>
                  </a:lnTo>
                  <a:lnTo>
                    <a:pt x="2142172" y="87045"/>
                  </a:lnTo>
                  <a:lnTo>
                    <a:pt x="2143849" y="93218"/>
                  </a:lnTo>
                  <a:lnTo>
                    <a:pt x="2147735" y="126212"/>
                  </a:lnTo>
                  <a:lnTo>
                    <a:pt x="2147735" y="31267"/>
                  </a:lnTo>
                  <a:lnTo>
                    <a:pt x="2112873" y="15240"/>
                  </a:lnTo>
                  <a:lnTo>
                    <a:pt x="2102497" y="14605"/>
                  </a:lnTo>
                  <a:lnTo>
                    <a:pt x="2092248" y="15240"/>
                  </a:lnTo>
                  <a:lnTo>
                    <a:pt x="2052167" y="36334"/>
                  </a:lnTo>
                  <a:lnTo>
                    <a:pt x="2029409" y="77330"/>
                  </a:lnTo>
                  <a:lnTo>
                    <a:pt x="2022449" y="116713"/>
                  </a:lnTo>
                  <a:lnTo>
                    <a:pt x="2022360" y="120040"/>
                  </a:lnTo>
                  <a:lnTo>
                    <a:pt x="2022170" y="126530"/>
                  </a:lnTo>
                  <a:lnTo>
                    <a:pt x="2026780" y="169735"/>
                  </a:lnTo>
                  <a:lnTo>
                    <a:pt x="2041245" y="205955"/>
                  </a:lnTo>
                  <a:lnTo>
                    <a:pt x="2074100" y="234835"/>
                  </a:lnTo>
                  <a:lnTo>
                    <a:pt x="2102497" y="240004"/>
                  </a:lnTo>
                  <a:lnTo>
                    <a:pt x="2112734" y="239433"/>
                  </a:lnTo>
                  <a:lnTo>
                    <a:pt x="2152853" y="220027"/>
                  </a:lnTo>
                  <a:lnTo>
                    <a:pt x="2175878" y="179692"/>
                  </a:lnTo>
                  <a:lnTo>
                    <a:pt x="2182838" y="137744"/>
                  </a:lnTo>
                  <a:lnTo>
                    <a:pt x="2182926" y="134493"/>
                  </a:lnTo>
                  <a:lnTo>
                    <a:pt x="2183130" y="126530"/>
                  </a:lnTo>
                  <a:close/>
                </a:path>
                <a:path w="7756525" h="1269365">
                  <a:moveTo>
                    <a:pt x="2256383" y="6527"/>
                  </a:moveTo>
                  <a:lnTo>
                    <a:pt x="2221293" y="6527"/>
                  </a:lnTo>
                  <a:lnTo>
                    <a:pt x="2221293" y="302793"/>
                  </a:lnTo>
                  <a:lnTo>
                    <a:pt x="2251875" y="302793"/>
                  </a:lnTo>
                  <a:lnTo>
                    <a:pt x="2253310" y="302183"/>
                  </a:lnTo>
                  <a:lnTo>
                    <a:pt x="2255761" y="299694"/>
                  </a:lnTo>
                  <a:lnTo>
                    <a:pt x="2256383" y="298234"/>
                  </a:lnTo>
                  <a:lnTo>
                    <a:pt x="2256383" y="6527"/>
                  </a:lnTo>
                  <a:close/>
                </a:path>
                <a:path w="7756525" h="1269365">
                  <a:moveTo>
                    <a:pt x="2261171" y="719886"/>
                  </a:moveTo>
                  <a:lnTo>
                    <a:pt x="2259584" y="712279"/>
                  </a:lnTo>
                  <a:lnTo>
                    <a:pt x="2253221" y="699223"/>
                  </a:lnTo>
                  <a:lnTo>
                    <a:pt x="2253107" y="699058"/>
                  </a:lnTo>
                  <a:lnTo>
                    <a:pt x="2249830" y="694715"/>
                  </a:lnTo>
                  <a:lnTo>
                    <a:pt x="2249017" y="693623"/>
                  </a:lnTo>
                  <a:lnTo>
                    <a:pt x="2238552" y="684301"/>
                  </a:lnTo>
                  <a:lnTo>
                    <a:pt x="2232495" y="680466"/>
                  </a:lnTo>
                  <a:lnTo>
                    <a:pt x="2227008" y="678065"/>
                  </a:lnTo>
                  <a:lnTo>
                    <a:pt x="2227008" y="721753"/>
                  </a:lnTo>
                  <a:lnTo>
                    <a:pt x="2227008" y="735431"/>
                  </a:lnTo>
                  <a:lnTo>
                    <a:pt x="2224900" y="740981"/>
                  </a:lnTo>
                  <a:lnTo>
                    <a:pt x="2216493" y="749477"/>
                  </a:lnTo>
                  <a:lnTo>
                    <a:pt x="2211286" y="752792"/>
                  </a:lnTo>
                  <a:lnTo>
                    <a:pt x="2198751" y="757720"/>
                  </a:lnTo>
                  <a:lnTo>
                    <a:pt x="2198928" y="757720"/>
                  </a:lnTo>
                  <a:lnTo>
                    <a:pt x="2191461" y="759472"/>
                  </a:lnTo>
                  <a:lnTo>
                    <a:pt x="2176551" y="761085"/>
                  </a:lnTo>
                  <a:lnTo>
                    <a:pt x="2176970" y="761085"/>
                  </a:lnTo>
                  <a:lnTo>
                    <a:pt x="2168842" y="761555"/>
                  </a:lnTo>
                  <a:lnTo>
                    <a:pt x="2155088" y="761555"/>
                  </a:lnTo>
                  <a:lnTo>
                    <a:pt x="2112365" y="752792"/>
                  </a:lnTo>
                  <a:lnTo>
                    <a:pt x="2096503" y="735431"/>
                  </a:lnTo>
                  <a:lnTo>
                    <a:pt x="2096503" y="721753"/>
                  </a:lnTo>
                  <a:lnTo>
                    <a:pt x="2132368" y="697306"/>
                  </a:lnTo>
                  <a:lnTo>
                    <a:pt x="2155088" y="694715"/>
                  </a:lnTo>
                  <a:lnTo>
                    <a:pt x="2168842" y="694715"/>
                  </a:lnTo>
                  <a:lnTo>
                    <a:pt x="2211209" y="704037"/>
                  </a:lnTo>
                  <a:lnTo>
                    <a:pt x="2227008" y="721753"/>
                  </a:lnTo>
                  <a:lnTo>
                    <a:pt x="2227008" y="678065"/>
                  </a:lnTo>
                  <a:lnTo>
                    <a:pt x="2189505" y="667346"/>
                  </a:lnTo>
                  <a:lnTo>
                    <a:pt x="2168118" y="665797"/>
                  </a:lnTo>
                  <a:lnTo>
                    <a:pt x="2161756" y="665797"/>
                  </a:lnTo>
                  <a:lnTo>
                    <a:pt x="2122195" y="669798"/>
                  </a:lnTo>
                  <a:lnTo>
                    <a:pt x="2084463" y="685812"/>
                  </a:lnTo>
                  <a:lnTo>
                    <a:pt x="2063292" y="719264"/>
                  </a:lnTo>
                  <a:lnTo>
                    <a:pt x="2063254" y="719886"/>
                  </a:lnTo>
                  <a:lnTo>
                    <a:pt x="2062657" y="728599"/>
                  </a:lnTo>
                  <a:lnTo>
                    <a:pt x="2062657" y="737298"/>
                  </a:lnTo>
                  <a:lnTo>
                    <a:pt x="2064245" y="744867"/>
                  </a:lnTo>
                  <a:lnTo>
                    <a:pt x="2091245" y="776058"/>
                  </a:lnTo>
                  <a:lnTo>
                    <a:pt x="2134311" y="788911"/>
                  </a:lnTo>
                  <a:lnTo>
                    <a:pt x="2155596" y="790460"/>
                  </a:lnTo>
                  <a:lnTo>
                    <a:pt x="2167915" y="790460"/>
                  </a:lnTo>
                  <a:lnTo>
                    <a:pt x="2211616" y="784199"/>
                  </a:lnTo>
                  <a:lnTo>
                    <a:pt x="2249017" y="763206"/>
                  </a:lnTo>
                  <a:lnTo>
                    <a:pt x="2253297" y="757555"/>
                  </a:lnTo>
                  <a:lnTo>
                    <a:pt x="2259584" y="744867"/>
                  </a:lnTo>
                  <a:lnTo>
                    <a:pt x="2261171" y="737298"/>
                  </a:lnTo>
                  <a:lnTo>
                    <a:pt x="2261171" y="719886"/>
                  </a:lnTo>
                  <a:close/>
                </a:path>
                <a:path w="7756525" h="1269365">
                  <a:moveTo>
                    <a:pt x="2261476" y="488594"/>
                  </a:moveTo>
                  <a:lnTo>
                    <a:pt x="2227008" y="488594"/>
                  </a:lnTo>
                  <a:lnTo>
                    <a:pt x="2227008" y="547344"/>
                  </a:lnTo>
                  <a:lnTo>
                    <a:pt x="2197150" y="547344"/>
                  </a:lnTo>
                  <a:lnTo>
                    <a:pt x="2197150" y="488594"/>
                  </a:lnTo>
                  <a:lnTo>
                    <a:pt x="2162683" y="488594"/>
                  </a:lnTo>
                  <a:lnTo>
                    <a:pt x="2162683" y="654608"/>
                  </a:lnTo>
                  <a:lnTo>
                    <a:pt x="2192642" y="654608"/>
                  </a:lnTo>
                  <a:lnTo>
                    <a:pt x="2194077" y="653986"/>
                  </a:lnTo>
                  <a:lnTo>
                    <a:pt x="2196541" y="651497"/>
                  </a:lnTo>
                  <a:lnTo>
                    <a:pt x="2197150" y="650049"/>
                  </a:lnTo>
                  <a:lnTo>
                    <a:pt x="2197150" y="577811"/>
                  </a:lnTo>
                  <a:lnTo>
                    <a:pt x="2227008" y="577811"/>
                  </a:lnTo>
                  <a:lnTo>
                    <a:pt x="2227008" y="663308"/>
                  </a:lnTo>
                  <a:lnTo>
                    <a:pt x="2256967" y="663308"/>
                  </a:lnTo>
                  <a:lnTo>
                    <a:pt x="2258403" y="662686"/>
                  </a:lnTo>
                  <a:lnTo>
                    <a:pt x="2260866" y="660196"/>
                  </a:lnTo>
                  <a:lnTo>
                    <a:pt x="2261476" y="658749"/>
                  </a:lnTo>
                  <a:lnTo>
                    <a:pt x="2261476" y="577811"/>
                  </a:lnTo>
                  <a:lnTo>
                    <a:pt x="2261476" y="547344"/>
                  </a:lnTo>
                  <a:lnTo>
                    <a:pt x="2261476" y="488594"/>
                  </a:lnTo>
                  <a:close/>
                </a:path>
                <a:path w="7756525" h="1269365">
                  <a:moveTo>
                    <a:pt x="2518626" y="139890"/>
                  </a:moveTo>
                  <a:lnTo>
                    <a:pt x="2467000" y="145961"/>
                  </a:lnTo>
                  <a:lnTo>
                    <a:pt x="2424734" y="148399"/>
                  </a:lnTo>
                  <a:lnTo>
                    <a:pt x="2408644" y="148729"/>
                  </a:lnTo>
                  <a:lnTo>
                    <a:pt x="2384056" y="148729"/>
                  </a:lnTo>
                  <a:lnTo>
                    <a:pt x="2383205" y="147878"/>
                  </a:lnTo>
                  <a:lnTo>
                    <a:pt x="2383205" y="45491"/>
                  </a:lnTo>
                  <a:lnTo>
                    <a:pt x="2384234" y="44450"/>
                  </a:lnTo>
                  <a:lnTo>
                    <a:pt x="2494623" y="44450"/>
                  </a:lnTo>
                  <a:lnTo>
                    <a:pt x="2494623" y="15849"/>
                  </a:lnTo>
                  <a:lnTo>
                    <a:pt x="2361361" y="15849"/>
                  </a:lnTo>
                  <a:lnTo>
                    <a:pt x="2356840" y="17716"/>
                  </a:lnTo>
                  <a:lnTo>
                    <a:pt x="2349868" y="25184"/>
                  </a:lnTo>
                  <a:lnTo>
                    <a:pt x="2348128" y="29527"/>
                  </a:lnTo>
                  <a:lnTo>
                    <a:pt x="2348128" y="164045"/>
                  </a:lnTo>
                  <a:lnTo>
                    <a:pt x="2349868" y="168389"/>
                  </a:lnTo>
                  <a:lnTo>
                    <a:pt x="2356840" y="175437"/>
                  </a:lnTo>
                  <a:lnTo>
                    <a:pt x="2361361" y="177304"/>
                  </a:lnTo>
                  <a:lnTo>
                    <a:pt x="2374074" y="177723"/>
                  </a:lnTo>
                  <a:lnTo>
                    <a:pt x="2382545" y="177723"/>
                  </a:lnTo>
                  <a:lnTo>
                    <a:pt x="2462225" y="174231"/>
                  </a:lnTo>
                  <a:lnTo>
                    <a:pt x="2512428" y="168960"/>
                  </a:lnTo>
                  <a:lnTo>
                    <a:pt x="2518626" y="167259"/>
                  </a:lnTo>
                  <a:lnTo>
                    <a:pt x="2518626" y="148729"/>
                  </a:lnTo>
                  <a:lnTo>
                    <a:pt x="2518626" y="139890"/>
                  </a:lnTo>
                  <a:close/>
                </a:path>
                <a:path w="7756525" h="1269365">
                  <a:moveTo>
                    <a:pt x="2518778" y="719264"/>
                  </a:moveTo>
                  <a:lnTo>
                    <a:pt x="2517190" y="711606"/>
                  </a:lnTo>
                  <a:lnTo>
                    <a:pt x="2510828" y="698334"/>
                  </a:lnTo>
                  <a:lnTo>
                    <a:pt x="2506738" y="692848"/>
                  </a:lnTo>
                  <a:lnTo>
                    <a:pt x="2506624" y="692683"/>
                  </a:lnTo>
                  <a:lnTo>
                    <a:pt x="2496159" y="683361"/>
                  </a:lnTo>
                  <a:lnTo>
                    <a:pt x="2490101" y="679475"/>
                  </a:lnTo>
                  <a:lnTo>
                    <a:pt x="2484920" y="677138"/>
                  </a:lnTo>
                  <a:lnTo>
                    <a:pt x="2484920" y="721131"/>
                  </a:lnTo>
                  <a:lnTo>
                    <a:pt x="2484920" y="734809"/>
                  </a:lnTo>
                  <a:lnTo>
                    <a:pt x="2449118" y="759587"/>
                  </a:lnTo>
                  <a:lnTo>
                    <a:pt x="2426754" y="762177"/>
                  </a:lnTo>
                  <a:lnTo>
                    <a:pt x="2412796" y="762177"/>
                  </a:lnTo>
                  <a:lnTo>
                    <a:pt x="2369972" y="752589"/>
                  </a:lnTo>
                  <a:lnTo>
                    <a:pt x="2354122" y="734809"/>
                  </a:lnTo>
                  <a:lnTo>
                    <a:pt x="2354122" y="721131"/>
                  </a:lnTo>
                  <a:lnTo>
                    <a:pt x="2389975" y="695693"/>
                  </a:lnTo>
                  <a:lnTo>
                    <a:pt x="2412796" y="692848"/>
                  </a:lnTo>
                  <a:lnTo>
                    <a:pt x="2426754" y="692848"/>
                  </a:lnTo>
                  <a:lnTo>
                    <a:pt x="2469070" y="702995"/>
                  </a:lnTo>
                  <a:lnTo>
                    <a:pt x="2484920" y="721131"/>
                  </a:lnTo>
                  <a:lnTo>
                    <a:pt x="2484920" y="677138"/>
                  </a:lnTo>
                  <a:lnTo>
                    <a:pt x="2447125" y="665746"/>
                  </a:lnTo>
                  <a:lnTo>
                    <a:pt x="2425827" y="663930"/>
                  </a:lnTo>
                  <a:lnTo>
                    <a:pt x="2419680" y="663930"/>
                  </a:lnTo>
                  <a:lnTo>
                    <a:pt x="2379891" y="668172"/>
                  </a:lnTo>
                  <a:lnTo>
                    <a:pt x="2342083" y="684834"/>
                  </a:lnTo>
                  <a:lnTo>
                    <a:pt x="2320912" y="718629"/>
                  </a:lnTo>
                  <a:lnTo>
                    <a:pt x="2320264" y="727976"/>
                  </a:lnTo>
                  <a:lnTo>
                    <a:pt x="2320264" y="736676"/>
                  </a:lnTo>
                  <a:lnTo>
                    <a:pt x="2342883" y="772274"/>
                  </a:lnTo>
                  <a:lnTo>
                    <a:pt x="2384590" y="788022"/>
                  </a:lnTo>
                  <a:lnTo>
                    <a:pt x="2413520" y="791083"/>
                  </a:lnTo>
                  <a:lnTo>
                    <a:pt x="2425827" y="791083"/>
                  </a:lnTo>
                  <a:lnTo>
                    <a:pt x="2469223" y="784504"/>
                  </a:lnTo>
                  <a:lnTo>
                    <a:pt x="2506624" y="762952"/>
                  </a:lnTo>
                  <a:lnTo>
                    <a:pt x="2518778" y="736676"/>
                  </a:lnTo>
                  <a:lnTo>
                    <a:pt x="2518778" y="719264"/>
                  </a:lnTo>
                  <a:close/>
                </a:path>
                <a:path w="7756525" h="1269365">
                  <a:moveTo>
                    <a:pt x="2519705" y="488594"/>
                  </a:moveTo>
                  <a:lnTo>
                    <a:pt x="2485237" y="488594"/>
                  </a:lnTo>
                  <a:lnTo>
                    <a:pt x="2485237" y="519988"/>
                  </a:lnTo>
                  <a:lnTo>
                    <a:pt x="2485237" y="548589"/>
                  </a:lnTo>
                  <a:lnTo>
                    <a:pt x="2485237" y="596468"/>
                  </a:lnTo>
                  <a:lnTo>
                    <a:pt x="2434145" y="596468"/>
                  </a:lnTo>
                  <a:lnTo>
                    <a:pt x="2434145" y="548589"/>
                  </a:lnTo>
                  <a:lnTo>
                    <a:pt x="2485237" y="548589"/>
                  </a:lnTo>
                  <a:lnTo>
                    <a:pt x="2485237" y="519988"/>
                  </a:lnTo>
                  <a:lnTo>
                    <a:pt x="2434145" y="519988"/>
                  </a:lnTo>
                  <a:lnTo>
                    <a:pt x="2434145" y="497916"/>
                  </a:lnTo>
                  <a:lnTo>
                    <a:pt x="2399665" y="497916"/>
                  </a:lnTo>
                  <a:lnTo>
                    <a:pt x="2399665" y="526211"/>
                  </a:lnTo>
                  <a:lnTo>
                    <a:pt x="2399665" y="618744"/>
                  </a:lnTo>
                  <a:lnTo>
                    <a:pt x="2398649" y="619785"/>
                  </a:lnTo>
                  <a:lnTo>
                    <a:pt x="2324989" y="619785"/>
                  </a:lnTo>
                  <a:lnTo>
                    <a:pt x="2323960" y="618744"/>
                  </a:lnTo>
                  <a:lnTo>
                    <a:pt x="2323960" y="526211"/>
                  </a:lnTo>
                  <a:lnTo>
                    <a:pt x="2399665" y="526211"/>
                  </a:lnTo>
                  <a:lnTo>
                    <a:pt x="2399665" y="497916"/>
                  </a:lnTo>
                  <a:lnTo>
                    <a:pt x="2289479" y="497916"/>
                  </a:lnTo>
                  <a:lnTo>
                    <a:pt x="2289479" y="633564"/>
                  </a:lnTo>
                  <a:lnTo>
                    <a:pt x="2291384" y="638073"/>
                  </a:lnTo>
                  <a:lnTo>
                    <a:pt x="2298979" y="645325"/>
                  </a:lnTo>
                  <a:lnTo>
                    <a:pt x="2303335" y="647141"/>
                  </a:lnTo>
                  <a:lnTo>
                    <a:pt x="2420188" y="647141"/>
                  </a:lnTo>
                  <a:lnTo>
                    <a:pt x="2424646" y="645325"/>
                  </a:lnTo>
                  <a:lnTo>
                    <a:pt x="2432240" y="638073"/>
                  </a:lnTo>
                  <a:lnTo>
                    <a:pt x="2434145" y="633564"/>
                  </a:lnTo>
                  <a:lnTo>
                    <a:pt x="2434145" y="625068"/>
                  </a:lnTo>
                  <a:lnTo>
                    <a:pt x="2485237" y="625068"/>
                  </a:lnTo>
                  <a:lnTo>
                    <a:pt x="2485237" y="659892"/>
                  </a:lnTo>
                  <a:lnTo>
                    <a:pt x="2515184" y="659892"/>
                  </a:lnTo>
                  <a:lnTo>
                    <a:pt x="2516632" y="659269"/>
                  </a:lnTo>
                  <a:lnTo>
                    <a:pt x="2519083" y="656780"/>
                  </a:lnTo>
                  <a:lnTo>
                    <a:pt x="2519705" y="655332"/>
                  </a:lnTo>
                  <a:lnTo>
                    <a:pt x="2519705" y="625068"/>
                  </a:lnTo>
                  <a:lnTo>
                    <a:pt x="2519705" y="619785"/>
                  </a:lnTo>
                  <a:lnTo>
                    <a:pt x="2519705" y="596468"/>
                  </a:lnTo>
                  <a:lnTo>
                    <a:pt x="2519705" y="548589"/>
                  </a:lnTo>
                  <a:lnTo>
                    <a:pt x="2519705" y="526211"/>
                  </a:lnTo>
                  <a:lnTo>
                    <a:pt x="2519705" y="519988"/>
                  </a:lnTo>
                  <a:lnTo>
                    <a:pt x="2519705" y="488594"/>
                  </a:lnTo>
                  <a:close/>
                </a:path>
                <a:path w="7756525" h="1269365">
                  <a:moveTo>
                    <a:pt x="2577109" y="272948"/>
                  </a:moveTo>
                  <a:lnTo>
                    <a:pt x="2418296" y="272948"/>
                  </a:lnTo>
                  <a:lnTo>
                    <a:pt x="2417686" y="272694"/>
                  </a:lnTo>
                  <a:lnTo>
                    <a:pt x="2416454" y="271653"/>
                  </a:lnTo>
                  <a:lnTo>
                    <a:pt x="2416137" y="270878"/>
                  </a:lnTo>
                  <a:lnTo>
                    <a:pt x="2416137" y="206108"/>
                  </a:lnTo>
                  <a:lnTo>
                    <a:pt x="2380437" y="206108"/>
                  </a:lnTo>
                  <a:lnTo>
                    <a:pt x="2380437" y="289229"/>
                  </a:lnTo>
                  <a:lnTo>
                    <a:pt x="2382342" y="293738"/>
                  </a:lnTo>
                  <a:lnTo>
                    <a:pt x="2389924" y="300990"/>
                  </a:lnTo>
                  <a:lnTo>
                    <a:pt x="2394293" y="302793"/>
                  </a:lnTo>
                  <a:lnTo>
                    <a:pt x="2572601" y="302793"/>
                  </a:lnTo>
                  <a:lnTo>
                    <a:pt x="2574036" y="302183"/>
                  </a:lnTo>
                  <a:lnTo>
                    <a:pt x="2576499" y="299694"/>
                  </a:lnTo>
                  <a:lnTo>
                    <a:pt x="2577109" y="298234"/>
                  </a:lnTo>
                  <a:lnTo>
                    <a:pt x="2577109" y="272948"/>
                  </a:lnTo>
                  <a:close/>
                </a:path>
                <a:path w="7756525" h="1269365">
                  <a:moveTo>
                    <a:pt x="2614345" y="82067"/>
                  </a:moveTo>
                  <a:lnTo>
                    <a:pt x="2569413" y="82067"/>
                  </a:lnTo>
                  <a:lnTo>
                    <a:pt x="2569413" y="6832"/>
                  </a:lnTo>
                  <a:lnTo>
                    <a:pt x="2534945" y="6832"/>
                  </a:lnTo>
                  <a:lnTo>
                    <a:pt x="2534945" y="221348"/>
                  </a:lnTo>
                  <a:lnTo>
                    <a:pt x="2564904" y="221348"/>
                  </a:lnTo>
                  <a:lnTo>
                    <a:pt x="2566339" y="220726"/>
                  </a:lnTo>
                  <a:lnTo>
                    <a:pt x="2568803" y="218236"/>
                  </a:lnTo>
                  <a:lnTo>
                    <a:pt x="2569413" y="216789"/>
                  </a:lnTo>
                  <a:lnTo>
                    <a:pt x="2569413" y="111607"/>
                  </a:lnTo>
                  <a:lnTo>
                    <a:pt x="2614345" y="111607"/>
                  </a:lnTo>
                  <a:lnTo>
                    <a:pt x="2614345" y="82067"/>
                  </a:lnTo>
                  <a:close/>
                </a:path>
                <a:path w="7756525" h="1269365">
                  <a:moveTo>
                    <a:pt x="2782849" y="544550"/>
                  </a:moveTo>
                  <a:lnTo>
                    <a:pt x="2761234" y="506590"/>
                  </a:lnTo>
                  <a:lnTo>
                    <a:pt x="2747454" y="499313"/>
                  </a:lnTo>
                  <a:lnTo>
                    <a:pt x="2747454" y="539165"/>
                  </a:lnTo>
                  <a:lnTo>
                    <a:pt x="2747454" y="549935"/>
                  </a:lnTo>
                  <a:lnTo>
                    <a:pt x="2712059" y="571131"/>
                  </a:lnTo>
                  <a:lnTo>
                    <a:pt x="2687955" y="573468"/>
                  </a:lnTo>
                  <a:lnTo>
                    <a:pt x="2671546" y="573468"/>
                  </a:lnTo>
                  <a:lnTo>
                    <a:pt x="2627274" y="564972"/>
                  </a:lnTo>
                  <a:lnTo>
                    <a:pt x="2612034" y="549935"/>
                  </a:lnTo>
                  <a:lnTo>
                    <a:pt x="2612034" y="539165"/>
                  </a:lnTo>
                  <a:lnTo>
                    <a:pt x="2647429" y="517918"/>
                  </a:lnTo>
                  <a:lnTo>
                    <a:pt x="2671546" y="515327"/>
                  </a:lnTo>
                  <a:lnTo>
                    <a:pt x="2687955" y="515327"/>
                  </a:lnTo>
                  <a:lnTo>
                    <a:pt x="2732227" y="524141"/>
                  </a:lnTo>
                  <a:lnTo>
                    <a:pt x="2747454" y="539165"/>
                  </a:lnTo>
                  <a:lnTo>
                    <a:pt x="2747454" y="499313"/>
                  </a:lnTo>
                  <a:lnTo>
                    <a:pt x="2704681" y="489597"/>
                  </a:lnTo>
                  <a:lnTo>
                    <a:pt x="2679750" y="488276"/>
                  </a:lnTo>
                  <a:lnTo>
                    <a:pt x="2671749" y="488429"/>
                  </a:lnTo>
                  <a:lnTo>
                    <a:pt x="2628595" y="493915"/>
                  </a:lnTo>
                  <a:lnTo>
                    <a:pt x="2592209" y="511416"/>
                  </a:lnTo>
                  <a:lnTo>
                    <a:pt x="2576639" y="544550"/>
                  </a:lnTo>
                  <a:lnTo>
                    <a:pt x="2577274" y="552716"/>
                  </a:lnTo>
                  <a:lnTo>
                    <a:pt x="2577312" y="552843"/>
                  </a:lnTo>
                  <a:lnTo>
                    <a:pt x="2579179" y="560095"/>
                  </a:lnTo>
                  <a:lnTo>
                    <a:pt x="2579293" y="560324"/>
                  </a:lnTo>
                  <a:lnTo>
                    <a:pt x="2582354" y="566699"/>
                  </a:lnTo>
                  <a:lnTo>
                    <a:pt x="2586799" y="572528"/>
                  </a:lnTo>
                  <a:lnTo>
                    <a:pt x="2620213" y="592493"/>
                  </a:lnTo>
                  <a:lnTo>
                    <a:pt x="2663431" y="599922"/>
                  </a:lnTo>
                  <a:lnTo>
                    <a:pt x="2679750" y="600506"/>
                  </a:lnTo>
                  <a:lnTo>
                    <a:pt x="2687751" y="600367"/>
                  </a:lnTo>
                  <a:lnTo>
                    <a:pt x="2731211" y="594880"/>
                  </a:lnTo>
                  <a:lnTo>
                    <a:pt x="2767292" y="577977"/>
                  </a:lnTo>
                  <a:lnTo>
                    <a:pt x="2772041" y="573468"/>
                  </a:lnTo>
                  <a:lnTo>
                    <a:pt x="2772702" y="572846"/>
                  </a:lnTo>
                  <a:lnTo>
                    <a:pt x="2782227" y="552716"/>
                  </a:lnTo>
                  <a:lnTo>
                    <a:pt x="2782849" y="544550"/>
                  </a:lnTo>
                  <a:close/>
                </a:path>
                <a:path w="7756525" h="1269365">
                  <a:moveTo>
                    <a:pt x="2785935" y="758444"/>
                  </a:moveTo>
                  <a:lnTo>
                    <a:pt x="2617063" y="758444"/>
                  </a:lnTo>
                  <a:lnTo>
                    <a:pt x="2616035" y="757402"/>
                  </a:lnTo>
                  <a:lnTo>
                    <a:pt x="2616035" y="740105"/>
                  </a:lnTo>
                  <a:lnTo>
                    <a:pt x="2766339" y="740105"/>
                  </a:lnTo>
                  <a:lnTo>
                    <a:pt x="2770797" y="738441"/>
                  </a:lnTo>
                  <a:lnTo>
                    <a:pt x="2777985" y="731812"/>
                  </a:lnTo>
                  <a:lnTo>
                    <a:pt x="2779776" y="727252"/>
                  </a:lnTo>
                  <a:lnTo>
                    <a:pt x="2779776" y="665492"/>
                  </a:lnTo>
                  <a:lnTo>
                    <a:pt x="2581567" y="665492"/>
                  </a:lnTo>
                  <a:lnTo>
                    <a:pt x="2581567" y="694397"/>
                  </a:lnTo>
                  <a:lnTo>
                    <a:pt x="2744686" y="694397"/>
                  </a:lnTo>
                  <a:lnTo>
                    <a:pt x="2744686" y="711085"/>
                  </a:lnTo>
                  <a:lnTo>
                    <a:pt x="2743657" y="712114"/>
                  </a:lnTo>
                  <a:lnTo>
                    <a:pt x="2581567" y="712114"/>
                  </a:lnTo>
                  <a:lnTo>
                    <a:pt x="2581567" y="768388"/>
                  </a:lnTo>
                  <a:lnTo>
                    <a:pt x="2582735" y="776554"/>
                  </a:lnTo>
                  <a:lnTo>
                    <a:pt x="2586266" y="782383"/>
                  </a:lnTo>
                  <a:lnTo>
                    <a:pt x="2592133" y="785876"/>
                  </a:lnTo>
                  <a:lnTo>
                    <a:pt x="2600337" y="787044"/>
                  </a:lnTo>
                  <a:lnTo>
                    <a:pt x="2781414" y="787044"/>
                  </a:lnTo>
                  <a:lnTo>
                    <a:pt x="2782849" y="786422"/>
                  </a:lnTo>
                  <a:lnTo>
                    <a:pt x="2785313" y="783932"/>
                  </a:lnTo>
                  <a:lnTo>
                    <a:pt x="2785935" y="782383"/>
                  </a:lnTo>
                  <a:lnTo>
                    <a:pt x="2785935" y="758444"/>
                  </a:lnTo>
                  <a:close/>
                </a:path>
                <a:path w="7756525" h="1269365">
                  <a:moveTo>
                    <a:pt x="2818561" y="616369"/>
                  </a:moveTo>
                  <a:lnTo>
                    <a:pt x="2541244" y="616369"/>
                  </a:lnTo>
                  <a:lnTo>
                    <a:pt x="2541244" y="645591"/>
                  </a:lnTo>
                  <a:lnTo>
                    <a:pt x="2814040" y="645591"/>
                  </a:lnTo>
                  <a:lnTo>
                    <a:pt x="2815475" y="644969"/>
                  </a:lnTo>
                  <a:lnTo>
                    <a:pt x="2817939" y="642480"/>
                  </a:lnTo>
                  <a:lnTo>
                    <a:pt x="2818561" y="641032"/>
                  </a:lnTo>
                  <a:lnTo>
                    <a:pt x="2818561" y="616369"/>
                  </a:lnTo>
                  <a:close/>
                </a:path>
                <a:path w="7756525" h="1269365">
                  <a:moveTo>
                    <a:pt x="2849803" y="273265"/>
                  </a:moveTo>
                  <a:lnTo>
                    <a:pt x="2678988" y="273265"/>
                  </a:lnTo>
                  <a:lnTo>
                    <a:pt x="2678366" y="273011"/>
                  </a:lnTo>
                  <a:lnTo>
                    <a:pt x="2677134" y="271970"/>
                  </a:lnTo>
                  <a:lnTo>
                    <a:pt x="2676829" y="271195"/>
                  </a:lnTo>
                  <a:lnTo>
                    <a:pt x="2676829" y="210159"/>
                  </a:lnTo>
                  <a:lnTo>
                    <a:pt x="2641739" y="210159"/>
                  </a:lnTo>
                  <a:lnTo>
                    <a:pt x="2641739" y="289534"/>
                  </a:lnTo>
                  <a:lnTo>
                    <a:pt x="2643644" y="294043"/>
                  </a:lnTo>
                  <a:lnTo>
                    <a:pt x="2651226" y="301294"/>
                  </a:lnTo>
                  <a:lnTo>
                    <a:pt x="2655595" y="303110"/>
                  </a:lnTo>
                  <a:lnTo>
                    <a:pt x="2845282" y="303110"/>
                  </a:lnTo>
                  <a:lnTo>
                    <a:pt x="2846717" y="302488"/>
                  </a:lnTo>
                  <a:lnTo>
                    <a:pt x="2849181" y="299999"/>
                  </a:lnTo>
                  <a:lnTo>
                    <a:pt x="2849803" y="298551"/>
                  </a:lnTo>
                  <a:lnTo>
                    <a:pt x="2849803" y="273265"/>
                  </a:lnTo>
                  <a:close/>
                </a:path>
                <a:path w="7756525" h="1269365">
                  <a:moveTo>
                    <a:pt x="2861500" y="105702"/>
                  </a:moveTo>
                  <a:lnTo>
                    <a:pt x="2814409" y="86944"/>
                  </a:lnTo>
                  <a:lnTo>
                    <a:pt x="2775623" y="59944"/>
                  </a:lnTo>
                  <a:lnTo>
                    <a:pt x="2762694" y="38862"/>
                  </a:lnTo>
                  <a:lnTo>
                    <a:pt x="2762694" y="4038"/>
                  </a:lnTo>
                  <a:lnTo>
                    <a:pt x="2727617" y="4038"/>
                  </a:lnTo>
                  <a:lnTo>
                    <a:pt x="2727617" y="33261"/>
                  </a:lnTo>
                  <a:lnTo>
                    <a:pt x="2726956" y="39281"/>
                  </a:lnTo>
                  <a:lnTo>
                    <a:pt x="2698686" y="73177"/>
                  </a:lnTo>
                  <a:lnTo>
                    <a:pt x="2658668" y="95288"/>
                  </a:lnTo>
                  <a:lnTo>
                    <a:pt x="2627896" y="106324"/>
                  </a:lnTo>
                  <a:lnTo>
                    <a:pt x="2648204" y="130251"/>
                  </a:lnTo>
                  <a:lnTo>
                    <a:pt x="2688564" y="113436"/>
                  </a:lnTo>
                  <a:lnTo>
                    <a:pt x="2725610" y="89992"/>
                  </a:lnTo>
                  <a:lnTo>
                    <a:pt x="2744851" y="70878"/>
                  </a:lnTo>
                  <a:lnTo>
                    <a:pt x="2749092" y="75526"/>
                  </a:lnTo>
                  <a:lnTo>
                    <a:pt x="2783255" y="102438"/>
                  </a:lnTo>
                  <a:lnTo>
                    <a:pt x="2823210" y="123317"/>
                  </a:lnTo>
                  <a:lnTo>
                    <a:pt x="2841802" y="129641"/>
                  </a:lnTo>
                  <a:lnTo>
                    <a:pt x="2861500" y="105702"/>
                  </a:lnTo>
                  <a:close/>
                </a:path>
                <a:path w="7756525" h="1269365">
                  <a:moveTo>
                    <a:pt x="2883039" y="152336"/>
                  </a:moveTo>
                  <a:lnTo>
                    <a:pt x="2605735" y="152336"/>
                  </a:lnTo>
                  <a:lnTo>
                    <a:pt x="2605735" y="182486"/>
                  </a:lnTo>
                  <a:lnTo>
                    <a:pt x="2733459" y="182486"/>
                  </a:lnTo>
                  <a:lnTo>
                    <a:pt x="2733459" y="244665"/>
                  </a:lnTo>
                  <a:lnTo>
                    <a:pt x="2764345" y="244665"/>
                  </a:lnTo>
                  <a:lnTo>
                    <a:pt x="2765780" y="244043"/>
                  </a:lnTo>
                  <a:lnTo>
                    <a:pt x="2768244" y="241554"/>
                  </a:lnTo>
                  <a:lnTo>
                    <a:pt x="2768854" y="240106"/>
                  </a:lnTo>
                  <a:lnTo>
                    <a:pt x="2768854" y="182486"/>
                  </a:lnTo>
                  <a:lnTo>
                    <a:pt x="2878531" y="182486"/>
                  </a:lnTo>
                  <a:lnTo>
                    <a:pt x="2879966" y="181864"/>
                  </a:lnTo>
                  <a:lnTo>
                    <a:pt x="2882430" y="179374"/>
                  </a:lnTo>
                  <a:lnTo>
                    <a:pt x="2883039" y="177927"/>
                  </a:lnTo>
                  <a:lnTo>
                    <a:pt x="2883039" y="152336"/>
                  </a:lnTo>
                  <a:close/>
                </a:path>
                <a:path w="7756525" h="1269365">
                  <a:moveTo>
                    <a:pt x="3027934" y="142176"/>
                  </a:moveTo>
                  <a:lnTo>
                    <a:pt x="3018675" y="101028"/>
                  </a:lnTo>
                  <a:lnTo>
                    <a:pt x="2994456" y="81292"/>
                  </a:lnTo>
                  <a:lnTo>
                    <a:pt x="2994456" y="127774"/>
                  </a:lnTo>
                  <a:lnTo>
                    <a:pt x="2994456" y="137718"/>
                  </a:lnTo>
                  <a:lnTo>
                    <a:pt x="2965170" y="163474"/>
                  </a:lnTo>
                  <a:lnTo>
                    <a:pt x="2960192" y="164147"/>
                  </a:lnTo>
                  <a:lnTo>
                    <a:pt x="2955061" y="164147"/>
                  </a:lnTo>
                  <a:lnTo>
                    <a:pt x="2919323" y="146583"/>
                  </a:lnTo>
                  <a:lnTo>
                    <a:pt x="2917215" y="139560"/>
                  </a:lnTo>
                  <a:lnTo>
                    <a:pt x="2916593" y="132740"/>
                  </a:lnTo>
                  <a:lnTo>
                    <a:pt x="2947111" y="101523"/>
                  </a:lnTo>
                  <a:lnTo>
                    <a:pt x="2955061" y="101028"/>
                  </a:lnTo>
                  <a:lnTo>
                    <a:pt x="2960192" y="101028"/>
                  </a:lnTo>
                  <a:lnTo>
                    <a:pt x="2993377" y="123367"/>
                  </a:lnTo>
                  <a:lnTo>
                    <a:pt x="2993491" y="123837"/>
                  </a:lnTo>
                  <a:lnTo>
                    <a:pt x="2994456" y="127774"/>
                  </a:lnTo>
                  <a:lnTo>
                    <a:pt x="2994456" y="81292"/>
                  </a:lnTo>
                  <a:lnTo>
                    <a:pt x="2989999" y="79184"/>
                  </a:lnTo>
                  <a:lnTo>
                    <a:pt x="2955061" y="72428"/>
                  </a:lnTo>
                  <a:lnTo>
                    <a:pt x="2947632" y="72707"/>
                  </a:lnTo>
                  <a:lnTo>
                    <a:pt x="2908706" y="85318"/>
                  </a:lnTo>
                  <a:lnTo>
                    <a:pt x="2884017" y="115646"/>
                  </a:lnTo>
                  <a:lnTo>
                    <a:pt x="2882112" y="132740"/>
                  </a:lnTo>
                  <a:lnTo>
                    <a:pt x="2882468" y="139560"/>
                  </a:lnTo>
                  <a:lnTo>
                    <a:pt x="2882569" y="140169"/>
                  </a:lnTo>
                  <a:lnTo>
                    <a:pt x="2883535" y="145999"/>
                  </a:lnTo>
                  <a:lnTo>
                    <a:pt x="2908706" y="180467"/>
                  </a:lnTo>
                  <a:lnTo>
                    <a:pt x="2933154" y="190614"/>
                  </a:lnTo>
                  <a:lnTo>
                    <a:pt x="2933014" y="190614"/>
                  </a:lnTo>
                  <a:lnTo>
                    <a:pt x="2940240" y="191973"/>
                  </a:lnTo>
                  <a:lnTo>
                    <a:pt x="2940088" y="191973"/>
                  </a:lnTo>
                  <a:lnTo>
                    <a:pt x="2947543" y="192786"/>
                  </a:lnTo>
                  <a:lnTo>
                    <a:pt x="2947365" y="192786"/>
                  </a:lnTo>
                  <a:lnTo>
                    <a:pt x="2955061" y="193052"/>
                  </a:lnTo>
                  <a:lnTo>
                    <a:pt x="2962491" y="192786"/>
                  </a:lnTo>
                  <a:lnTo>
                    <a:pt x="3001619" y="180162"/>
                  </a:lnTo>
                  <a:lnTo>
                    <a:pt x="3026118" y="150050"/>
                  </a:lnTo>
                  <a:lnTo>
                    <a:pt x="3027934" y="142176"/>
                  </a:lnTo>
                  <a:close/>
                </a:path>
                <a:path w="7756525" h="1269365">
                  <a:moveTo>
                    <a:pt x="3034157" y="35433"/>
                  </a:moveTo>
                  <a:lnTo>
                    <a:pt x="2971990" y="35433"/>
                  </a:lnTo>
                  <a:lnTo>
                    <a:pt x="2971990" y="304"/>
                  </a:lnTo>
                  <a:lnTo>
                    <a:pt x="2936290" y="304"/>
                  </a:lnTo>
                  <a:lnTo>
                    <a:pt x="2936290" y="35433"/>
                  </a:lnTo>
                  <a:lnTo>
                    <a:pt x="2874416" y="35433"/>
                  </a:lnTo>
                  <a:lnTo>
                    <a:pt x="2874416" y="63411"/>
                  </a:lnTo>
                  <a:lnTo>
                    <a:pt x="3034157" y="63411"/>
                  </a:lnTo>
                  <a:lnTo>
                    <a:pt x="3034157" y="35433"/>
                  </a:lnTo>
                  <a:close/>
                </a:path>
                <a:path w="7756525" h="1269365">
                  <a:moveTo>
                    <a:pt x="3058528" y="560095"/>
                  </a:moveTo>
                  <a:lnTo>
                    <a:pt x="3045612" y="520852"/>
                  </a:lnTo>
                  <a:lnTo>
                    <a:pt x="3044342" y="519366"/>
                  </a:lnTo>
                  <a:lnTo>
                    <a:pt x="3041142" y="515620"/>
                  </a:lnTo>
                  <a:lnTo>
                    <a:pt x="3036062" y="510819"/>
                  </a:lnTo>
                  <a:lnTo>
                    <a:pt x="3030423" y="506488"/>
                  </a:lnTo>
                  <a:lnTo>
                    <a:pt x="3024987" y="503123"/>
                  </a:lnTo>
                  <a:lnTo>
                    <a:pt x="3024987" y="560095"/>
                  </a:lnTo>
                  <a:lnTo>
                    <a:pt x="3024987" y="565073"/>
                  </a:lnTo>
                  <a:lnTo>
                    <a:pt x="2991383" y="597611"/>
                  </a:lnTo>
                  <a:lnTo>
                    <a:pt x="2984563" y="598639"/>
                  </a:lnTo>
                  <a:lnTo>
                    <a:pt x="2976969" y="598639"/>
                  </a:lnTo>
                  <a:lnTo>
                    <a:pt x="2935274" y="581545"/>
                  </a:lnTo>
                  <a:lnTo>
                    <a:pt x="2931287" y="574586"/>
                  </a:lnTo>
                  <a:lnTo>
                    <a:pt x="2929115" y="567867"/>
                  </a:lnTo>
                  <a:lnTo>
                    <a:pt x="2929077" y="567524"/>
                  </a:lnTo>
                  <a:lnTo>
                    <a:pt x="2928340" y="560095"/>
                  </a:lnTo>
                  <a:lnTo>
                    <a:pt x="2928340" y="554710"/>
                  </a:lnTo>
                  <a:lnTo>
                    <a:pt x="2962605" y="520458"/>
                  </a:lnTo>
                  <a:lnTo>
                    <a:pt x="2969387" y="519366"/>
                  </a:lnTo>
                  <a:lnTo>
                    <a:pt x="2976969" y="519366"/>
                  </a:lnTo>
                  <a:lnTo>
                    <a:pt x="3018142" y="537222"/>
                  </a:lnTo>
                  <a:lnTo>
                    <a:pt x="3024314" y="552780"/>
                  </a:lnTo>
                  <a:lnTo>
                    <a:pt x="3024987" y="560095"/>
                  </a:lnTo>
                  <a:lnTo>
                    <a:pt x="3024987" y="503123"/>
                  </a:lnTo>
                  <a:lnTo>
                    <a:pt x="3024251" y="502666"/>
                  </a:lnTo>
                  <a:lnTo>
                    <a:pt x="2985986" y="491705"/>
                  </a:lnTo>
                  <a:lnTo>
                    <a:pt x="2976969" y="491388"/>
                  </a:lnTo>
                  <a:lnTo>
                    <a:pt x="2967926" y="491705"/>
                  </a:lnTo>
                  <a:lnTo>
                    <a:pt x="2928848" y="502666"/>
                  </a:lnTo>
                  <a:lnTo>
                    <a:pt x="2899880" y="532587"/>
                  </a:lnTo>
                  <a:lnTo>
                    <a:pt x="2893872" y="560095"/>
                  </a:lnTo>
                  <a:lnTo>
                    <a:pt x="2895219" y="574586"/>
                  </a:lnTo>
                  <a:lnTo>
                    <a:pt x="2915729" y="609066"/>
                  </a:lnTo>
                  <a:lnTo>
                    <a:pt x="2957944" y="625729"/>
                  </a:lnTo>
                  <a:lnTo>
                    <a:pt x="2956915" y="625729"/>
                  </a:lnTo>
                  <a:lnTo>
                    <a:pt x="2976969" y="626935"/>
                  </a:lnTo>
                  <a:lnTo>
                    <a:pt x="2985579" y="626630"/>
                  </a:lnTo>
                  <a:lnTo>
                    <a:pt x="2993860" y="625729"/>
                  </a:lnTo>
                  <a:lnTo>
                    <a:pt x="3035300" y="608596"/>
                  </a:lnTo>
                  <a:lnTo>
                    <a:pt x="3045282" y="598639"/>
                  </a:lnTo>
                  <a:lnTo>
                    <a:pt x="3049041" y="593458"/>
                  </a:lnTo>
                  <a:lnTo>
                    <a:pt x="3052381" y="587603"/>
                  </a:lnTo>
                  <a:lnTo>
                    <a:pt x="3052445" y="587451"/>
                  </a:lnTo>
                  <a:lnTo>
                    <a:pt x="3055074" y="581279"/>
                  </a:lnTo>
                  <a:lnTo>
                    <a:pt x="3056991" y="574586"/>
                  </a:lnTo>
                  <a:lnTo>
                    <a:pt x="3058147" y="567524"/>
                  </a:lnTo>
                  <a:lnTo>
                    <a:pt x="3058528" y="560095"/>
                  </a:lnTo>
                  <a:close/>
                </a:path>
                <a:path w="7756525" h="1269365">
                  <a:moveTo>
                    <a:pt x="3081312" y="640930"/>
                  </a:moveTo>
                  <a:lnTo>
                    <a:pt x="3034677" y="648081"/>
                  </a:lnTo>
                  <a:lnTo>
                    <a:pt x="2994431" y="650405"/>
                  </a:lnTo>
                  <a:lnTo>
                    <a:pt x="2980664" y="650570"/>
                  </a:lnTo>
                  <a:lnTo>
                    <a:pt x="2882798" y="650570"/>
                  </a:lnTo>
                  <a:lnTo>
                    <a:pt x="2882798" y="680720"/>
                  </a:lnTo>
                  <a:lnTo>
                    <a:pt x="2955429" y="680720"/>
                  </a:lnTo>
                  <a:lnTo>
                    <a:pt x="2955429" y="763409"/>
                  </a:lnTo>
                  <a:lnTo>
                    <a:pt x="2985998" y="763409"/>
                  </a:lnTo>
                  <a:lnTo>
                    <a:pt x="2987433" y="762800"/>
                  </a:lnTo>
                  <a:lnTo>
                    <a:pt x="2989897" y="760310"/>
                  </a:lnTo>
                  <a:lnTo>
                    <a:pt x="2990519" y="758850"/>
                  </a:lnTo>
                  <a:lnTo>
                    <a:pt x="2990519" y="680720"/>
                  </a:lnTo>
                  <a:lnTo>
                    <a:pt x="2997593" y="680542"/>
                  </a:lnTo>
                  <a:lnTo>
                    <a:pt x="3046425" y="677354"/>
                  </a:lnTo>
                  <a:lnTo>
                    <a:pt x="3081312" y="667867"/>
                  </a:lnTo>
                  <a:lnTo>
                    <a:pt x="3081312" y="640930"/>
                  </a:lnTo>
                  <a:close/>
                </a:path>
                <a:path w="7756525" h="1269365">
                  <a:moveTo>
                    <a:pt x="3109874" y="272948"/>
                  </a:moveTo>
                  <a:lnTo>
                    <a:pt x="2951061" y="272948"/>
                  </a:lnTo>
                  <a:lnTo>
                    <a:pt x="2950438" y="272694"/>
                  </a:lnTo>
                  <a:lnTo>
                    <a:pt x="2949206" y="271653"/>
                  </a:lnTo>
                  <a:lnTo>
                    <a:pt x="2948902" y="270878"/>
                  </a:lnTo>
                  <a:lnTo>
                    <a:pt x="2948902" y="213880"/>
                  </a:lnTo>
                  <a:lnTo>
                    <a:pt x="2913824" y="213880"/>
                  </a:lnTo>
                  <a:lnTo>
                    <a:pt x="2913824" y="289229"/>
                  </a:lnTo>
                  <a:lnTo>
                    <a:pt x="2915716" y="293738"/>
                  </a:lnTo>
                  <a:lnTo>
                    <a:pt x="2923311" y="300990"/>
                  </a:lnTo>
                  <a:lnTo>
                    <a:pt x="2927667" y="302793"/>
                  </a:lnTo>
                  <a:lnTo>
                    <a:pt x="3105353" y="302793"/>
                  </a:lnTo>
                  <a:lnTo>
                    <a:pt x="3106801" y="302183"/>
                  </a:lnTo>
                  <a:lnTo>
                    <a:pt x="3109252" y="299694"/>
                  </a:lnTo>
                  <a:lnTo>
                    <a:pt x="3109874" y="298234"/>
                  </a:lnTo>
                  <a:lnTo>
                    <a:pt x="3109874" y="272948"/>
                  </a:lnTo>
                  <a:close/>
                </a:path>
                <a:path w="7756525" h="1269365">
                  <a:moveTo>
                    <a:pt x="3129013" y="488899"/>
                  </a:moveTo>
                  <a:lnTo>
                    <a:pt x="3093618" y="488899"/>
                  </a:lnTo>
                  <a:lnTo>
                    <a:pt x="3093618" y="784555"/>
                  </a:lnTo>
                  <a:lnTo>
                    <a:pt x="3124504" y="784555"/>
                  </a:lnTo>
                  <a:lnTo>
                    <a:pt x="3125940" y="783932"/>
                  </a:lnTo>
                  <a:lnTo>
                    <a:pt x="3128403" y="781443"/>
                  </a:lnTo>
                  <a:lnTo>
                    <a:pt x="3129013" y="779995"/>
                  </a:lnTo>
                  <a:lnTo>
                    <a:pt x="3129013" y="488899"/>
                  </a:lnTo>
                  <a:close/>
                </a:path>
                <a:path w="7756525" h="1269365">
                  <a:moveTo>
                    <a:pt x="3145574" y="96989"/>
                  </a:moveTo>
                  <a:lnTo>
                    <a:pt x="3102178" y="96989"/>
                  </a:lnTo>
                  <a:lnTo>
                    <a:pt x="3102178" y="6832"/>
                  </a:lnTo>
                  <a:lnTo>
                    <a:pt x="3067393" y="6832"/>
                  </a:lnTo>
                  <a:lnTo>
                    <a:pt x="3067393" y="224459"/>
                  </a:lnTo>
                  <a:lnTo>
                    <a:pt x="3097669" y="224459"/>
                  </a:lnTo>
                  <a:lnTo>
                    <a:pt x="3099104" y="223837"/>
                  </a:lnTo>
                  <a:lnTo>
                    <a:pt x="3101568" y="221348"/>
                  </a:lnTo>
                  <a:lnTo>
                    <a:pt x="3102178" y="219900"/>
                  </a:lnTo>
                  <a:lnTo>
                    <a:pt x="3102178" y="126834"/>
                  </a:lnTo>
                  <a:lnTo>
                    <a:pt x="3145574" y="126834"/>
                  </a:lnTo>
                  <a:lnTo>
                    <a:pt x="3145574" y="96989"/>
                  </a:lnTo>
                  <a:close/>
                </a:path>
                <a:path w="7756525" h="1269365">
                  <a:moveTo>
                    <a:pt x="3297364" y="597192"/>
                  </a:moveTo>
                  <a:lnTo>
                    <a:pt x="3274136" y="562889"/>
                  </a:lnTo>
                  <a:lnTo>
                    <a:pt x="3265665" y="558482"/>
                  </a:lnTo>
                  <a:lnTo>
                    <a:pt x="3265665" y="599376"/>
                  </a:lnTo>
                  <a:lnTo>
                    <a:pt x="3265665" y="607250"/>
                  </a:lnTo>
                  <a:lnTo>
                    <a:pt x="3231604" y="627557"/>
                  </a:lnTo>
                  <a:lnTo>
                    <a:pt x="3226270" y="627557"/>
                  </a:lnTo>
                  <a:lnTo>
                    <a:pt x="3216567" y="627037"/>
                  </a:lnTo>
                  <a:lnTo>
                    <a:pt x="3217875" y="627037"/>
                  </a:lnTo>
                  <a:lnTo>
                    <a:pt x="3211271" y="625881"/>
                  </a:lnTo>
                  <a:lnTo>
                    <a:pt x="3187903" y="610717"/>
                  </a:lnTo>
                  <a:lnTo>
                    <a:pt x="3187928" y="595439"/>
                  </a:lnTo>
                  <a:lnTo>
                    <a:pt x="3226270" y="579056"/>
                  </a:lnTo>
                  <a:lnTo>
                    <a:pt x="3231604" y="579056"/>
                  </a:lnTo>
                  <a:lnTo>
                    <a:pt x="3235515" y="579462"/>
                  </a:lnTo>
                  <a:lnTo>
                    <a:pt x="3236125" y="579462"/>
                  </a:lnTo>
                  <a:lnTo>
                    <a:pt x="3265665" y="599376"/>
                  </a:lnTo>
                  <a:lnTo>
                    <a:pt x="3265665" y="558482"/>
                  </a:lnTo>
                  <a:lnTo>
                    <a:pt x="3257816" y="555739"/>
                  </a:lnTo>
                  <a:lnTo>
                    <a:pt x="3250831" y="553707"/>
                  </a:lnTo>
                  <a:lnTo>
                    <a:pt x="3243237" y="552246"/>
                  </a:lnTo>
                  <a:lnTo>
                    <a:pt x="3234512" y="551319"/>
                  </a:lnTo>
                  <a:lnTo>
                    <a:pt x="3233293" y="551319"/>
                  </a:lnTo>
                  <a:lnTo>
                    <a:pt x="3226270" y="551078"/>
                  </a:lnTo>
                  <a:lnTo>
                    <a:pt x="3181439" y="560819"/>
                  </a:lnTo>
                  <a:lnTo>
                    <a:pt x="3153638" y="595439"/>
                  </a:lnTo>
                  <a:lnTo>
                    <a:pt x="3153638" y="611390"/>
                  </a:lnTo>
                  <a:lnTo>
                    <a:pt x="3181439" y="645845"/>
                  </a:lnTo>
                  <a:lnTo>
                    <a:pt x="3218192" y="654646"/>
                  </a:lnTo>
                  <a:lnTo>
                    <a:pt x="3216821" y="654646"/>
                  </a:lnTo>
                  <a:lnTo>
                    <a:pt x="3226270" y="654913"/>
                  </a:lnTo>
                  <a:lnTo>
                    <a:pt x="3235045" y="654646"/>
                  </a:lnTo>
                  <a:lnTo>
                    <a:pt x="3243199" y="653834"/>
                  </a:lnTo>
                  <a:lnTo>
                    <a:pt x="3285515" y="634034"/>
                  </a:lnTo>
                  <a:lnTo>
                    <a:pt x="3290341" y="627557"/>
                  </a:lnTo>
                  <a:lnTo>
                    <a:pt x="3295624" y="616318"/>
                  </a:lnTo>
                  <a:lnTo>
                    <a:pt x="3297161" y="610044"/>
                  </a:lnTo>
                  <a:lnTo>
                    <a:pt x="3297250" y="607250"/>
                  </a:lnTo>
                  <a:lnTo>
                    <a:pt x="3297364" y="597192"/>
                  </a:lnTo>
                  <a:close/>
                </a:path>
                <a:path w="7756525" h="1269365">
                  <a:moveTo>
                    <a:pt x="3305683" y="515645"/>
                  </a:moveTo>
                  <a:lnTo>
                    <a:pt x="3243503" y="515645"/>
                  </a:lnTo>
                  <a:lnTo>
                    <a:pt x="3243503" y="481749"/>
                  </a:lnTo>
                  <a:lnTo>
                    <a:pt x="3207804" y="481749"/>
                  </a:lnTo>
                  <a:lnTo>
                    <a:pt x="3207804" y="515645"/>
                  </a:lnTo>
                  <a:lnTo>
                    <a:pt x="3145942" y="515645"/>
                  </a:lnTo>
                  <a:lnTo>
                    <a:pt x="3145942" y="543928"/>
                  </a:lnTo>
                  <a:lnTo>
                    <a:pt x="3305683" y="543928"/>
                  </a:lnTo>
                  <a:lnTo>
                    <a:pt x="3305683" y="515645"/>
                  </a:lnTo>
                  <a:close/>
                </a:path>
                <a:path w="7756525" h="1269365">
                  <a:moveTo>
                    <a:pt x="3371088" y="28803"/>
                  </a:moveTo>
                  <a:lnTo>
                    <a:pt x="3369297" y="24345"/>
                  </a:lnTo>
                  <a:lnTo>
                    <a:pt x="3362109" y="17297"/>
                  </a:lnTo>
                  <a:lnTo>
                    <a:pt x="3357651" y="15544"/>
                  </a:lnTo>
                  <a:lnTo>
                    <a:pt x="3220897" y="15544"/>
                  </a:lnTo>
                  <a:lnTo>
                    <a:pt x="3220897" y="45072"/>
                  </a:lnTo>
                  <a:lnTo>
                    <a:pt x="3335591" y="45072"/>
                  </a:lnTo>
                  <a:lnTo>
                    <a:pt x="3336620" y="46113"/>
                  </a:lnTo>
                  <a:lnTo>
                    <a:pt x="3336620" y="48183"/>
                  </a:lnTo>
                  <a:lnTo>
                    <a:pt x="3336315" y="59347"/>
                  </a:lnTo>
                  <a:lnTo>
                    <a:pt x="3336201" y="60769"/>
                  </a:lnTo>
                  <a:lnTo>
                    <a:pt x="3335426" y="70446"/>
                  </a:lnTo>
                  <a:lnTo>
                    <a:pt x="3326269" y="113817"/>
                  </a:lnTo>
                  <a:lnTo>
                    <a:pt x="3319068" y="133985"/>
                  </a:lnTo>
                  <a:lnTo>
                    <a:pt x="3351085" y="133985"/>
                  </a:lnTo>
                  <a:lnTo>
                    <a:pt x="3367494" y="84251"/>
                  </a:lnTo>
                  <a:lnTo>
                    <a:pt x="3370719" y="59347"/>
                  </a:lnTo>
                  <a:lnTo>
                    <a:pt x="3371088" y="53886"/>
                  </a:lnTo>
                  <a:lnTo>
                    <a:pt x="3371088" y="28803"/>
                  </a:lnTo>
                  <a:close/>
                </a:path>
                <a:path w="7756525" h="1269365">
                  <a:moveTo>
                    <a:pt x="3392322" y="144564"/>
                  </a:moveTo>
                  <a:lnTo>
                    <a:pt x="3341903" y="152895"/>
                  </a:lnTo>
                  <a:lnTo>
                    <a:pt x="3312604" y="154190"/>
                  </a:lnTo>
                  <a:lnTo>
                    <a:pt x="3291675" y="154190"/>
                  </a:lnTo>
                  <a:lnTo>
                    <a:pt x="3291675" y="84874"/>
                  </a:lnTo>
                  <a:lnTo>
                    <a:pt x="3257512" y="84874"/>
                  </a:lnTo>
                  <a:lnTo>
                    <a:pt x="3257512" y="154190"/>
                  </a:lnTo>
                  <a:lnTo>
                    <a:pt x="3202114" y="154190"/>
                  </a:lnTo>
                  <a:lnTo>
                    <a:pt x="3202114" y="183959"/>
                  </a:lnTo>
                  <a:lnTo>
                    <a:pt x="3295700" y="183959"/>
                  </a:lnTo>
                  <a:lnTo>
                    <a:pt x="3311144" y="183692"/>
                  </a:lnTo>
                  <a:lnTo>
                    <a:pt x="3353790" y="181686"/>
                  </a:lnTo>
                  <a:lnTo>
                    <a:pt x="3392119" y="172745"/>
                  </a:lnTo>
                  <a:lnTo>
                    <a:pt x="3392322" y="170053"/>
                  </a:lnTo>
                  <a:lnTo>
                    <a:pt x="3392322" y="144564"/>
                  </a:lnTo>
                  <a:close/>
                </a:path>
                <a:path w="7756525" h="1269365">
                  <a:moveTo>
                    <a:pt x="3392779" y="672642"/>
                  </a:moveTo>
                  <a:lnTo>
                    <a:pt x="3357689" y="672642"/>
                  </a:lnTo>
                  <a:lnTo>
                    <a:pt x="3357689" y="698436"/>
                  </a:lnTo>
                  <a:lnTo>
                    <a:pt x="3357689" y="726732"/>
                  </a:lnTo>
                  <a:lnTo>
                    <a:pt x="3357689" y="755535"/>
                  </a:lnTo>
                  <a:lnTo>
                    <a:pt x="3356673" y="756577"/>
                  </a:lnTo>
                  <a:lnTo>
                    <a:pt x="3238068" y="756577"/>
                  </a:lnTo>
                  <a:lnTo>
                    <a:pt x="3237039" y="755535"/>
                  </a:lnTo>
                  <a:lnTo>
                    <a:pt x="3237039" y="726732"/>
                  </a:lnTo>
                  <a:lnTo>
                    <a:pt x="3357689" y="726732"/>
                  </a:lnTo>
                  <a:lnTo>
                    <a:pt x="3357689" y="698436"/>
                  </a:lnTo>
                  <a:lnTo>
                    <a:pt x="3237039" y="698436"/>
                  </a:lnTo>
                  <a:lnTo>
                    <a:pt x="3237039" y="672642"/>
                  </a:lnTo>
                  <a:lnTo>
                    <a:pt x="3202571" y="672642"/>
                  </a:lnTo>
                  <a:lnTo>
                    <a:pt x="3202571" y="772223"/>
                  </a:lnTo>
                  <a:lnTo>
                    <a:pt x="3204375" y="776681"/>
                  </a:lnTo>
                  <a:lnTo>
                    <a:pt x="3211550" y="783729"/>
                  </a:lnTo>
                  <a:lnTo>
                    <a:pt x="3216008" y="785495"/>
                  </a:lnTo>
                  <a:lnTo>
                    <a:pt x="3379343" y="785495"/>
                  </a:lnTo>
                  <a:lnTo>
                    <a:pt x="3383800" y="783729"/>
                  </a:lnTo>
                  <a:lnTo>
                    <a:pt x="3390989" y="776681"/>
                  </a:lnTo>
                  <a:lnTo>
                    <a:pt x="3392779" y="772223"/>
                  </a:lnTo>
                  <a:lnTo>
                    <a:pt x="3392779" y="756577"/>
                  </a:lnTo>
                  <a:lnTo>
                    <a:pt x="3392779" y="726732"/>
                  </a:lnTo>
                  <a:lnTo>
                    <a:pt x="3392779" y="698436"/>
                  </a:lnTo>
                  <a:lnTo>
                    <a:pt x="3392779" y="672642"/>
                  </a:lnTo>
                  <a:close/>
                </a:path>
                <a:path w="7756525" h="1269365">
                  <a:moveTo>
                    <a:pt x="3393402" y="488594"/>
                  </a:moveTo>
                  <a:lnTo>
                    <a:pt x="3358921" y="488594"/>
                  </a:lnTo>
                  <a:lnTo>
                    <a:pt x="3358921" y="549529"/>
                  </a:lnTo>
                  <a:lnTo>
                    <a:pt x="3307219" y="549529"/>
                  </a:lnTo>
                  <a:lnTo>
                    <a:pt x="3307219" y="578434"/>
                  </a:lnTo>
                  <a:lnTo>
                    <a:pt x="3358921" y="578434"/>
                  </a:lnTo>
                  <a:lnTo>
                    <a:pt x="3358921" y="611390"/>
                  </a:lnTo>
                  <a:lnTo>
                    <a:pt x="3307219" y="611390"/>
                  </a:lnTo>
                  <a:lnTo>
                    <a:pt x="3307219" y="640308"/>
                  </a:lnTo>
                  <a:lnTo>
                    <a:pt x="3358921" y="640308"/>
                  </a:lnTo>
                  <a:lnTo>
                    <a:pt x="3358921" y="659892"/>
                  </a:lnTo>
                  <a:lnTo>
                    <a:pt x="3388055" y="659892"/>
                  </a:lnTo>
                  <a:lnTo>
                    <a:pt x="3389236" y="659523"/>
                  </a:lnTo>
                  <a:lnTo>
                    <a:pt x="3392322" y="658075"/>
                  </a:lnTo>
                  <a:lnTo>
                    <a:pt x="3393186" y="656361"/>
                  </a:lnTo>
                  <a:lnTo>
                    <a:pt x="3393402" y="653669"/>
                  </a:lnTo>
                  <a:lnTo>
                    <a:pt x="3393402" y="488594"/>
                  </a:lnTo>
                  <a:close/>
                </a:path>
                <a:path w="7756525" h="1269365">
                  <a:moveTo>
                    <a:pt x="3445256" y="272948"/>
                  </a:moveTo>
                  <a:lnTo>
                    <a:pt x="3281832" y="272948"/>
                  </a:lnTo>
                  <a:lnTo>
                    <a:pt x="3281222" y="272694"/>
                  </a:lnTo>
                  <a:lnTo>
                    <a:pt x="3279991" y="271653"/>
                  </a:lnTo>
                  <a:lnTo>
                    <a:pt x="3279673" y="270878"/>
                  </a:lnTo>
                  <a:lnTo>
                    <a:pt x="3279673" y="204876"/>
                  </a:lnTo>
                  <a:lnTo>
                    <a:pt x="3244900" y="204876"/>
                  </a:lnTo>
                  <a:lnTo>
                    <a:pt x="3244900" y="289229"/>
                  </a:lnTo>
                  <a:lnTo>
                    <a:pt x="3246793" y="293738"/>
                  </a:lnTo>
                  <a:lnTo>
                    <a:pt x="3254387" y="300990"/>
                  </a:lnTo>
                  <a:lnTo>
                    <a:pt x="3258743" y="302793"/>
                  </a:lnTo>
                  <a:lnTo>
                    <a:pt x="3440747" y="302793"/>
                  </a:lnTo>
                  <a:lnTo>
                    <a:pt x="3442182" y="302183"/>
                  </a:lnTo>
                  <a:lnTo>
                    <a:pt x="3444646" y="299694"/>
                  </a:lnTo>
                  <a:lnTo>
                    <a:pt x="3445256" y="298234"/>
                  </a:lnTo>
                  <a:lnTo>
                    <a:pt x="3445256" y="272948"/>
                  </a:lnTo>
                  <a:close/>
                </a:path>
                <a:path w="7756525" h="1269365">
                  <a:moveTo>
                    <a:pt x="3481273" y="94195"/>
                  </a:moveTo>
                  <a:lnTo>
                    <a:pt x="3440023" y="94195"/>
                  </a:lnTo>
                  <a:lnTo>
                    <a:pt x="3440023" y="6832"/>
                  </a:lnTo>
                  <a:lnTo>
                    <a:pt x="3405251" y="6832"/>
                  </a:lnTo>
                  <a:lnTo>
                    <a:pt x="3405251" y="224459"/>
                  </a:lnTo>
                  <a:lnTo>
                    <a:pt x="3435515" y="224459"/>
                  </a:lnTo>
                  <a:lnTo>
                    <a:pt x="3436950" y="223837"/>
                  </a:lnTo>
                  <a:lnTo>
                    <a:pt x="3439414" y="221348"/>
                  </a:lnTo>
                  <a:lnTo>
                    <a:pt x="3440023" y="219900"/>
                  </a:lnTo>
                  <a:lnTo>
                    <a:pt x="3440023" y="123723"/>
                  </a:lnTo>
                  <a:lnTo>
                    <a:pt x="3481273" y="123723"/>
                  </a:lnTo>
                  <a:lnTo>
                    <a:pt x="3481273" y="94195"/>
                  </a:lnTo>
                  <a:close/>
                </a:path>
                <a:path w="7756525" h="1269365">
                  <a:moveTo>
                    <a:pt x="3573754" y="649325"/>
                  </a:moveTo>
                  <a:lnTo>
                    <a:pt x="3573449" y="643102"/>
                  </a:lnTo>
                  <a:lnTo>
                    <a:pt x="3573335" y="641515"/>
                  </a:lnTo>
                  <a:lnTo>
                    <a:pt x="3572256" y="634403"/>
                  </a:lnTo>
                  <a:lnTo>
                    <a:pt x="3572129" y="633933"/>
                  </a:lnTo>
                  <a:lnTo>
                    <a:pt x="3570376" y="627164"/>
                  </a:lnTo>
                  <a:lnTo>
                    <a:pt x="3545573" y="590753"/>
                  </a:lnTo>
                  <a:lnTo>
                    <a:pt x="3539820" y="586549"/>
                  </a:lnTo>
                  <a:lnTo>
                    <a:pt x="3539820" y="643102"/>
                  </a:lnTo>
                  <a:lnTo>
                    <a:pt x="3539744" y="657415"/>
                  </a:lnTo>
                  <a:lnTo>
                    <a:pt x="3538715" y="663155"/>
                  </a:lnTo>
                  <a:lnTo>
                    <a:pt x="3538588" y="663460"/>
                  </a:lnTo>
                  <a:lnTo>
                    <a:pt x="3534003" y="674966"/>
                  </a:lnTo>
                  <a:lnTo>
                    <a:pt x="3500704" y="697191"/>
                  </a:lnTo>
                  <a:lnTo>
                    <a:pt x="3488194" y="697191"/>
                  </a:lnTo>
                  <a:lnTo>
                    <a:pt x="3482060" y="696061"/>
                  </a:lnTo>
                  <a:lnTo>
                    <a:pt x="3482213" y="696061"/>
                  </a:lnTo>
                  <a:lnTo>
                    <a:pt x="3471265" y="691756"/>
                  </a:lnTo>
                  <a:lnTo>
                    <a:pt x="3466439" y="688594"/>
                  </a:lnTo>
                  <a:lnTo>
                    <a:pt x="3458235" y="680300"/>
                  </a:lnTo>
                  <a:lnTo>
                    <a:pt x="3454997" y="675284"/>
                  </a:lnTo>
                  <a:lnTo>
                    <a:pt x="3454882" y="674966"/>
                  </a:lnTo>
                  <a:lnTo>
                    <a:pt x="3450285" y="663460"/>
                  </a:lnTo>
                  <a:lnTo>
                    <a:pt x="3450234" y="663155"/>
                  </a:lnTo>
                  <a:lnTo>
                    <a:pt x="3449218" y="657415"/>
                  </a:lnTo>
                  <a:lnTo>
                    <a:pt x="3449104" y="643102"/>
                  </a:lnTo>
                  <a:lnTo>
                    <a:pt x="3470643" y="609219"/>
                  </a:lnTo>
                  <a:lnTo>
                    <a:pt x="3487775" y="602996"/>
                  </a:lnTo>
                  <a:lnTo>
                    <a:pt x="3501326" y="602996"/>
                  </a:lnTo>
                  <a:lnTo>
                    <a:pt x="3507384" y="604240"/>
                  </a:lnTo>
                  <a:lnTo>
                    <a:pt x="3507524" y="604240"/>
                  </a:lnTo>
                  <a:lnTo>
                    <a:pt x="3538817" y="637819"/>
                  </a:lnTo>
                  <a:lnTo>
                    <a:pt x="3539820" y="643102"/>
                  </a:lnTo>
                  <a:lnTo>
                    <a:pt x="3539820" y="586549"/>
                  </a:lnTo>
                  <a:lnTo>
                    <a:pt x="3502596" y="573227"/>
                  </a:lnTo>
                  <a:lnTo>
                    <a:pt x="3502456" y="573227"/>
                  </a:lnTo>
                  <a:lnTo>
                    <a:pt x="3494341" y="572846"/>
                  </a:lnTo>
                  <a:lnTo>
                    <a:pt x="3455339" y="582193"/>
                  </a:lnTo>
                  <a:lnTo>
                    <a:pt x="3424009" y="612711"/>
                  </a:lnTo>
                  <a:lnTo>
                    <a:pt x="3423894" y="612952"/>
                  </a:lnTo>
                  <a:lnTo>
                    <a:pt x="3420783" y="619480"/>
                  </a:lnTo>
                  <a:lnTo>
                    <a:pt x="3418230" y="626592"/>
                  </a:lnTo>
                  <a:lnTo>
                    <a:pt x="3416401" y="633933"/>
                  </a:lnTo>
                  <a:lnTo>
                    <a:pt x="3416338" y="634403"/>
                  </a:lnTo>
                  <a:lnTo>
                    <a:pt x="3415309" y="641515"/>
                  </a:lnTo>
                  <a:lnTo>
                    <a:pt x="3415207" y="643521"/>
                  </a:lnTo>
                  <a:lnTo>
                    <a:pt x="3414941" y="649325"/>
                  </a:lnTo>
                  <a:lnTo>
                    <a:pt x="3415296" y="657415"/>
                  </a:lnTo>
                  <a:lnTo>
                    <a:pt x="3431857" y="699147"/>
                  </a:lnTo>
                  <a:lnTo>
                    <a:pt x="3469144" y="723861"/>
                  </a:lnTo>
                  <a:lnTo>
                    <a:pt x="3485553" y="726960"/>
                  </a:lnTo>
                  <a:lnTo>
                    <a:pt x="3485400" y="726960"/>
                  </a:lnTo>
                  <a:lnTo>
                    <a:pt x="3494341" y="727354"/>
                  </a:lnTo>
                  <a:lnTo>
                    <a:pt x="3503079" y="726960"/>
                  </a:lnTo>
                  <a:lnTo>
                    <a:pt x="3511423" y="725792"/>
                  </a:lnTo>
                  <a:lnTo>
                    <a:pt x="3546627" y="709269"/>
                  </a:lnTo>
                  <a:lnTo>
                    <a:pt x="3557930" y="697191"/>
                  </a:lnTo>
                  <a:lnTo>
                    <a:pt x="3561207" y="692607"/>
                  </a:lnTo>
                  <a:lnTo>
                    <a:pt x="3573424" y="656577"/>
                  </a:lnTo>
                  <a:lnTo>
                    <a:pt x="3573754" y="649325"/>
                  </a:lnTo>
                  <a:close/>
                </a:path>
                <a:path w="7756525" h="1269365">
                  <a:moveTo>
                    <a:pt x="3584219" y="530250"/>
                  </a:moveTo>
                  <a:lnTo>
                    <a:pt x="3512502" y="530250"/>
                  </a:lnTo>
                  <a:lnTo>
                    <a:pt x="3512502" y="488276"/>
                  </a:lnTo>
                  <a:lnTo>
                    <a:pt x="3477107" y="488276"/>
                  </a:lnTo>
                  <a:lnTo>
                    <a:pt x="3477107" y="530250"/>
                  </a:lnTo>
                  <a:lnTo>
                    <a:pt x="3406317" y="530250"/>
                  </a:lnTo>
                  <a:lnTo>
                    <a:pt x="3406317" y="559790"/>
                  </a:lnTo>
                  <a:lnTo>
                    <a:pt x="3584219" y="559790"/>
                  </a:lnTo>
                  <a:lnTo>
                    <a:pt x="3584219" y="530250"/>
                  </a:lnTo>
                  <a:close/>
                </a:path>
                <a:path w="7756525" h="1269365">
                  <a:moveTo>
                    <a:pt x="3655784" y="140208"/>
                  </a:moveTo>
                  <a:lnTo>
                    <a:pt x="3621290" y="122428"/>
                  </a:lnTo>
                  <a:lnTo>
                    <a:pt x="3587331" y="94653"/>
                  </a:lnTo>
                  <a:lnTo>
                    <a:pt x="3575761" y="74612"/>
                  </a:lnTo>
                  <a:lnTo>
                    <a:pt x="3575761" y="10871"/>
                  </a:lnTo>
                  <a:lnTo>
                    <a:pt x="3539744" y="10871"/>
                  </a:lnTo>
                  <a:lnTo>
                    <a:pt x="3539744" y="67144"/>
                  </a:lnTo>
                  <a:lnTo>
                    <a:pt x="3539337" y="73774"/>
                  </a:lnTo>
                  <a:lnTo>
                    <a:pt x="3520871" y="110731"/>
                  </a:lnTo>
                  <a:lnTo>
                    <a:pt x="3491280" y="136321"/>
                  </a:lnTo>
                  <a:lnTo>
                    <a:pt x="3463417" y="152336"/>
                  </a:lnTo>
                  <a:lnTo>
                    <a:pt x="3486505" y="174713"/>
                  </a:lnTo>
                  <a:lnTo>
                    <a:pt x="3519932" y="152793"/>
                  </a:lnTo>
                  <a:lnTo>
                    <a:pt x="3551390" y="122428"/>
                  </a:lnTo>
                  <a:lnTo>
                    <a:pt x="3559441" y="112229"/>
                  </a:lnTo>
                  <a:lnTo>
                    <a:pt x="3562934" y="116992"/>
                  </a:lnTo>
                  <a:lnTo>
                    <a:pt x="3599916" y="146265"/>
                  </a:lnTo>
                  <a:lnTo>
                    <a:pt x="3636086" y="163525"/>
                  </a:lnTo>
                  <a:lnTo>
                    <a:pt x="3655784" y="140208"/>
                  </a:lnTo>
                  <a:close/>
                </a:path>
                <a:path w="7756525" h="1269365">
                  <a:moveTo>
                    <a:pt x="3713645" y="193052"/>
                  </a:moveTo>
                  <a:lnTo>
                    <a:pt x="3679787" y="193052"/>
                  </a:lnTo>
                  <a:lnTo>
                    <a:pt x="3679787" y="221653"/>
                  </a:lnTo>
                  <a:lnTo>
                    <a:pt x="3679787" y="274091"/>
                  </a:lnTo>
                  <a:lnTo>
                    <a:pt x="3678758" y="275132"/>
                  </a:lnTo>
                  <a:lnTo>
                    <a:pt x="3549091" y="275132"/>
                  </a:lnTo>
                  <a:lnTo>
                    <a:pt x="3548062" y="274091"/>
                  </a:lnTo>
                  <a:lnTo>
                    <a:pt x="3548062" y="221653"/>
                  </a:lnTo>
                  <a:lnTo>
                    <a:pt x="3679787" y="221653"/>
                  </a:lnTo>
                  <a:lnTo>
                    <a:pt x="3679787" y="193052"/>
                  </a:lnTo>
                  <a:lnTo>
                    <a:pt x="3514204" y="193052"/>
                  </a:lnTo>
                  <a:lnTo>
                    <a:pt x="3514293" y="290677"/>
                  </a:lnTo>
                  <a:lnTo>
                    <a:pt x="3515995" y="294919"/>
                  </a:lnTo>
                  <a:lnTo>
                    <a:pt x="3523183" y="301967"/>
                  </a:lnTo>
                  <a:lnTo>
                    <a:pt x="3527641" y="303733"/>
                  </a:lnTo>
                  <a:lnTo>
                    <a:pt x="3700005" y="303733"/>
                  </a:lnTo>
                  <a:lnTo>
                    <a:pt x="3704463" y="301967"/>
                  </a:lnTo>
                  <a:lnTo>
                    <a:pt x="3711803" y="295186"/>
                  </a:lnTo>
                  <a:lnTo>
                    <a:pt x="3711905" y="294919"/>
                  </a:lnTo>
                  <a:lnTo>
                    <a:pt x="3713645" y="290677"/>
                  </a:lnTo>
                  <a:lnTo>
                    <a:pt x="3713645" y="275132"/>
                  </a:lnTo>
                  <a:lnTo>
                    <a:pt x="3713645" y="221653"/>
                  </a:lnTo>
                  <a:lnTo>
                    <a:pt x="3713645" y="193052"/>
                  </a:lnTo>
                  <a:close/>
                </a:path>
                <a:path w="7756525" h="1269365">
                  <a:moveTo>
                    <a:pt x="3716109" y="6832"/>
                  </a:moveTo>
                  <a:lnTo>
                    <a:pt x="3681641" y="6832"/>
                  </a:lnTo>
                  <a:lnTo>
                    <a:pt x="3681641" y="175641"/>
                  </a:lnTo>
                  <a:lnTo>
                    <a:pt x="3711587" y="175641"/>
                  </a:lnTo>
                  <a:lnTo>
                    <a:pt x="3713022" y="175031"/>
                  </a:lnTo>
                  <a:lnTo>
                    <a:pt x="3715486" y="172542"/>
                  </a:lnTo>
                  <a:lnTo>
                    <a:pt x="3716109" y="171081"/>
                  </a:lnTo>
                  <a:lnTo>
                    <a:pt x="3716109" y="6832"/>
                  </a:lnTo>
                  <a:close/>
                </a:path>
                <a:path w="7756525" h="1269365">
                  <a:moveTo>
                    <a:pt x="3918013" y="126530"/>
                  </a:moveTo>
                  <a:lnTo>
                    <a:pt x="3918000" y="126212"/>
                  </a:lnTo>
                  <a:lnTo>
                    <a:pt x="3917721" y="116713"/>
                  </a:lnTo>
                  <a:lnTo>
                    <a:pt x="3916857" y="106857"/>
                  </a:lnTo>
                  <a:lnTo>
                    <a:pt x="3907510" y="68084"/>
                  </a:lnTo>
                  <a:lnTo>
                    <a:pt x="3882618" y="31267"/>
                  </a:lnTo>
                  <a:lnTo>
                    <a:pt x="3882618" y="126212"/>
                  </a:lnTo>
                  <a:lnTo>
                    <a:pt x="3882606" y="126530"/>
                  </a:lnTo>
                  <a:lnTo>
                    <a:pt x="3878288" y="165163"/>
                  </a:lnTo>
                  <a:lnTo>
                    <a:pt x="3851630" y="206679"/>
                  </a:lnTo>
                  <a:lnTo>
                    <a:pt x="3844963" y="208915"/>
                  </a:lnTo>
                  <a:lnTo>
                    <a:pt x="3829570" y="208915"/>
                  </a:lnTo>
                  <a:lnTo>
                    <a:pt x="3800614" y="178295"/>
                  </a:lnTo>
                  <a:lnTo>
                    <a:pt x="3792601" y="134493"/>
                  </a:lnTo>
                  <a:lnTo>
                    <a:pt x="3792436" y="126212"/>
                  </a:lnTo>
                  <a:lnTo>
                    <a:pt x="3792588" y="120040"/>
                  </a:lnTo>
                  <a:lnTo>
                    <a:pt x="3800233" y="80162"/>
                  </a:lnTo>
                  <a:lnTo>
                    <a:pt x="3822496" y="48387"/>
                  </a:lnTo>
                  <a:lnTo>
                    <a:pt x="3829367" y="45694"/>
                  </a:lnTo>
                  <a:lnTo>
                    <a:pt x="3845369" y="45694"/>
                  </a:lnTo>
                  <a:lnTo>
                    <a:pt x="3852253" y="48387"/>
                  </a:lnTo>
                  <a:lnTo>
                    <a:pt x="3863733" y="59169"/>
                  </a:lnTo>
                  <a:lnTo>
                    <a:pt x="3863822" y="59296"/>
                  </a:lnTo>
                  <a:lnTo>
                    <a:pt x="3868458" y="65900"/>
                  </a:lnTo>
                  <a:lnTo>
                    <a:pt x="3872153" y="73990"/>
                  </a:lnTo>
                  <a:lnTo>
                    <a:pt x="3874732" y="80162"/>
                  </a:lnTo>
                  <a:lnTo>
                    <a:pt x="3876916" y="86575"/>
                  </a:lnTo>
                  <a:lnTo>
                    <a:pt x="3877043" y="87045"/>
                  </a:lnTo>
                  <a:lnTo>
                    <a:pt x="3878732" y="93218"/>
                  </a:lnTo>
                  <a:lnTo>
                    <a:pt x="3882618" y="126212"/>
                  </a:lnTo>
                  <a:lnTo>
                    <a:pt x="3882618" y="31267"/>
                  </a:lnTo>
                  <a:lnTo>
                    <a:pt x="3847744" y="15240"/>
                  </a:lnTo>
                  <a:lnTo>
                    <a:pt x="3837368" y="14605"/>
                  </a:lnTo>
                  <a:lnTo>
                    <a:pt x="3827132" y="15240"/>
                  </a:lnTo>
                  <a:lnTo>
                    <a:pt x="3787051" y="36334"/>
                  </a:lnTo>
                  <a:lnTo>
                    <a:pt x="3764280" y="77330"/>
                  </a:lnTo>
                  <a:lnTo>
                    <a:pt x="3757333" y="116713"/>
                  </a:lnTo>
                  <a:lnTo>
                    <a:pt x="3757041" y="126530"/>
                  </a:lnTo>
                  <a:lnTo>
                    <a:pt x="3757333" y="137744"/>
                  </a:lnTo>
                  <a:lnTo>
                    <a:pt x="3764292" y="179692"/>
                  </a:lnTo>
                  <a:lnTo>
                    <a:pt x="3787279" y="220027"/>
                  </a:lnTo>
                  <a:lnTo>
                    <a:pt x="3827132" y="239433"/>
                  </a:lnTo>
                  <a:lnTo>
                    <a:pt x="3837368" y="240004"/>
                  </a:lnTo>
                  <a:lnTo>
                    <a:pt x="3847617" y="239433"/>
                  </a:lnTo>
                  <a:lnTo>
                    <a:pt x="3887736" y="220027"/>
                  </a:lnTo>
                  <a:lnTo>
                    <a:pt x="3910761" y="179692"/>
                  </a:lnTo>
                  <a:lnTo>
                    <a:pt x="3917721" y="137744"/>
                  </a:lnTo>
                  <a:lnTo>
                    <a:pt x="3917797" y="134493"/>
                  </a:lnTo>
                  <a:lnTo>
                    <a:pt x="3918013" y="126530"/>
                  </a:lnTo>
                  <a:close/>
                </a:path>
                <a:path w="7756525" h="1269365">
                  <a:moveTo>
                    <a:pt x="3920312" y="575017"/>
                  </a:moveTo>
                  <a:lnTo>
                    <a:pt x="3751757" y="575017"/>
                  </a:lnTo>
                  <a:lnTo>
                    <a:pt x="3750729" y="573976"/>
                  </a:lnTo>
                  <a:lnTo>
                    <a:pt x="3750729" y="485482"/>
                  </a:lnTo>
                  <a:lnTo>
                    <a:pt x="3715639" y="485482"/>
                  </a:lnTo>
                  <a:lnTo>
                    <a:pt x="3715639" y="590461"/>
                  </a:lnTo>
                  <a:lnTo>
                    <a:pt x="3717429" y="594868"/>
                  </a:lnTo>
                  <a:lnTo>
                    <a:pt x="3724618" y="602119"/>
                  </a:lnTo>
                  <a:lnTo>
                    <a:pt x="3729075" y="603935"/>
                  </a:lnTo>
                  <a:lnTo>
                    <a:pt x="3920312" y="603935"/>
                  </a:lnTo>
                  <a:lnTo>
                    <a:pt x="3920312" y="575017"/>
                  </a:lnTo>
                  <a:close/>
                </a:path>
                <a:path w="7756525" h="1269365">
                  <a:moveTo>
                    <a:pt x="3920617" y="755027"/>
                  </a:moveTo>
                  <a:lnTo>
                    <a:pt x="3749802" y="755027"/>
                  </a:lnTo>
                  <a:lnTo>
                    <a:pt x="3749192" y="754761"/>
                  </a:lnTo>
                  <a:lnTo>
                    <a:pt x="3747960" y="753732"/>
                  </a:lnTo>
                  <a:lnTo>
                    <a:pt x="3747643" y="752944"/>
                  </a:lnTo>
                  <a:lnTo>
                    <a:pt x="3747643" y="693470"/>
                  </a:lnTo>
                  <a:lnTo>
                    <a:pt x="3712565" y="693470"/>
                  </a:lnTo>
                  <a:lnTo>
                    <a:pt x="3712565" y="771296"/>
                  </a:lnTo>
                  <a:lnTo>
                    <a:pt x="3714458" y="775804"/>
                  </a:lnTo>
                  <a:lnTo>
                    <a:pt x="3722052" y="783056"/>
                  </a:lnTo>
                  <a:lnTo>
                    <a:pt x="3726408" y="784872"/>
                  </a:lnTo>
                  <a:lnTo>
                    <a:pt x="3916108" y="784872"/>
                  </a:lnTo>
                  <a:lnTo>
                    <a:pt x="3917543" y="784250"/>
                  </a:lnTo>
                  <a:lnTo>
                    <a:pt x="3920007" y="781761"/>
                  </a:lnTo>
                  <a:lnTo>
                    <a:pt x="3920617" y="780313"/>
                  </a:lnTo>
                  <a:lnTo>
                    <a:pt x="3920617" y="755027"/>
                  </a:lnTo>
                  <a:close/>
                </a:path>
                <a:path w="7756525" h="1269365">
                  <a:moveTo>
                    <a:pt x="3953853" y="634707"/>
                  </a:moveTo>
                  <a:lnTo>
                    <a:pt x="3686403" y="634707"/>
                  </a:lnTo>
                  <a:lnTo>
                    <a:pt x="3686403" y="607034"/>
                  </a:lnTo>
                  <a:lnTo>
                    <a:pt x="3643922" y="607034"/>
                  </a:lnTo>
                  <a:lnTo>
                    <a:pt x="3643922" y="488276"/>
                  </a:lnTo>
                  <a:lnTo>
                    <a:pt x="3609759" y="488276"/>
                  </a:lnTo>
                  <a:lnTo>
                    <a:pt x="3609759" y="784555"/>
                  </a:lnTo>
                  <a:lnTo>
                    <a:pt x="3639413" y="784555"/>
                  </a:lnTo>
                  <a:lnTo>
                    <a:pt x="3640848" y="783932"/>
                  </a:lnTo>
                  <a:lnTo>
                    <a:pt x="3643312" y="781443"/>
                  </a:lnTo>
                  <a:lnTo>
                    <a:pt x="3643922" y="779995"/>
                  </a:lnTo>
                  <a:lnTo>
                    <a:pt x="3643922" y="636879"/>
                  </a:lnTo>
                  <a:lnTo>
                    <a:pt x="3676853" y="636879"/>
                  </a:lnTo>
                  <a:lnTo>
                    <a:pt x="3676853" y="664870"/>
                  </a:lnTo>
                  <a:lnTo>
                    <a:pt x="3949344" y="664870"/>
                  </a:lnTo>
                  <a:lnTo>
                    <a:pt x="3950779" y="664248"/>
                  </a:lnTo>
                  <a:lnTo>
                    <a:pt x="3953243" y="661758"/>
                  </a:lnTo>
                  <a:lnTo>
                    <a:pt x="3953853" y="660311"/>
                  </a:lnTo>
                  <a:lnTo>
                    <a:pt x="3953853" y="634707"/>
                  </a:lnTo>
                  <a:close/>
                </a:path>
                <a:path w="7756525" h="1269365">
                  <a:moveTo>
                    <a:pt x="3991254" y="6527"/>
                  </a:moveTo>
                  <a:lnTo>
                    <a:pt x="3956177" y="6527"/>
                  </a:lnTo>
                  <a:lnTo>
                    <a:pt x="3956177" y="302793"/>
                  </a:lnTo>
                  <a:lnTo>
                    <a:pt x="3986746" y="302793"/>
                  </a:lnTo>
                  <a:lnTo>
                    <a:pt x="3988181" y="302183"/>
                  </a:lnTo>
                  <a:lnTo>
                    <a:pt x="3990644" y="299694"/>
                  </a:lnTo>
                  <a:lnTo>
                    <a:pt x="3991254" y="298234"/>
                  </a:lnTo>
                  <a:lnTo>
                    <a:pt x="3991254" y="6527"/>
                  </a:lnTo>
                  <a:close/>
                </a:path>
                <a:path w="7756525" h="1269365">
                  <a:moveTo>
                    <a:pt x="4187926" y="189953"/>
                  </a:moveTo>
                  <a:lnTo>
                    <a:pt x="4134866" y="196329"/>
                  </a:lnTo>
                  <a:lnTo>
                    <a:pt x="4086402" y="199085"/>
                  </a:lnTo>
                  <a:lnTo>
                    <a:pt x="4071213" y="199453"/>
                  </a:lnTo>
                  <a:lnTo>
                    <a:pt x="4054335" y="199453"/>
                  </a:lnTo>
                  <a:lnTo>
                    <a:pt x="4053954" y="199085"/>
                  </a:lnTo>
                  <a:lnTo>
                    <a:pt x="4053433" y="198450"/>
                  </a:lnTo>
                  <a:lnTo>
                    <a:pt x="4053433" y="15544"/>
                  </a:lnTo>
                  <a:lnTo>
                    <a:pt x="4018965" y="15544"/>
                  </a:lnTo>
                  <a:lnTo>
                    <a:pt x="4018965" y="216471"/>
                  </a:lnTo>
                  <a:lnTo>
                    <a:pt x="4020756" y="220929"/>
                  </a:lnTo>
                  <a:lnTo>
                    <a:pt x="4027932" y="227977"/>
                  </a:lnTo>
                  <a:lnTo>
                    <a:pt x="4032097" y="229628"/>
                  </a:lnTo>
                  <a:lnTo>
                    <a:pt x="4056926" y="229628"/>
                  </a:lnTo>
                  <a:lnTo>
                    <a:pt x="4107332" y="228142"/>
                  </a:lnTo>
                  <a:lnTo>
                    <a:pt x="4146118" y="225171"/>
                  </a:lnTo>
                  <a:lnTo>
                    <a:pt x="4187926" y="218859"/>
                  </a:lnTo>
                  <a:lnTo>
                    <a:pt x="4187926" y="199453"/>
                  </a:lnTo>
                  <a:lnTo>
                    <a:pt x="4187926" y="189953"/>
                  </a:lnTo>
                  <a:close/>
                </a:path>
                <a:path w="7756525" h="1269365">
                  <a:moveTo>
                    <a:pt x="4190873" y="621957"/>
                  </a:moveTo>
                  <a:lnTo>
                    <a:pt x="4156379" y="604189"/>
                  </a:lnTo>
                  <a:lnTo>
                    <a:pt x="4141305" y="593979"/>
                  </a:lnTo>
                  <a:lnTo>
                    <a:pt x="4137622" y="591185"/>
                  </a:lnTo>
                  <a:lnTo>
                    <a:pt x="4110850" y="556361"/>
                  </a:lnTo>
                  <a:lnTo>
                    <a:pt x="4110850" y="492633"/>
                  </a:lnTo>
                  <a:lnTo>
                    <a:pt x="4074833" y="492633"/>
                  </a:lnTo>
                  <a:lnTo>
                    <a:pt x="4074833" y="548906"/>
                  </a:lnTo>
                  <a:lnTo>
                    <a:pt x="4074426" y="555536"/>
                  </a:lnTo>
                  <a:lnTo>
                    <a:pt x="4055961" y="592480"/>
                  </a:lnTo>
                  <a:lnTo>
                    <a:pt x="4026357" y="618070"/>
                  </a:lnTo>
                  <a:lnTo>
                    <a:pt x="3998506" y="634085"/>
                  </a:lnTo>
                  <a:lnTo>
                    <a:pt x="4021594" y="656475"/>
                  </a:lnTo>
                  <a:lnTo>
                    <a:pt x="4055021" y="634555"/>
                  </a:lnTo>
                  <a:lnTo>
                    <a:pt x="4086479" y="604189"/>
                  </a:lnTo>
                  <a:lnTo>
                    <a:pt x="4094530" y="593979"/>
                  </a:lnTo>
                  <a:lnTo>
                    <a:pt x="4098023" y="598754"/>
                  </a:lnTo>
                  <a:lnTo>
                    <a:pt x="4135005" y="628027"/>
                  </a:lnTo>
                  <a:lnTo>
                    <a:pt x="4171175" y="645274"/>
                  </a:lnTo>
                  <a:lnTo>
                    <a:pt x="4190873" y="621957"/>
                  </a:lnTo>
                  <a:close/>
                </a:path>
                <a:path w="7756525" h="1269365">
                  <a:moveTo>
                    <a:pt x="4248734" y="674814"/>
                  </a:moveTo>
                  <a:lnTo>
                    <a:pt x="4214876" y="674814"/>
                  </a:lnTo>
                  <a:lnTo>
                    <a:pt x="4214876" y="703414"/>
                  </a:lnTo>
                  <a:lnTo>
                    <a:pt x="4214876" y="755853"/>
                  </a:lnTo>
                  <a:lnTo>
                    <a:pt x="4213847" y="756881"/>
                  </a:lnTo>
                  <a:lnTo>
                    <a:pt x="4084180" y="756881"/>
                  </a:lnTo>
                  <a:lnTo>
                    <a:pt x="4083151" y="755853"/>
                  </a:lnTo>
                  <a:lnTo>
                    <a:pt x="4083151" y="703414"/>
                  </a:lnTo>
                  <a:lnTo>
                    <a:pt x="4214876" y="703414"/>
                  </a:lnTo>
                  <a:lnTo>
                    <a:pt x="4214876" y="674814"/>
                  </a:lnTo>
                  <a:lnTo>
                    <a:pt x="4049293" y="674814"/>
                  </a:lnTo>
                  <a:lnTo>
                    <a:pt x="4049382" y="772426"/>
                  </a:lnTo>
                  <a:lnTo>
                    <a:pt x="4051084" y="776681"/>
                  </a:lnTo>
                  <a:lnTo>
                    <a:pt x="4058272" y="783729"/>
                  </a:lnTo>
                  <a:lnTo>
                    <a:pt x="4062730" y="785495"/>
                  </a:lnTo>
                  <a:lnTo>
                    <a:pt x="4235081" y="785495"/>
                  </a:lnTo>
                  <a:lnTo>
                    <a:pt x="4239552" y="783729"/>
                  </a:lnTo>
                  <a:lnTo>
                    <a:pt x="4246880" y="776935"/>
                  </a:lnTo>
                  <a:lnTo>
                    <a:pt x="4246994" y="776681"/>
                  </a:lnTo>
                  <a:lnTo>
                    <a:pt x="4248734" y="772426"/>
                  </a:lnTo>
                  <a:lnTo>
                    <a:pt x="4248734" y="756881"/>
                  </a:lnTo>
                  <a:lnTo>
                    <a:pt x="4248734" y="703414"/>
                  </a:lnTo>
                  <a:lnTo>
                    <a:pt x="4248734" y="674814"/>
                  </a:lnTo>
                  <a:close/>
                </a:path>
                <a:path w="7756525" h="1269365">
                  <a:moveTo>
                    <a:pt x="4251198" y="488594"/>
                  </a:moveTo>
                  <a:lnTo>
                    <a:pt x="4216717" y="488594"/>
                  </a:lnTo>
                  <a:lnTo>
                    <a:pt x="4216717" y="657402"/>
                  </a:lnTo>
                  <a:lnTo>
                    <a:pt x="4246677" y="657402"/>
                  </a:lnTo>
                  <a:lnTo>
                    <a:pt x="4248112" y="656780"/>
                  </a:lnTo>
                  <a:lnTo>
                    <a:pt x="4250575" y="654291"/>
                  </a:lnTo>
                  <a:lnTo>
                    <a:pt x="4251198" y="652843"/>
                  </a:lnTo>
                  <a:lnTo>
                    <a:pt x="4251198" y="488594"/>
                  </a:lnTo>
                  <a:close/>
                </a:path>
                <a:path w="7756525" h="1269365">
                  <a:moveTo>
                    <a:pt x="4280268" y="91706"/>
                  </a:moveTo>
                  <a:lnTo>
                    <a:pt x="4240873" y="91706"/>
                  </a:lnTo>
                  <a:lnTo>
                    <a:pt x="4240873" y="6832"/>
                  </a:lnTo>
                  <a:lnTo>
                    <a:pt x="4205782" y="6832"/>
                  </a:lnTo>
                  <a:lnTo>
                    <a:pt x="4205782" y="302793"/>
                  </a:lnTo>
                  <a:lnTo>
                    <a:pt x="4236351" y="302793"/>
                  </a:lnTo>
                  <a:lnTo>
                    <a:pt x="4237787" y="302183"/>
                  </a:lnTo>
                  <a:lnTo>
                    <a:pt x="4240250" y="299694"/>
                  </a:lnTo>
                  <a:lnTo>
                    <a:pt x="4240873" y="298234"/>
                  </a:lnTo>
                  <a:lnTo>
                    <a:pt x="4240873" y="121246"/>
                  </a:lnTo>
                  <a:lnTo>
                    <a:pt x="4280268" y="121246"/>
                  </a:lnTo>
                  <a:lnTo>
                    <a:pt x="4280268" y="91706"/>
                  </a:lnTo>
                  <a:close/>
                </a:path>
                <a:path w="7756525" h="1269365">
                  <a:moveTo>
                    <a:pt x="4416780" y="510667"/>
                  </a:moveTo>
                  <a:lnTo>
                    <a:pt x="4414875" y="506158"/>
                  </a:lnTo>
                  <a:lnTo>
                    <a:pt x="4407293" y="499313"/>
                  </a:lnTo>
                  <a:lnTo>
                    <a:pt x="4402925" y="497611"/>
                  </a:lnTo>
                  <a:lnTo>
                    <a:pt x="4286897" y="497611"/>
                  </a:lnTo>
                  <a:lnTo>
                    <a:pt x="4286897" y="526211"/>
                  </a:lnTo>
                  <a:lnTo>
                    <a:pt x="4380979" y="526211"/>
                  </a:lnTo>
                  <a:lnTo>
                    <a:pt x="4381995" y="527240"/>
                  </a:lnTo>
                  <a:lnTo>
                    <a:pt x="4381995" y="558546"/>
                  </a:lnTo>
                  <a:lnTo>
                    <a:pt x="4381449" y="567105"/>
                  </a:lnTo>
                  <a:lnTo>
                    <a:pt x="4362996" y="601167"/>
                  </a:lnTo>
                  <a:lnTo>
                    <a:pt x="4325480" y="623811"/>
                  </a:lnTo>
                  <a:lnTo>
                    <a:pt x="4287113" y="636168"/>
                  </a:lnTo>
                  <a:lnTo>
                    <a:pt x="4277042" y="638746"/>
                  </a:lnTo>
                  <a:lnTo>
                    <a:pt x="4296435" y="661758"/>
                  </a:lnTo>
                  <a:lnTo>
                    <a:pt x="4342917" y="647458"/>
                  </a:lnTo>
                  <a:lnTo>
                    <a:pt x="4381233" y="626630"/>
                  </a:lnTo>
                  <a:lnTo>
                    <a:pt x="4407243" y="597242"/>
                  </a:lnTo>
                  <a:lnTo>
                    <a:pt x="4416247" y="567105"/>
                  </a:lnTo>
                  <a:lnTo>
                    <a:pt x="4416717" y="558546"/>
                  </a:lnTo>
                  <a:lnTo>
                    <a:pt x="4416780" y="510667"/>
                  </a:lnTo>
                  <a:close/>
                </a:path>
                <a:path w="7756525" h="1269365">
                  <a:moveTo>
                    <a:pt x="4505414" y="689940"/>
                  </a:moveTo>
                  <a:lnTo>
                    <a:pt x="4503572" y="685482"/>
                  </a:lnTo>
                  <a:lnTo>
                    <a:pt x="4496181" y="678434"/>
                  </a:lnTo>
                  <a:lnTo>
                    <a:pt x="4491774" y="676681"/>
                  </a:lnTo>
                  <a:lnTo>
                    <a:pt x="4307827" y="676681"/>
                  </a:lnTo>
                  <a:lnTo>
                    <a:pt x="4307827" y="705904"/>
                  </a:lnTo>
                  <a:lnTo>
                    <a:pt x="4469612" y="705904"/>
                  </a:lnTo>
                  <a:lnTo>
                    <a:pt x="4470641" y="706932"/>
                  </a:lnTo>
                  <a:lnTo>
                    <a:pt x="4470641" y="787666"/>
                  </a:lnTo>
                  <a:lnTo>
                    <a:pt x="4500905" y="787666"/>
                  </a:lnTo>
                  <a:lnTo>
                    <a:pt x="4502340" y="787044"/>
                  </a:lnTo>
                  <a:lnTo>
                    <a:pt x="4504804" y="784555"/>
                  </a:lnTo>
                  <a:lnTo>
                    <a:pt x="4505414" y="783107"/>
                  </a:lnTo>
                  <a:lnTo>
                    <a:pt x="4505414" y="689940"/>
                  </a:lnTo>
                  <a:close/>
                </a:path>
                <a:path w="7756525" h="1269365">
                  <a:moveTo>
                    <a:pt x="4552505" y="556679"/>
                  </a:moveTo>
                  <a:lnTo>
                    <a:pt x="4505109" y="556679"/>
                  </a:lnTo>
                  <a:lnTo>
                    <a:pt x="4505109" y="488594"/>
                  </a:lnTo>
                  <a:lnTo>
                    <a:pt x="4470336" y="488594"/>
                  </a:lnTo>
                  <a:lnTo>
                    <a:pt x="4470336" y="658025"/>
                  </a:lnTo>
                  <a:lnTo>
                    <a:pt x="4500600" y="658025"/>
                  </a:lnTo>
                  <a:lnTo>
                    <a:pt x="4502035" y="657402"/>
                  </a:lnTo>
                  <a:lnTo>
                    <a:pt x="4504499" y="654913"/>
                  </a:lnTo>
                  <a:lnTo>
                    <a:pt x="4505109" y="653465"/>
                  </a:lnTo>
                  <a:lnTo>
                    <a:pt x="4505109" y="585901"/>
                  </a:lnTo>
                  <a:lnTo>
                    <a:pt x="4552505" y="585901"/>
                  </a:lnTo>
                  <a:lnTo>
                    <a:pt x="4552505" y="556679"/>
                  </a:lnTo>
                  <a:close/>
                </a:path>
                <a:path w="7756525" h="1269365">
                  <a:moveTo>
                    <a:pt x="4589132" y="34810"/>
                  </a:moveTo>
                  <a:lnTo>
                    <a:pt x="4497717" y="34810"/>
                  </a:lnTo>
                  <a:lnTo>
                    <a:pt x="4497717" y="2171"/>
                  </a:lnTo>
                  <a:lnTo>
                    <a:pt x="4462640" y="2171"/>
                  </a:lnTo>
                  <a:lnTo>
                    <a:pt x="4462640" y="34810"/>
                  </a:lnTo>
                  <a:lnTo>
                    <a:pt x="4371848" y="34810"/>
                  </a:lnTo>
                  <a:lnTo>
                    <a:pt x="4371848" y="64350"/>
                  </a:lnTo>
                  <a:lnTo>
                    <a:pt x="4589132" y="64350"/>
                  </a:lnTo>
                  <a:lnTo>
                    <a:pt x="4589132" y="34810"/>
                  </a:lnTo>
                  <a:close/>
                </a:path>
                <a:path w="7756525" h="1269365">
                  <a:moveTo>
                    <a:pt x="4618063" y="234721"/>
                  </a:moveTo>
                  <a:lnTo>
                    <a:pt x="4497717" y="234721"/>
                  </a:lnTo>
                  <a:lnTo>
                    <a:pt x="4497717" y="198335"/>
                  </a:lnTo>
                  <a:lnTo>
                    <a:pt x="4505058" y="197370"/>
                  </a:lnTo>
                  <a:lnTo>
                    <a:pt x="4512310" y="196011"/>
                  </a:lnTo>
                  <a:lnTo>
                    <a:pt x="4551426" y="179844"/>
                  </a:lnTo>
                  <a:lnTo>
                    <a:pt x="4563478" y="169735"/>
                  </a:lnTo>
                  <a:lnTo>
                    <a:pt x="4564507" y="168656"/>
                  </a:lnTo>
                  <a:lnTo>
                    <a:pt x="4572038" y="156159"/>
                  </a:lnTo>
                  <a:lnTo>
                    <a:pt x="4573143" y="154305"/>
                  </a:lnTo>
                  <a:lnTo>
                    <a:pt x="4575289" y="146215"/>
                  </a:lnTo>
                  <a:lnTo>
                    <a:pt x="4575289" y="137096"/>
                  </a:lnTo>
                  <a:lnTo>
                    <a:pt x="4574756" y="129565"/>
                  </a:lnTo>
                  <a:lnTo>
                    <a:pt x="4574718" y="129425"/>
                  </a:lnTo>
                  <a:lnTo>
                    <a:pt x="4573168" y="122529"/>
                  </a:lnTo>
                  <a:lnTo>
                    <a:pt x="4573079" y="122288"/>
                  </a:lnTo>
                  <a:lnTo>
                    <a:pt x="4570527" y="115963"/>
                  </a:lnTo>
                  <a:lnTo>
                    <a:pt x="4566818" y="109893"/>
                  </a:lnTo>
                  <a:lnTo>
                    <a:pt x="4562399" y="104457"/>
                  </a:lnTo>
                  <a:lnTo>
                    <a:pt x="4562284" y="104305"/>
                  </a:lnTo>
                  <a:lnTo>
                    <a:pt x="4557128" y="99212"/>
                  </a:lnTo>
                  <a:lnTo>
                    <a:pt x="4551350" y="94589"/>
                  </a:lnTo>
                  <a:lnTo>
                    <a:pt x="4544961" y="90462"/>
                  </a:lnTo>
                  <a:lnTo>
                    <a:pt x="4539894" y="87795"/>
                  </a:lnTo>
                  <a:lnTo>
                    <a:pt x="4539894" y="131292"/>
                  </a:lnTo>
                  <a:lnTo>
                    <a:pt x="4539894" y="142900"/>
                  </a:lnTo>
                  <a:lnTo>
                    <a:pt x="4508703" y="166636"/>
                  </a:lnTo>
                  <a:lnTo>
                    <a:pt x="4487875" y="169735"/>
                  </a:lnTo>
                  <a:lnTo>
                    <a:pt x="4474540" y="169735"/>
                  </a:lnTo>
                  <a:lnTo>
                    <a:pt x="4436834" y="159537"/>
                  </a:lnTo>
                  <a:lnTo>
                    <a:pt x="4423245" y="142900"/>
                  </a:lnTo>
                  <a:lnTo>
                    <a:pt x="4423245" y="131292"/>
                  </a:lnTo>
                  <a:lnTo>
                    <a:pt x="4454322" y="107569"/>
                  </a:lnTo>
                  <a:lnTo>
                    <a:pt x="4474540" y="104457"/>
                  </a:lnTo>
                  <a:lnTo>
                    <a:pt x="4487875" y="104457"/>
                  </a:lnTo>
                  <a:lnTo>
                    <a:pt x="4526292" y="114655"/>
                  </a:lnTo>
                  <a:lnTo>
                    <a:pt x="4539894" y="131292"/>
                  </a:lnTo>
                  <a:lnTo>
                    <a:pt x="4539894" y="87795"/>
                  </a:lnTo>
                  <a:lnTo>
                    <a:pt x="4505972" y="77012"/>
                  </a:lnTo>
                  <a:lnTo>
                    <a:pt x="4505807" y="77012"/>
                  </a:lnTo>
                  <a:lnTo>
                    <a:pt x="4497717" y="75857"/>
                  </a:lnTo>
                  <a:lnTo>
                    <a:pt x="4497540" y="75857"/>
                  </a:lnTo>
                  <a:lnTo>
                    <a:pt x="4489450" y="75158"/>
                  </a:lnTo>
                  <a:lnTo>
                    <a:pt x="4489221" y="75158"/>
                  </a:lnTo>
                  <a:lnTo>
                    <a:pt x="4481106" y="74917"/>
                  </a:lnTo>
                  <a:lnTo>
                    <a:pt x="4472787" y="75158"/>
                  </a:lnTo>
                  <a:lnTo>
                    <a:pt x="4464443" y="75857"/>
                  </a:lnTo>
                  <a:lnTo>
                    <a:pt x="4424451" y="86525"/>
                  </a:lnTo>
                  <a:lnTo>
                    <a:pt x="4391990" y="115671"/>
                  </a:lnTo>
                  <a:lnTo>
                    <a:pt x="4391876" y="115963"/>
                  </a:lnTo>
                  <a:lnTo>
                    <a:pt x="4389348" y="122288"/>
                  </a:lnTo>
                  <a:lnTo>
                    <a:pt x="4389298" y="122529"/>
                  </a:lnTo>
                  <a:lnTo>
                    <a:pt x="4387761" y="129425"/>
                  </a:lnTo>
                  <a:lnTo>
                    <a:pt x="4387748" y="129565"/>
                  </a:lnTo>
                  <a:lnTo>
                    <a:pt x="4387634" y="131292"/>
                  </a:lnTo>
                  <a:lnTo>
                    <a:pt x="4387227" y="137096"/>
                  </a:lnTo>
                  <a:lnTo>
                    <a:pt x="4387227" y="146215"/>
                  </a:lnTo>
                  <a:lnTo>
                    <a:pt x="4410316" y="179374"/>
                  </a:lnTo>
                  <a:lnTo>
                    <a:pt x="4448099" y="195465"/>
                  </a:lnTo>
                  <a:lnTo>
                    <a:pt x="4462323" y="198031"/>
                  </a:lnTo>
                  <a:lnTo>
                    <a:pt x="4462323" y="234721"/>
                  </a:lnTo>
                  <a:lnTo>
                    <a:pt x="4341063" y="234721"/>
                  </a:lnTo>
                  <a:lnTo>
                    <a:pt x="4341063" y="264566"/>
                  </a:lnTo>
                  <a:lnTo>
                    <a:pt x="4612729" y="264566"/>
                  </a:lnTo>
                  <a:lnTo>
                    <a:pt x="4613910" y="264198"/>
                  </a:lnTo>
                  <a:lnTo>
                    <a:pt x="4616983" y="262750"/>
                  </a:lnTo>
                  <a:lnTo>
                    <a:pt x="4617859" y="261035"/>
                  </a:lnTo>
                  <a:lnTo>
                    <a:pt x="4618063" y="258343"/>
                  </a:lnTo>
                  <a:lnTo>
                    <a:pt x="4618063" y="234721"/>
                  </a:lnTo>
                  <a:close/>
                </a:path>
                <a:path w="7756525" h="1269365">
                  <a:moveTo>
                    <a:pt x="4698327" y="623925"/>
                  </a:moveTo>
                  <a:lnTo>
                    <a:pt x="4689068" y="582790"/>
                  </a:lnTo>
                  <a:lnTo>
                    <a:pt x="4664849" y="563054"/>
                  </a:lnTo>
                  <a:lnTo>
                    <a:pt x="4664849" y="609523"/>
                  </a:lnTo>
                  <a:lnTo>
                    <a:pt x="4664849" y="619480"/>
                  </a:lnTo>
                  <a:lnTo>
                    <a:pt x="4635563" y="645223"/>
                  </a:lnTo>
                  <a:lnTo>
                    <a:pt x="4630585" y="645896"/>
                  </a:lnTo>
                  <a:lnTo>
                    <a:pt x="4625454" y="645896"/>
                  </a:lnTo>
                  <a:lnTo>
                    <a:pt x="4589716" y="628332"/>
                  </a:lnTo>
                  <a:lnTo>
                    <a:pt x="4587608" y="621309"/>
                  </a:lnTo>
                  <a:lnTo>
                    <a:pt x="4586986" y="614502"/>
                  </a:lnTo>
                  <a:lnTo>
                    <a:pt x="4617504" y="583285"/>
                  </a:lnTo>
                  <a:lnTo>
                    <a:pt x="4625454" y="582790"/>
                  </a:lnTo>
                  <a:lnTo>
                    <a:pt x="4630585" y="582790"/>
                  </a:lnTo>
                  <a:lnTo>
                    <a:pt x="4663770" y="605116"/>
                  </a:lnTo>
                  <a:lnTo>
                    <a:pt x="4663884" y="605586"/>
                  </a:lnTo>
                  <a:lnTo>
                    <a:pt x="4664849" y="609523"/>
                  </a:lnTo>
                  <a:lnTo>
                    <a:pt x="4664849" y="563054"/>
                  </a:lnTo>
                  <a:lnTo>
                    <a:pt x="4660392" y="560946"/>
                  </a:lnTo>
                  <a:lnTo>
                    <a:pt x="4625454" y="554189"/>
                  </a:lnTo>
                  <a:lnTo>
                    <a:pt x="4618025" y="554456"/>
                  </a:lnTo>
                  <a:lnTo>
                    <a:pt x="4579099" y="567080"/>
                  </a:lnTo>
                  <a:lnTo>
                    <a:pt x="4554410" y="597408"/>
                  </a:lnTo>
                  <a:lnTo>
                    <a:pt x="4552505" y="614502"/>
                  </a:lnTo>
                  <a:lnTo>
                    <a:pt x="4552861" y="621309"/>
                  </a:lnTo>
                  <a:lnTo>
                    <a:pt x="4552962" y="621919"/>
                  </a:lnTo>
                  <a:lnTo>
                    <a:pt x="4553928" y="627748"/>
                  </a:lnTo>
                  <a:lnTo>
                    <a:pt x="4579099" y="662216"/>
                  </a:lnTo>
                  <a:lnTo>
                    <a:pt x="4603547" y="672363"/>
                  </a:lnTo>
                  <a:lnTo>
                    <a:pt x="4603407" y="672363"/>
                  </a:lnTo>
                  <a:lnTo>
                    <a:pt x="4610620" y="673722"/>
                  </a:lnTo>
                  <a:lnTo>
                    <a:pt x="4610481" y="673722"/>
                  </a:lnTo>
                  <a:lnTo>
                    <a:pt x="4617936" y="674535"/>
                  </a:lnTo>
                  <a:lnTo>
                    <a:pt x="4617758" y="674535"/>
                  </a:lnTo>
                  <a:lnTo>
                    <a:pt x="4625454" y="674814"/>
                  </a:lnTo>
                  <a:lnTo>
                    <a:pt x="4632884" y="674535"/>
                  </a:lnTo>
                  <a:lnTo>
                    <a:pt x="4672012" y="661924"/>
                  </a:lnTo>
                  <a:lnTo>
                    <a:pt x="4696511" y="631812"/>
                  </a:lnTo>
                  <a:lnTo>
                    <a:pt x="4698327" y="623925"/>
                  </a:lnTo>
                  <a:close/>
                </a:path>
                <a:path w="7756525" h="1269365">
                  <a:moveTo>
                    <a:pt x="4704550" y="517194"/>
                  </a:moveTo>
                  <a:lnTo>
                    <a:pt x="4642383" y="517194"/>
                  </a:lnTo>
                  <a:lnTo>
                    <a:pt x="4642383" y="482066"/>
                  </a:lnTo>
                  <a:lnTo>
                    <a:pt x="4606683" y="482066"/>
                  </a:lnTo>
                  <a:lnTo>
                    <a:pt x="4606683" y="517194"/>
                  </a:lnTo>
                  <a:lnTo>
                    <a:pt x="4544809" y="517194"/>
                  </a:lnTo>
                  <a:lnTo>
                    <a:pt x="4544809" y="545172"/>
                  </a:lnTo>
                  <a:lnTo>
                    <a:pt x="4704550" y="545172"/>
                  </a:lnTo>
                  <a:lnTo>
                    <a:pt x="4704550" y="517194"/>
                  </a:lnTo>
                  <a:close/>
                </a:path>
                <a:path w="7756525" h="1269365">
                  <a:moveTo>
                    <a:pt x="4752568" y="29324"/>
                  </a:moveTo>
                  <a:lnTo>
                    <a:pt x="4750765" y="24917"/>
                  </a:lnTo>
                  <a:lnTo>
                    <a:pt x="4743589" y="17665"/>
                  </a:lnTo>
                  <a:lnTo>
                    <a:pt x="4739119" y="15849"/>
                  </a:lnTo>
                  <a:lnTo>
                    <a:pt x="4622368" y="15849"/>
                  </a:lnTo>
                  <a:lnTo>
                    <a:pt x="4622368" y="44450"/>
                  </a:lnTo>
                  <a:lnTo>
                    <a:pt x="4716450" y="44450"/>
                  </a:lnTo>
                  <a:lnTo>
                    <a:pt x="4717478" y="45491"/>
                  </a:lnTo>
                  <a:lnTo>
                    <a:pt x="4717478" y="74612"/>
                  </a:lnTo>
                  <a:lnTo>
                    <a:pt x="4716996" y="81737"/>
                  </a:lnTo>
                  <a:lnTo>
                    <a:pt x="4694606" y="117360"/>
                  </a:lnTo>
                  <a:lnTo>
                    <a:pt x="4653762" y="138811"/>
                  </a:lnTo>
                  <a:lnTo>
                    <a:pt x="4609452" y="151714"/>
                  </a:lnTo>
                  <a:lnTo>
                    <a:pt x="4628527" y="174091"/>
                  </a:lnTo>
                  <a:lnTo>
                    <a:pt x="4683277" y="157416"/>
                  </a:lnTo>
                  <a:lnTo>
                    <a:pt x="4721936" y="134759"/>
                  </a:lnTo>
                  <a:lnTo>
                    <a:pt x="4750651" y="87807"/>
                  </a:lnTo>
                  <a:lnTo>
                    <a:pt x="4752568" y="68389"/>
                  </a:lnTo>
                  <a:lnTo>
                    <a:pt x="4752568" y="29324"/>
                  </a:lnTo>
                  <a:close/>
                </a:path>
                <a:path w="7756525" h="1269365">
                  <a:moveTo>
                    <a:pt x="4780267" y="754710"/>
                  </a:moveTo>
                  <a:lnTo>
                    <a:pt x="4621454" y="754710"/>
                  </a:lnTo>
                  <a:lnTo>
                    <a:pt x="4620831" y="754456"/>
                  </a:lnTo>
                  <a:lnTo>
                    <a:pt x="4619599" y="753414"/>
                  </a:lnTo>
                  <a:lnTo>
                    <a:pt x="4619295" y="752640"/>
                  </a:lnTo>
                  <a:lnTo>
                    <a:pt x="4619295" y="695642"/>
                  </a:lnTo>
                  <a:lnTo>
                    <a:pt x="4584204" y="695642"/>
                  </a:lnTo>
                  <a:lnTo>
                    <a:pt x="4584204" y="770978"/>
                  </a:lnTo>
                  <a:lnTo>
                    <a:pt x="4586109" y="775487"/>
                  </a:lnTo>
                  <a:lnTo>
                    <a:pt x="4593704" y="782739"/>
                  </a:lnTo>
                  <a:lnTo>
                    <a:pt x="4598060" y="784555"/>
                  </a:lnTo>
                  <a:lnTo>
                    <a:pt x="4775746" y="784555"/>
                  </a:lnTo>
                  <a:lnTo>
                    <a:pt x="4777181" y="783932"/>
                  </a:lnTo>
                  <a:lnTo>
                    <a:pt x="4779645" y="781443"/>
                  </a:lnTo>
                  <a:lnTo>
                    <a:pt x="4780267" y="779995"/>
                  </a:lnTo>
                  <a:lnTo>
                    <a:pt x="4780267" y="754710"/>
                  </a:lnTo>
                  <a:close/>
                </a:path>
                <a:path w="7756525" h="1269365">
                  <a:moveTo>
                    <a:pt x="4815967" y="578751"/>
                  </a:moveTo>
                  <a:lnTo>
                    <a:pt x="4772571" y="578751"/>
                  </a:lnTo>
                  <a:lnTo>
                    <a:pt x="4772571" y="488594"/>
                  </a:lnTo>
                  <a:lnTo>
                    <a:pt x="4737786" y="488594"/>
                  </a:lnTo>
                  <a:lnTo>
                    <a:pt x="4737786" y="706208"/>
                  </a:lnTo>
                  <a:lnTo>
                    <a:pt x="4768050" y="706208"/>
                  </a:lnTo>
                  <a:lnTo>
                    <a:pt x="4769497" y="705586"/>
                  </a:lnTo>
                  <a:lnTo>
                    <a:pt x="4771949" y="703110"/>
                  </a:lnTo>
                  <a:lnTo>
                    <a:pt x="4772571" y="701649"/>
                  </a:lnTo>
                  <a:lnTo>
                    <a:pt x="4772571" y="608596"/>
                  </a:lnTo>
                  <a:lnTo>
                    <a:pt x="4815967" y="608596"/>
                  </a:lnTo>
                  <a:lnTo>
                    <a:pt x="4815967" y="578751"/>
                  </a:lnTo>
                  <a:close/>
                </a:path>
                <a:path w="7756525" h="1269365">
                  <a:moveTo>
                    <a:pt x="4837506" y="189636"/>
                  </a:moveTo>
                  <a:lnTo>
                    <a:pt x="4803965" y="189636"/>
                  </a:lnTo>
                  <a:lnTo>
                    <a:pt x="4803965" y="218236"/>
                  </a:lnTo>
                  <a:lnTo>
                    <a:pt x="4803965" y="274091"/>
                  </a:lnTo>
                  <a:lnTo>
                    <a:pt x="4802937" y="275132"/>
                  </a:lnTo>
                  <a:lnTo>
                    <a:pt x="4678184" y="275132"/>
                  </a:lnTo>
                  <a:lnTo>
                    <a:pt x="4677156" y="274091"/>
                  </a:lnTo>
                  <a:lnTo>
                    <a:pt x="4677156" y="218236"/>
                  </a:lnTo>
                  <a:lnTo>
                    <a:pt x="4803965" y="218236"/>
                  </a:lnTo>
                  <a:lnTo>
                    <a:pt x="4803965" y="189636"/>
                  </a:lnTo>
                  <a:lnTo>
                    <a:pt x="4642993" y="189636"/>
                  </a:lnTo>
                  <a:lnTo>
                    <a:pt x="4643082" y="290677"/>
                  </a:lnTo>
                  <a:lnTo>
                    <a:pt x="4644783" y="294919"/>
                  </a:lnTo>
                  <a:lnTo>
                    <a:pt x="4651972" y="301967"/>
                  </a:lnTo>
                  <a:lnTo>
                    <a:pt x="4656429" y="303733"/>
                  </a:lnTo>
                  <a:lnTo>
                    <a:pt x="4823866" y="303733"/>
                  </a:lnTo>
                  <a:lnTo>
                    <a:pt x="4828337" y="301967"/>
                  </a:lnTo>
                  <a:lnTo>
                    <a:pt x="4835664" y="295186"/>
                  </a:lnTo>
                  <a:lnTo>
                    <a:pt x="4835766" y="294919"/>
                  </a:lnTo>
                  <a:lnTo>
                    <a:pt x="4837506" y="290677"/>
                  </a:lnTo>
                  <a:lnTo>
                    <a:pt x="4837506" y="275132"/>
                  </a:lnTo>
                  <a:lnTo>
                    <a:pt x="4837506" y="218236"/>
                  </a:lnTo>
                  <a:lnTo>
                    <a:pt x="4837506" y="189636"/>
                  </a:lnTo>
                  <a:close/>
                </a:path>
                <a:path w="7756525" h="1269365">
                  <a:moveTo>
                    <a:pt x="4884598" y="67144"/>
                  </a:moveTo>
                  <a:lnTo>
                    <a:pt x="4837201" y="67144"/>
                  </a:lnTo>
                  <a:lnTo>
                    <a:pt x="4837201" y="6832"/>
                  </a:lnTo>
                  <a:lnTo>
                    <a:pt x="4802733" y="6832"/>
                  </a:lnTo>
                  <a:lnTo>
                    <a:pt x="4802733" y="174713"/>
                  </a:lnTo>
                  <a:lnTo>
                    <a:pt x="4832693" y="174713"/>
                  </a:lnTo>
                  <a:lnTo>
                    <a:pt x="4834128" y="174091"/>
                  </a:lnTo>
                  <a:lnTo>
                    <a:pt x="4836592" y="171602"/>
                  </a:lnTo>
                  <a:lnTo>
                    <a:pt x="4837201" y="170154"/>
                  </a:lnTo>
                  <a:lnTo>
                    <a:pt x="4837201" y="96367"/>
                  </a:lnTo>
                  <a:lnTo>
                    <a:pt x="4884598" y="96367"/>
                  </a:lnTo>
                  <a:lnTo>
                    <a:pt x="4884598" y="67144"/>
                  </a:lnTo>
                  <a:close/>
                </a:path>
                <a:path w="7756525" h="1269365">
                  <a:moveTo>
                    <a:pt x="5058499" y="92646"/>
                  </a:moveTo>
                  <a:lnTo>
                    <a:pt x="5054778" y="66738"/>
                  </a:lnTo>
                  <a:lnTo>
                    <a:pt x="5052034" y="59372"/>
                  </a:lnTo>
                  <a:lnTo>
                    <a:pt x="5048516" y="52349"/>
                  </a:lnTo>
                  <a:lnTo>
                    <a:pt x="5044414" y="45885"/>
                  </a:lnTo>
                  <a:lnTo>
                    <a:pt x="5042776" y="43827"/>
                  </a:lnTo>
                  <a:lnTo>
                    <a:pt x="5039741" y="39992"/>
                  </a:lnTo>
                  <a:lnTo>
                    <a:pt x="5034483" y="34658"/>
                  </a:lnTo>
                  <a:lnTo>
                    <a:pt x="5028692" y="29908"/>
                  </a:lnTo>
                  <a:lnTo>
                    <a:pt x="5026177" y="28257"/>
                  </a:lnTo>
                  <a:lnTo>
                    <a:pt x="5026177" y="85280"/>
                  </a:lnTo>
                  <a:lnTo>
                    <a:pt x="5026177" y="101028"/>
                  </a:lnTo>
                  <a:lnTo>
                    <a:pt x="5005756" y="134454"/>
                  </a:lnTo>
                  <a:lnTo>
                    <a:pt x="4988433" y="141351"/>
                  </a:lnTo>
                  <a:lnTo>
                    <a:pt x="4988585" y="141351"/>
                  </a:lnTo>
                  <a:lnTo>
                    <a:pt x="4982159" y="142379"/>
                  </a:lnTo>
                  <a:lnTo>
                    <a:pt x="4969243" y="142379"/>
                  </a:lnTo>
                  <a:lnTo>
                    <a:pt x="4932146" y="120307"/>
                  </a:lnTo>
                  <a:lnTo>
                    <a:pt x="4925301" y="101028"/>
                  </a:lnTo>
                  <a:lnTo>
                    <a:pt x="4925314" y="85280"/>
                  </a:lnTo>
                  <a:lnTo>
                    <a:pt x="4949850" y="50304"/>
                  </a:lnTo>
                  <a:lnTo>
                    <a:pt x="4962410" y="45021"/>
                  </a:lnTo>
                  <a:lnTo>
                    <a:pt x="4962690" y="45021"/>
                  </a:lnTo>
                  <a:lnTo>
                    <a:pt x="4968824" y="43827"/>
                  </a:lnTo>
                  <a:lnTo>
                    <a:pt x="4982984" y="43827"/>
                  </a:lnTo>
                  <a:lnTo>
                    <a:pt x="4989550" y="45021"/>
                  </a:lnTo>
                  <a:lnTo>
                    <a:pt x="5024894" y="78752"/>
                  </a:lnTo>
                  <a:lnTo>
                    <a:pt x="5026177" y="85280"/>
                  </a:lnTo>
                  <a:lnTo>
                    <a:pt x="5026177" y="28257"/>
                  </a:lnTo>
                  <a:lnTo>
                    <a:pt x="4984496" y="14312"/>
                  </a:lnTo>
                  <a:lnTo>
                    <a:pt x="4976012" y="13982"/>
                  </a:lnTo>
                  <a:lnTo>
                    <a:pt x="4967668" y="14312"/>
                  </a:lnTo>
                  <a:lnTo>
                    <a:pt x="4959883" y="15303"/>
                  </a:lnTo>
                  <a:lnTo>
                    <a:pt x="4959629" y="15303"/>
                  </a:lnTo>
                  <a:lnTo>
                    <a:pt x="4922850" y="30594"/>
                  </a:lnTo>
                  <a:lnTo>
                    <a:pt x="4896243" y="67805"/>
                  </a:lnTo>
                  <a:lnTo>
                    <a:pt x="4892929" y="85699"/>
                  </a:lnTo>
                  <a:lnTo>
                    <a:pt x="4892599" y="92646"/>
                  </a:lnTo>
                  <a:lnTo>
                    <a:pt x="4903051" y="133769"/>
                  </a:lnTo>
                  <a:lnTo>
                    <a:pt x="4936985" y="163703"/>
                  </a:lnTo>
                  <a:lnTo>
                    <a:pt x="4976012" y="171919"/>
                  </a:lnTo>
                  <a:lnTo>
                    <a:pt x="4984877" y="171589"/>
                  </a:lnTo>
                  <a:lnTo>
                    <a:pt x="4984521" y="171589"/>
                  </a:lnTo>
                  <a:lnTo>
                    <a:pt x="4993157" y="170599"/>
                  </a:lnTo>
                  <a:lnTo>
                    <a:pt x="4992865" y="170599"/>
                  </a:lnTo>
                  <a:lnTo>
                    <a:pt x="5000358" y="169113"/>
                  </a:lnTo>
                  <a:lnTo>
                    <a:pt x="5008016" y="166941"/>
                  </a:lnTo>
                  <a:lnTo>
                    <a:pt x="5043132" y="142379"/>
                  </a:lnTo>
                  <a:lnTo>
                    <a:pt x="5044376" y="140830"/>
                  </a:lnTo>
                  <a:lnTo>
                    <a:pt x="5056911" y="110782"/>
                  </a:lnTo>
                  <a:lnTo>
                    <a:pt x="5058092" y="102146"/>
                  </a:lnTo>
                  <a:lnTo>
                    <a:pt x="5058156" y="100622"/>
                  </a:lnTo>
                  <a:lnTo>
                    <a:pt x="5058499" y="92646"/>
                  </a:lnTo>
                  <a:close/>
                </a:path>
                <a:path w="7756525" h="1269365">
                  <a:moveTo>
                    <a:pt x="5084661" y="201142"/>
                  </a:moveTo>
                  <a:lnTo>
                    <a:pt x="5045519" y="207721"/>
                  </a:lnTo>
                  <a:lnTo>
                    <a:pt x="5001590" y="210959"/>
                  </a:lnTo>
                  <a:lnTo>
                    <a:pt x="4986515" y="211353"/>
                  </a:lnTo>
                  <a:lnTo>
                    <a:pt x="4883670" y="211353"/>
                  </a:lnTo>
                  <a:lnTo>
                    <a:pt x="4883670" y="240753"/>
                  </a:lnTo>
                  <a:lnTo>
                    <a:pt x="4991722" y="240753"/>
                  </a:lnTo>
                  <a:lnTo>
                    <a:pt x="5007432" y="240423"/>
                  </a:lnTo>
                  <a:lnTo>
                    <a:pt x="5051895" y="237236"/>
                  </a:lnTo>
                  <a:lnTo>
                    <a:pt x="5084661" y="229019"/>
                  </a:lnTo>
                  <a:lnTo>
                    <a:pt x="5084661" y="201142"/>
                  </a:lnTo>
                  <a:close/>
                </a:path>
                <a:path w="7756525" h="1269365">
                  <a:moveTo>
                    <a:pt x="5123967" y="676059"/>
                  </a:moveTo>
                  <a:lnTo>
                    <a:pt x="5090109" y="676059"/>
                  </a:lnTo>
                  <a:lnTo>
                    <a:pt x="5090109" y="704964"/>
                  </a:lnTo>
                  <a:lnTo>
                    <a:pt x="5090109" y="755853"/>
                  </a:lnTo>
                  <a:lnTo>
                    <a:pt x="5089080" y="756881"/>
                  </a:lnTo>
                  <a:lnTo>
                    <a:pt x="4964633" y="756881"/>
                  </a:lnTo>
                  <a:lnTo>
                    <a:pt x="4963617" y="755853"/>
                  </a:lnTo>
                  <a:lnTo>
                    <a:pt x="4963617" y="704964"/>
                  </a:lnTo>
                  <a:lnTo>
                    <a:pt x="5090109" y="704964"/>
                  </a:lnTo>
                  <a:lnTo>
                    <a:pt x="5090109" y="676059"/>
                  </a:lnTo>
                  <a:lnTo>
                    <a:pt x="4929759" y="676059"/>
                  </a:lnTo>
                  <a:lnTo>
                    <a:pt x="4929835" y="772426"/>
                  </a:lnTo>
                  <a:lnTo>
                    <a:pt x="4931549" y="776681"/>
                  </a:lnTo>
                  <a:lnTo>
                    <a:pt x="4938738" y="783729"/>
                  </a:lnTo>
                  <a:lnTo>
                    <a:pt x="4943195" y="785495"/>
                  </a:lnTo>
                  <a:lnTo>
                    <a:pt x="5110315" y="785495"/>
                  </a:lnTo>
                  <a:lnTo>
                    <a:pt x="5114785" y="783729"/>
                  </a:lnTo>
                  <a:lnTo>
                    <a:pt x="5122113" y="776935"/>
                  </a:lnTo>
                  <a:lnTo>
                    <a:pt x="5122227" y="776681"/>
                  </a:lnTo>
                  <a:lnTo>
                    <a:pt x="5123967" y="772426"/>
                  </a:lnTo>
                  <a:lnTo>
                    <a:pt x="5123967" y="756881"/>
                  </a:lnTo>
                  <a:lnTo>
                    <a:pt x="5123967" y="704964"/>
                  </a:lnTo>
                  <a:lnTo>
                    <a:pt x="5123967" y="676059"/>
                  </a:lnTo>
                  <a:close/>
                </a:path>
                <a:path w="7756525" h="1269365">
                  <a:moveTo>
                    <a:pt x="5126113" y="488594"/>
                  </a:moveTo>
                  <a:lnTo>
                    <a:pt x="5091950" y="488594"/>
                  </a:lnTo>
                  <a:lnTo>
                    <a:pt x="5091950" y="552640"/>
                  </a:lnTo>
                  <a:lnTo>
                    <a:pt x="5038407" y="552640"/>
                  </a:lnTo>
                  <a:lnTo>
                    <a:pt x="5038407" y="541134"/>
                  </a:lnTo>
                  <a:lnTo>
                    <a:pt x="5038407" y="492633"/>
                  </a:lnTo>
                  <a:lnTo>
                    <a:pt x="5004854" y="492633"/>
                  </a:lnTo>
                  <a:lnTo>
                    <a:pt x="5004854" y="541134"/>
                  </a:lnTo>
                  <a:lnTo>
                    <a:pt x="5004854" y="570039"/>
                  </a:lnTo>
                  <a:lnTo>
                    <a:pt x="5004854" y="617816"/>
                  </a:lnTo>
                  <a:lnTo>
                    <a:pt x="5003825" y="618858"/>
                  </a:lnTo>
                  <a:lnTo>
                    <a:pt x="4927397" y="618858"/>
                  </a:lnTo>
                  <a:lnTo>
                    <a:pt x="4926368" y="617816"/>
                  </a:lnTo>
                  <a:lnTo>
                    <a:pt x="4926368" y="570039"/>
                  </a:lnTo>
                  <a:lnTo>
                    <a:pt x="5004854" y="570039"/>
                  </a:lnTo>
                  <a:lnTo>
                    <a:pt x="5004854" y="541134"/>
                  </a:lnTo>
                  <a:lnTo>
                    <a:pt x="4926368" y="541134"/>
                  </a:lnTo>
                  <a:lnTo>
                    <a:pt x="4926368" y="492633"/>
                  </a:lnTo>
                  <a:lnTo>
                    <a:pt x="4893132" y="492633"/>
                  </a:lnTo>
                  <a:lnTo>
                    <a:pt x="4893208" y="634187"/>
                  </a:lnTo>
                  <a:lnTo>
                    <a:pt x="4894872" y="638390"/>
                  </a:lnTo>
                  <a:lnTo>
                    <a:pt x="4901857" y="645642"/>
                  </a:lnTo>
                  <a:lnTo>
                    <a:pt x="4906365" y="647458"/>
                  </a:lnTo>
                  <a:lnTo>
                    <a:pt x="5024755" y="647458"/>
                  </a:lnTo>
                  <a:lnTo>
                    <a:pt x="5029225" y="645642"/>
                  </a:lnTo>
                  <a:lnTo>
                    <a:pt x="5036553" y="638644"/>
                  </a:lnTo>
                  <a:lnTo>
                    <a:pt x="5036667" y="638390"/>
                  </a:lnTo>
                  <a:lnTo>
                    <a:pt x="5038407" y="634187"/>
                  </a:lnTo>
                  <a:lnTo>
                    <a:pt x="5038407" y="618858"/>
                  </a:lnTo>
                  <a:lnTo>
                    <a:pt x="5038407" y="581863"/>
                  </a:lnTo>
                  <a:lnTo>
                    <a:pt x="5091950" y="581863"/>
                  </a:lnTo>
                  <a:lnTo>
                    <a:pt x="5091950" y="658647"/>
                  </a:lnTo>
                  <a:lnTo>
                    <a:pt x="5121605" y="658647"/>
                  </a:lnTo>
                  <a:lnTo>
                    <a:pt x="5123040" y="658025"/>
                  </a:lnTo>
                  <a:lnTo>
                    <a:pt x="5125504" y="655535"/>
                  </a:lnTo>
                  <a:lnTo>
                    <a:pt x="5126113" y="654088"/>
                  </a:lnTo>
                  <a:lnTo>
                    <a:pt x="5126113" y="581863"/>
                  </a:lnTo>
                  <a:lnTo>
                    <a:pt x="5126113" y="570039"/>
                  </a:lnTo>
                  <a:lnTo>
                    <a:pt x="5126113" y="552640"/>
                  </a:lnTo>
                  <a:lnTo>
                    <a:pt x="5126113" y="488594"/>
                  </a:lnTo>
                  <a:close/>
                </a:path>
                <a:path w="7756525" h="1269365">
                  <a:moveTo>
                    <a:pt x="5132667" y="6832"/>
                  </a:moveTo>
                  <a:lnTo>
                    <a:pt x="5097577" y="6832"/>
                  </a:lnTo>
                  <a:lnTo>
                    <a:pt x="5097577" y="302793"/>
                  </a:lnTo>
                  <a:lnTo>
                    <a:pt x="5128158" y="302793"/>
                  </a:lnTo>
                  <a:lnTo>
                    <a:pt x="5129593" y="302183"/>
                  </a:lnTo>
                  <a:lnTo>
                    <a:pt x="5132057" y="299694"/>
                  </a:lnTo>
                  <a:lnTo>
                    <a:pt x="5132667" y="298234"/>
                  </a:lnTo>
                  <a:lnTo>
                    <a:pt x="5132667" y="6832"/>
                  </a:lnTo>
                  <a:close/>
                </a:path>
                <a:path w="7756525" h="1269365">
                  <a:moveTo>
                    <a:pt x="5356022" y="623519"/>
                  </a:moveTo>
                  <a:lnTo>
                    <a:pt x="5317629" y="602805"/>
                  </a:lnTo>
                  <a:lnTo>
                    <a:pt x="5306644" y="594918"/>
                  </a:lnTo>
                  <a:lnTo>
                    <a:pt x="5304777" y="593521"/>
                  </a:lnTo>
                  <a:lnTo>
                    <a:pt x="5277955" y="564807"/>
                  </a:lnTo>
                  <a:lnTo>
                    <a:pt x="5275084" y="557085"/>
                  </a:lnTo>
                  <a:lnTo>
                    <a:pt x="5275084" y="535228"/>
                  </a:lnTo>
                  <a:lnTo>
                    <a:pt x="5338178" y="535228"/>
                  </a:lnTo>
                  <a:lnTo>
                    <a:pt x="5338178" y="504761"/>
                  </a:lnTo>
                  <a:lnTo>
                    <a:pt x="5177206" y="504761"/>
                  </a:lnTo>
                  <a:lnTo>
                    <a:pt x="5177206" y="535228"/>
                  </a:lnTo>
                  <a:lnTo>
                    <a:pt x="5239385" y="535228"/>
                  </a:lnTo>
                  <a:lnTo>
                    <a:pt x="5239270" y="557085"/>
                  </a:lnTo>
                  <a:lnTo>
                    <a:pt x="5213832" y="592277"/>
                  </a:lnTo>
                  <a:lnTo>
                    <a:pt x="5179199" y="616546"/>
                  </a:lnTo>
                  <a:lnTo>
                    <a:pt x="5155044" y="628484"/>
                  </a:lnTo>
                  <a:lnTo>
                    <a:pt x="5179365" y="651179"/>
                  </a:lnTo>
                  <a:lnTo>
                    <a:pt x="5216957" y="631507"/>
                  </a:lnTo>
                  <a:lnTo>
                    <a:pt x="5248567" y="606158"/>
                  </a:lnTo>
                  <a:lnTo>
                    <a:pt x="5257851" y="594918"/>
                  </a:lnTo>
                  <a:lnTo>
                    <a:pt x="5262359" y="599884"/>
                  </a:lnTo>
                  <a:lnTo>
                    <a:pt x="5299761" y="628700"/>
                  </a:lnTo>
                  <a:lnTo>
                    <a:pt x="5331409" y="646518"/>
                  </a:lnTo>
                  <a:lnTo>
                    <a:pt x="5356022" y="623519"/>
                  </a:lnTo>
                  <a:close/>
                </a:path>
                <a:path w="7756525" h="1269365">
                  <a:moveTo>
                    <a:pt x="5358803" y="686003"/>
                  </a:moveTo>
                  <a:lnTo>
                    <a:pt x="5317553" y="692848"/>
                  </a:lnTo>
                  <a:lnTo>
                    <a:pt x="5271694" y="695642"/>
                  </a:lnTo>
                  <a:lnTo>
                    <a:pt x="5271694" y="638441"/>
                  </a:lnTo>
                  <a:lnTo>
                    <a:pt x="5236921" y="638441"/>
                  </a:lnTo>
                  <a:lnTo>
                    <a:pt x="5236921" y="695947"/>
                  </a:lnTo>
                  <a:lnTo>
                    <a:pt x="5157825" y="695947"/>
                  </a:lnTo>
                  <a:lnTo>
                    <a:pt x="5157825" y="725627"/>
                  </a:lnTo>
                  <a:lnTo>
                    <a:pt x="5270030" y="725627"/>
                  </a:lnTo>
                  <a:lnTo>
                    <a:pt x="5285829" y="725297"/>
                  </a:lnTo>
                  <a:lnTo>
                    <a:pt x="5327955" y="722236"/>
                  </a:lnTo>
                  <a:lnTo>
                    <a:pt x="5358803" y="710565"/>
                  </a:lnTo>
                  <a:lnTo>
                    <a:pt x="5358803" y="695642"/>
                  </a:lnTo>
                  <a:lnTo>
                    <a:pt x="5358803" y="686003"/>
                  </a:lnTo>
                  <a:close/>
                </a:path>
                <a:path w="7756525" h="1269365">
                  <a:moveTo>
                    <a:pt x="5407114" y="488594"/>
                  </a:moveTo>
                  <a:lnTo>
                    <a:pt x="5372036" y="488594"/>
                  </a:lnTo>
                  <a:lnTo>
                    <a:pt x="5372036" y="784555"/>
                  </a:lnTo>
                  <a:lnTo>
                    <a:pt x="5401576" y="784555"/>
                  </a:lnTo>
                  <a:lnTo>
                    <a:pt x="5402707" y="784250"/>
                  </a:lnTo>
                  <a:lnTo>
                    <a:pt x="5405996" y="783005"/>
                  </a:lnTo>
                  <a:lnTo>
                    <a:pt x="5406910" y="781240"/>
                  </a:lnTo>
                  <a:lnTo>
                    <a:pt x="5407114" y="778332"/>
                  </a:lnTo>
                  <a:lnTo>
                    <a:pt x="5407114" y="488594"/>
                  </a:lnTo>
                  <a:close/>
                </a:path>
                <a:path w="7756525" h="1269365">
                  <a:moveTo>
                    <a:pt x="5485600" y="234403"/>
                  </a:moveTo>
                  <a:lnTo>
                    <a:pt x="5418506" y="234403"/>
                  </a:lnTo>
                  <a:lnTo>
                    <a:pt x="5418506" y="173786"/>
                  </a:lnTo>
                  <a:lnTo>
                    <a:pt x="5466829" y="173786"/>
                  </a:lnTo>
                  <a:lnTo>
                    <a:pt x="5466829" y="144564"/>
                  </a:lnTo>
                  <a:lnTo>
                    <a:pt x="5421274" y="144564"/>
                  </a:lnTo>
                  <a:lnTo>
                    <a:pt x="5422100" y="142278"/>
                  </a:lnTo>
                  <a:lnTo>
                    <a:pt x="5422608" y="140106"/>
                  </a:lnTo>
                  <a:lnTo>
                    <a:pt x="5423014" y="135953"/>
                  </a:lnTo>
                  <a:lnTo>
                    <a:pt x="5423128" y="51600"/>
                  </a:lnTo>
                  <a:lnTo>
                    <a:pt x="5460365" y="51600"/>
                  </a:lnTo>
                  <a:lnTo>
                    <a:pt x="5460365" y="22072"/>
                  </a:lnTo>
                  <a:lnTo>
                    <a:pt x="5388648" y="22072"/>
                  </a:lnTo>
                  <a:lnTo>
                    <a:pt x="5388648" y="51600"/>
                  </a:lnTo>
                  <a:lnTo>
                    <a:pt x="5388648" y="143522"/>
                  </a:lnTo>
                  <a:lnTo>
                    <a:pt x="5387619" y="144564"/>
                  </a:lnTo>
                  <a:lnTo>
                    <a:pt x="5384343" y="144564"/>
                  </a:lnTo>
                  <a:lnTo>
                    <a:pt x="5384343" y="173786"/>
                  </a:lnTo>
                  <a:lnTo>
                    <a:pt x="5384343" y="234403"/>
                  </a:lnTo>
                  <a:lnTo>
                    <a:pt x="5309857" y="234403"/>
                  </a:lnTo>
                  <a:lnTo>
                    <a:pt x="5309857" y="173786"/>
                  </a:lnTo>
                  <a:lnTo>
                    <a:pt x="5384343" y="173786"/>
                  </a:lnTo>
                  <a:lnTo>
                    <a:pt x="5384343" y="144564"/>
                  </a:lnTo>
                  <a:lnTo>
                    <a:pt x="5305653" y="144564"/>
                  </a:lnTo>
                  <a:lnTo>
                    <a:pt x="5304625" y="143522"/>
                  </a:lnTo>
                  <a:lnTo>
                    <a:pt x="5304625" y="51600"/>
                  </a:lnTo>
                  <a:lnTo>
                    <a:pt x="5388648" y="51600"/>
                  </a:lnTo>
                  <a:lnTo>
                    <a:pt x="5388648" y="22072"/>
                  </a:lnTo>
                  <a:lnTo>
                    <a:pt x="5233530" y="22072"/>
                  </a:lnTo>
                  <a:lnTo>
                    <a:pt x="5233530" y="51600"/>
                  </a:lnTo>
                  <a:lnTo>
                    <a:pt x="5270157" y="51600"/>
                  </a:lnTo>
                  <a:lnTo>
                    <a:pt x="5270157" y="136372"/>
                  </a:lnTo>
                  <a:lnTo>
                    <a:pt x="5270881" y="140830"/>
                  </a:lnTo>
                  <a:lnTo>
                    <a:pt x="5272316" y="144564"/>
                  </a:lnTo>
                  <a:lnTo>
                    <a:pt x="5227993" y="144564"/>
                  </a:lnTo>
                  <a:lnTo>
                    <a:pt x="5227993" y="173786"/>
                  </a:lnTo>
                  <a:lnTo>
                    <a:pt x="5275694" y="173786"/>
                  </a:lnTo>
                  <a:lnTo>
                    <a:pt x="5275694" y="234403"/>
                  </a:lnTo>
                  <a:lnTo>
                    <a:pt x="5208600" y="234403"/>
                  </a:lnTo>
                  <a:lnTo>
                    <a:pt x="5208600" y="264566"/>
                  </a:lnTo>
                  <a:lnTo>
                    <a:pt x="5480062" y="264566"/>
                  </a:lnTo>
                  <a:lnTo>
                    <a:pt x="5481193" y="264248"/>
                  </a:lnTo>
                  <a:lnTo>
                    <a:pt x="5484469" y="263004"/>
                  </a:lnTo>
                  <a:lnTo>
                    <a:pt x="5485396" y="261239"/>
                  </a:lnTo>
                  <a:lnTo>
                    <a:pt x="5485600" y="258343"/>
                  </a:lnTo>
                  <a:lnTo>
                    <a:pt x="5485600" y="234403"/>
                  </a:lnTo>
                  <a:close/>
                </a:path>
                <a:path w="7756525" h="1269365">
                  <a:moveTo>
                    <a:pt x="5634418" y="142176"/>
                  </a:moveTo>
                  <a:lnTo>
                    <a:pt x="5625236" y="100723"/>
                  </a:lnTo>
                  <a:lnTo>
                    <a:pt x="5600357" y="80784"/>
                  </a:lnTo>
                  <a:lnTo>
                    <a:pt x="5600357" y="127254"/>
                  </a:lnTo>
                  <a:lnTo>
                    <a:pt x="5600357" y="137617"/>
                  </a:lnTo>
                  <a:lnTo>
                    <a:pt x="5571985" y="163156"/>
                  </a:lnTo>
                  <a:lnTo>
                    <a:pt x="5566956" y="163830"/>
                  </a:lnTo>
                  <a:lnTo>
                    <a:pt x="5556288" y="163830"/>
                  </a:lnTo>
                  <a:lnTo>
                    <a:pt x="5523865" y="142176"/>
                  </a:lnTo>
                  <a:lnTo>
                    <a:pt x="5523801" y="141859"/>
                  </a:lnTo>
                  <a:lnTo>
                    <a:pt x="5523725" y="141554"/>
                  </a:lnTo>
                  <a:lnTo>
                    <a:pt x="5522836" y="137617"/>
                  </a:lnTo>
                  <a:lnTo>
                    <a:pt x="5522836" y="127254"/>
                  </a:lnTo>
                  <a:lnTo>
                    <a:pt x="5551259" y="101396"/>
                  </a:lnTo>
                  <a:lnTo>
                    <a:pt x="5556288" y="100723"/>
                  </a:lnTo>
                  <a:lnTo>
                    <a:pt x="5566956" y="100723"/>
                  </a:lnTo>
                  <a:lnTo>
                    <a:pt x="5571629" y="101396"/>
                  </a:lnTo>
                  <a:lnTo>
                    <a:pt x="5571820" y="101396"/>
                  </a:lnTo>
                  <a:lnTo>
                    <a:pt x="5599481" y="123520"/>
                  </a:lnTo>
                  <a:lnTo>
                    <a:pt x="5600357" y="127254"/>
                  </a:lnTo>
                  <a:lnTo>
                    <a:pt x="5600357" y="80784"/>
                  </a:lnTo>
                  <a:lnTo>
                    <a:pt x="5596356" y="78879"/>
                  </a:lnTo>
                  <a:lnTo>
                    <a:pt x="5561622" y="72123"/>
                  </a:lnTo>
                  <a:lnTo>
                    <a:pt x="5554192" y="72390"/>
                  </a:lnTo>
                  <a:lnTo>
                    <a:pt x="5515356" y="85013"/>
                  </a:lnTo>
                  <a:lnTo>
                    <a:pt x="5490883" y="115328"/>
                  </a:lnTo>
                  <a:lnTo>
                    <a:pt x="5488991" y="132435"/>
                  </a:lnTo>
                  <a:lnTo>
                    <a:pt x="5489346" y="139242"/>
                  </a:lnTo>
                  <a:lnTo>
                    <a:pt x="5510225" y="176428"/>
                  </a:lnTo>
                  <a:lnTo>
                    <a:pt x="5539714" y="190296"/>
                  </a:lnTo>
                  <a:lnTo>
                    <a:pt x="5539575" y="190296"/>
                  </a:lnTo>
                  <a:lnTo>
                    <a:pt x="5546801" y="191655"/>
                  </a:lnTo>
                  <a:lnTo>
                    <a:pt x="5546649" y="191655"/>
                  </a:lnTo>
                  <a:lnTo>
                    <a:pt x="5554103" y="192468"/>
                  </a:lnTo>
                  <a:lnTo>
                    <a:pt x="5553926" y="192468"/>
                  </a:lnTo>
                  <a:lnTo>
                    <a:pt x="5561622" y="192747"/>
                  </a:lnTo>
                  <a:lnTo>
                    <a:pt x="5569051" y="192468"/>
                  </a:lnTo>
                  <a:lnTo>
                    <a:pt x="5607977" y="179857"/>
                  </a:lnTo>
                  <a:lnTo>
                    <a:pt x="5632539" y="150050"/>
                  </a:lnTo>
                  <a:lnTo>
                    <a:pt x="5632678" y="149745"/>
                  </a:lnTo>
                  <a:lnTo>
                    <a:pt x="5634418" y="142176"/>
                  </a:lnTo>
                  <a:close/>
                </a:path>
                <a:path w="7756525" h="1269365">
                  <a:moveTo>
                    <a:pt x="5640717" y="35128"/>
                  </a:moveTo>
                  <a:lnTo>
                    <a:pt x="5578551" y="35128"/>
                  </a:lnTo>
                  <a:lnTo>
                    <a:pt x="5578551" y="0"/>
                  </a:lnTo>
                  <a:lnTo>
                    <a:pt x="5542851" y="0"/>
                  </a:lnTo>
                  <a:lnTo>
                    <a:pt x="5542851" y="35128"/>
                  </a:lnTo>
                  <a:lnTo>
                    <a:pt x="5481294" y="35128"/>
                  </a:lnTo>
                  <a:lnTo>
                    <a:pt x="5481294" y="63106"/>
                  </a:lnTo>
                  <a:lnTo>
                    <a:pt x="5640717" y="63106"/>
                  </a:lnTo>
                  <a:lnTo>
                    <a:pt x="5640717" y="35128"/>
                  </a:lnTo>
                  <a:close/>
                </a:path>
                <a:path w="7756525" h="1269365">
                  <a:moveTo>
                    <a:pt x="5688736" y="716788"/>
                  </a:moveTo>
                  <a:lnTo>
                    <a:pt x="5568391" y="716788"/>
                  </a:lnTo>
                  <a:lnTo>
                    <a:pt x="5568391" y="667969"/>
                  </a:lnTo>
                  <a:lnTo>
                    <a:pt x="5655500" y="667969"/>
                  </a:lnTo>
                  <a:lnTo>
                    <a:pt x="5655500" y="638124"/>
                  </a:lnTo>
                  <a:lnTo>
                    <a:pt x="5484165" y="638124"/>
                  </a:lnTo>
                  <a:lnTo>
                    <a:pt x="5483136" y="637095"/>
                  </a:lnTo>
                  <a:lnTo>
                    <a:pt x="5483136" y="600202"/>
                  </a:lnTo>
                  <a:lnTo>
                    <a:pt x="5637441" y="600202"/>
                  </a:lnTo>
                  <a:lnTo>
                    <a:pt x="5641899" y="598538"/>
                  </a:lnTo>
                  <a:lnTo>
                    <a:pt x="5649087" y="591908"/>
                  </a:lnTo>
                  <a:lnTo>
                    <a:pt x="5650877" y="587349"/>
                  </a:lnTo>
                  <a:lnTo>
                    <a:pt x="5650877" y="503821"/>
                  </a:lnTo>
                  <a:lnTo>
                    <a:pt x="5447436" y="503821"/>
                  </a:lnTo>
                  <a:lnTo>
                    <a:pt x="5447436" y="533666"/>
                  </a:lnTo>
                  <a:lnTo>
                    <a:pt x="5614873" y="533666"/>
                  </a:lnTo>
                  <a:lnTo>
                    <a:pt x="5614873" y="569937"/>
                  </a:lnTo>
                  <a:lnTo>
                    <a:pt x="5613844" y="570979"/>
                  </a:lnTo>
                  <a:lnTo>
                    <a:pt x="5447436" y="570979"/>
                  </a:lnTo>
                  <a:lnTo>
                    <a:pt x="5447436" y="654507"/>
                  </a:lnTo>
                  <a:lnTo>
                    <a:pt x="5449240" y="658901"/>
                  </a:lnTo>
                  <a:lnTo>
                    <a:pt x="5456415" y="666165"/>
                  </a:lnTo>
                  <a:lnTo>
                    <a:pt x="5460873" y="667969"/>
                  </a:lnTo>
                  <a:lnTo>
                    <a:pt x="5466207" y="667969"/>
                  </a:lnTo>
                  <a:lnTo>
                    <a:pt x="5532996" y="667969"/>
                  </a:lnTo>
                  <a:lnTo>
                    <a:pt x="5532996" y="716788"/>
                  </a:lnTo>
                  <a:lnTo>
                    <a:pt x="5411736" y="716788"/>
                  </a:lnTo>
                  <a:lnTo>
                    <a:pt x="5411736" y="745693"/>
                  </a:lnTo>
                  <a:lnTo>
                    <a:pt x="5684228" y="745693"/>
                  </a:lnTo>
                  <a:lnTo>
                    <a:pt x="5685663" y="745070"/>
                  </a:lnTo>
                  <a:lnTo>
                    <a:pt x="5688114" y="742581"/>
                  </a:lnTo>
                  <a:lnTo>
                    <a:pt x="5688736" y="741133"/>
                  </a:lnTo>
                  <a:lnTo>
                    <a:pt x="5688736" y="716788"/>
                  </a:lnTo>
                  <a:close/>
                </a:path>
                <a:path w="7756525" h="1269365">
                  <a:moveTo>
                    <a:pt x="5725973" y="6527"/>
                  </a:moveTo>
                  <a:lnTo>
                    <a:pt x="5691505" y="6527"/>
                  </a:lnTo>
                  <a:lnTo>
                    <a:pt x="5691505" y="70256"/>
                  </a:lnTo>
                  <a:lnTo>
                    <a:pt x="5643181" y="70256"/>
                  </a:lnTo>
                  <a:lnTo>
                    <a:pt x="5643181" y="99796"/>
                  </a:lnTo>
                  <a:lnTo>
                    <a:pt x="5691505" y="99796"/>
                  </a:lnTo>
                  <a:lnTo>
                    <a:pt x="5691505" y="139890"/>
                  </a:lnTo>
                  <a:lnTo>
                    <a:pt x="5643181" y="139890"/>
                  </a:lnTo>
                  <a:lnTo>
                    <a:pt x="5643181" y="169113"/>
                  </a:lnTo>
                  <a:lnTo>
                    <a:pt x="5691505" y="169113"/>
                  </a:lnTo>
                  <a:lnTo>
                    <a:pt x="5691505" y="224142"/>
                  </a:lnTo>
                  <a:lnTo>
                    <a:pt x="5720639" y="224142"/>
                  </a:lnTo>
                  <a:lnTo>
                    <a:pt x="5721820" y="223786"/>
                  </a:lnTo>
                  <a:lnTo>
                    <a:pt x="5724893" y="222326"/>
                  </a:lnTo>
                  <a:lnTo>
                    <a:pt x="5725769" y="220624"/>
                  </a:lnTo>
                  <a:lnTo>
                    <a:pt x="5725973" y="217932"/>
                  </a:lnTo>
                  <a:lnTo>
                    <a:pt x="5725973" y="6527"/>
                  </a:lnTo>
                  <a:close/>
                </a:path>
                <a:path w="7756525" h="1269365">
                  <a:moveTo>
                    <a:pt x="5733669" y="272948"/>
                  </a:moveTo>
                  <a:lnTo>
                    <a:pt x="5569013" y="272948"/>
                  </a:lnTo>
                  <a:lnTo>
                    <a:pt x="5568391" y="272694"/>
                  </a:lnTo>
                  <a:lnTo>
                    <a:pt x="5567159" y="271653"/>
                  </a:lnTo>
                  <a:lnTo>
                    <a:pt x="5566854" y="270878"/>
                  </a:lnTo>
                  <a:lnTo>
                    <a:pt x="5566854" y="213880"/>
                  </a:lnTo>
                  <a:lnTo>
                    <a:pt x="5532082" y="213880"/>
                  </a:lnTo>
                  <a:lnTo>
                    <a:pt x="5532082" y="289229"/>
                  </a:lnTo>
                  <a:lnTo>
                    <a:pt x="5533974" y="293738"/>
                  </a:lnTo>
                  <a:lnTo>
                    <a:pt x="5541569" y="300990"/>
                  </a:lnTo>
                  <a:lnTo>
                    <a:pt x="5545925" y="302793"/>
                  </a:lnTo>
                  <a:lnTo>
                    <a:pt x="5729160" y="302793"/>
                  </a:lnTo>
                  <a:lnTo>
                    <a:pt x="5730595" y="302183"/>
                  </a:lnTo>
                  <a:lnTo>
                    <a:pt x="5733059" y="299694"/>
                  </a:lnTo>
                  <a:lnTo>
                    <a:pt x="5733669" y="298234"/>
                  </a:lnTo>
                  <a:lnTo>
                    <a:pt x="5733669" y="272948"/>
                  </a:lnTo>
                  <a:close/>
                </a:path>
                <a:path w="7756525" h="1269365">
                  <a:moveTo>
                    <a:pt x="5920410" y="608279"/>
                  </a:moveTo>
                  <a:lnTo>
                    <a:pt x="5920397" y="607974"/>
                  </a:lnTo>
                  <a:lnTo>
                    <a:pt x="5920117" y="598474"/>
                  </a:lnTo>
                  <a:lnTo>
                    <a:pt x="5919254" y="588619"/>
                  </a:lnTo>
                  <a:lnTo>
                    <a:pt x="5917806" y="578726"/>
                  </a:lnTo>
                  <a:lnTo>
                    <a:pt x="5915787" y="568794"/>
                  </a:lnTo>
                  <a:lnTo>
                    <a:pt x="5915660" y="568337"/>
                  </a:lnTo>
                  <a:lnTo>
                    <a:pt x="5913158" y="559092"/>
                  </a:lnTo>
                  <a:lnTo>
                    <a:pt x="5890399" y="518083"/>
                  </a:lnTo>
                  <a:lnTo>
                    <a:pt x="5885015" y="513029"/>
                  </a:lnTo>
                  <a:lnTo>
                    <a:pt x="5885015" y="607974"/>
                  </a:lnTo>
                  <a:lnTo>
                    <a:pt x="5885002" y="608279"/>
                  </a:lnTo>
                  <a:lnTo>
                    <a:pt x="5880684" y="646925"/>
                  </a:lnTo>
                  <a:lnTo>
                    <a:pt x="5854027" y="688441"/>
                  </a:lnTo>
                  <a:lnTo>
                    <a:pt x="5847359" y="690664"/>
                  </a:lnTo>
                  <a:lnTo>
                    <a:pt x="5831967" y="690664"/>
                  </a:lnTo>
                  <a:lnTo>
                    <a:pt x="5803011" y="660057"/>
                  </a:lnTo>
                  <a:lnTo>
                    <a:pt x="5794997" y="616254"/>
                  </a:lnTo>
                  <a:lnTo>
                    <a:pt x="5794832" y="607974"/>
                  </a:lnTo>
                  <a:lnTo>
                    <a:pt x="5794984" y="601789"/>
                  </a:lnTo>
                  <a:lnTo>
                    <a:pt x="5802630" y="561924"/>
                  </a:lnTo>
                  <a:lnTo>
                    <a:pt x="5824893" y="530148"/>
                  </a:lnTo>
                  <a:lnTo>
                    <a:pt x="5831764" y="527456"/>
                  </a:lnTo>
                  <a:lnTo>
                    <a:pt x="5847766" y="527456"/>
                  </a:lnTo>
                  <a:lnTo>
                    <a:pt x="5854636" y="530148"/>
                  </a:lnTo>
                  <a:lnTo>
                    <a:pt x="5866130" y="540931"/>
                  </a:lnTo>
                  <a:lnTo>
                    <a:pt x="5866219" y="541058"/>
                  </a:lnTo>
                  <a:lnTo>
                    <a:pt x="5870854" y="547662"/>
                  </a:lnTo>
                  <a:lnTo>
                    <a:pt x="5883605" y="588619"/>
                  </a:lnTo>
                  <a:lnTo>
                    <a:pt x="5885015" y="607974"/>
                  </a:lnTo>
                  <a:lnTo>
                    <a:pt x="5885015" y="513029"/>
                  </a:lnTo>
                  <a:lnTo>
                    <a:pt x="5850140" y="497001"/>
                  </a:lnTo>
                  <a:lnTo>
                    <a:pt x="5839765" y="496366"/>
                  </a:lnTo>
                  <a:lnTo>
                    <a:pt x="5829528" y="497001"/>
                  </a:lnTo>
                  <a:lnTo>
                    <a:pt x="5789447" y="518083"/>
                  </a:lnTo>
                  <a:lnTo>
                    <a:pt x="5766676" y="559092"/>
                  </a:lnTo>
                  <a:lnTo>
                    <a:pt x="5759729" y="598474"/>
                  </a:lnTo>
                  <a:lnTo>
                    <a:pt x="5759437" y="608279"/>
                  </a:lnTo>
                  <a:lnTo>
                    <a:pt x="5759729" y="619493"/>
                  </a:lnTo>
                  <a:lnTo>
                    <a:pt x="5766689" y="661454"/>
                  </a:lnTo>
                  <a:lnTo>
                    <a:pt x="5789676" y="701776"/>
                  </a:lnTo>
                  <a:lnTo>
                    <a:pt x="5829528" y="721182"/>
                  </a:lnTo>
                  <a:lnTo>
                    <a:pt x="5839765" y="721753"/>
                  </a:lnTo>
                  <a:lnTo>
                    <a:pt x="5850013" y="721182"/>
                  </a:lnTo>
                  <a:lnTo>
                    <a:pt x="5890120" y="701776"/>
                  </a:lnTo>
                  <a:lnTo>
                    <a:pt x="5899239" y="690664"/>
                  </a:lnTo>
                  <a:lnTo>
                    <a:pt x="5901321" y="687717"/>
                  </a:lnTo>
                  <a:lnTo>
                    <a:pt x="5915787" y="651497"/>
                  </a:lnTo>
                  <a:lnTo>
                    <a:pt x="5920194" y="616254"/>
                  </a:lnTo>
                  <a:lnTo>
                    <a:pt x="5920410" y="608279"/>
                  </a:lnTo>
                  <a:close/>
                </a:path>
                <a:path w="7756525" h="1269365">
                  <a:moveTo>
                    <a:pt x="5920803" y="126530"/>
                  </a:moveTo>
                  <a:lnTo>
                    <a:pt x="5920791" y="126212"/>
                  </a:lnTo>
                  <a:lnTo>
                    <a:pt x="5920511" y="116713"/>
                  </a:lnTo>
                  <a:lnTo>
                    <a:pt x="5919648" y="106857"/>
                  </a:lnTo>
                  <a:lnTo>
                    <a:pt x="5910300" y="68084"/>
                  </a:lnTo>
                  <a:lnTo>
                    <a:pt x="5885408" y="31267"/>
                  </a:lnTo>
                  <a:lnTo>
                    <a:pt x="5885408" y="126212"/>
                  </a:lnTo>
                  <a:lnTo>
                    <a:pt x="5885396" y="126530"/>
                  </a:lnTo>
                  <a:lnTo>
                    <a:pt x="5881078" y="165163"/>
                  </a:lnTo>
                  <a:lnTo>
                    <a:pt x="5854420" y="206679"/>
                  </a:lnTo>
                  <a:lnTo>
                    <a:pt x="5847753" y="208915"/>
                  </a:lnTo>
                  <a:lnTo>
                    <a:pt x="5832360" y="208915"/>
                  </a:lnTo>
                  <a:lnTo>
                    <a:pt x="5803404" y="178295"/>
                  </a:lnTo>
                  <a:lnTo>
                    <a:pt x="5795391" y="134493"/>
                  </a:lnTo>
                  <a:lnTo>
                    <a:pt x="5795226" y="126212"/>
                  </a:lnTo>
                  <a:lnTo>
                    <a:pt x="5795378" y="120040"/>
                  </a:lnTo>
                  <a:lnTo>
                    <a:pt x="5803023" y="80162"/>
                  </a:lnTo>
                  <a:lnTo>
                    <a:pt x="5825287" y="48387"/>
                  </a:lnTo>
                  <a:lnTo>
                    <a:pt x="5832157" y="45694"/>
                  </a:lnTo>
                  <a:lnTo>
                    <a:pt x="5848159" y="45694"/>
                  </a:lnTo>
                  <a:lnTo>
                    <a:pt x="5855043" y="48387"/>
                  </a:lnTo>
                  <a:lnTo>
                    <a:pt x="5866523" y="59169"/>
                  </a:lnTo>
                  <a:lnTo>
                    <a:pt x="5866612" y="59296"/>
                  </a:lnTo>
                  <a:lnTo>
                    <a:pt x="5871248" y="65900"/>
                  </a:lnTo>
                  <a:lnTo>
                    <a:pt x="5874944" y="73990"/>
                  </a:lnTo>
                  <a:lnTo>
                    <a:pt x="5877522" y="80162"/>
                  </a:lnTo>
                  <a:lnTo>
                    <a:pt x="5879706" y="86575"/>
                  </a:lnTo>
                  <a:lnTo>
                    <a:pt x="5879833" y="87045"/>
                  </a:lnTo>
                  <a:lnTo>
                    <a:pt x="5881522" y="93218"/>
                  </a:lnTo>
                  <a:lnTo>
                    <a:pt x="5885408" y="126212"/>
                  </a:lnTo>
                  <a:lnTo>
                    <a:pt x="5885408" y="31267"/>
                  </a:lnTo>
                  <a:lnTo>
                    <a:pt x="5850534" y="15240"/>
                  </a:lnTo>
                  <a:lnTo>
                    <a:pt x="5840158" y="14605"/>
                  </a:lnTo>
                  <a:lnTo>
                    <a:pt x="5829922" y="15240"/>
                  </a:lnTo>
                  <a:lnTo>
                    <a:pt x="5789841" y="36334"/>
                  </a:lnTo>
                  <a:lnTo>
                    <a:pt x="5767070" y="77330"/>
                  </a:lnTo>
                  <a:lnTo>
                    <a:pt x="5760123" y="116713"/>
                  </a:lnTo>
                  <a:lnTo>
                    <a:pt x="5759831" y="126530"/>
                  </a:lnTo>
                  <a:lnTo>
                    <a:pt x="5760123" y="137744"/>
                  </a:lnTo>
                  <a:lnTo>
                    <a:pt x="5767082" y="179692"/>
                  </a:lnTo>
                  <a:lnTo>
                    <a:pt x="5790069" y="220027"/>
                  </a:lnTo>
                  <a:lnTo>
                    <a:pt x="5829922" y="239433"/>
                  </a:lnTo>
                  <a:lnTo>
                    <a:pt x="5840158" y="240004"/>
                  </a:lnTo>
                  <a:lnTo>
                    <a:pt x="5850407" y="239433"/>
                  </a:lnTo>
                  <a:lnTo>
                    <a:pt x="5890526" y="220027"/>
                  </a:lnTo>
                  <a:lnTo>
                    <a:pt x="5913552" y="179692"/>
                  </a:lnTo>
                  <a:lnTo>
                    <a:pt x="5920511" y="137744"/>
                  </a:lnTo>
                  <a:lnTo>
                    <a:pt x="5920587" y="134493"/>
                  </a:lnTo>
                  <a:lnTo>
                    <a:pt x="5920803" y="126530"/>
                  </a:lnTo>
                  <a:close/>
                </a:path>
                <a:path w="7756525" h="1269365">
                  <a:moveTo>
                    <a:pt x="5993650" y="488276"/>
                  </a:moveTo>
                  <a:lnTo>
                    <a:pt x="5958573" y="488276"/>
                  </a:lnTo>
                  <a:lnTo>
                    <a:pt x="5958573" y="784555"/>
                  </a:lnTo>
                  <a:lnTo>
                    <a:pt x="5989142" y="784555"/>
                  </a:lnTo>
                  <a:lnTo>
                    <a:pt x="5990577" y="783932"/>
                  </a:lnTo>
                  <a:lnTo>
                    <a:pt x="5993041" y="781443"/>
                  </a:lnTo>
                  <a:lnTo>
                    <a:pt x="5993650" y="779995"/>
                  </a:lnTo>
                  <a:lnTo>
                    <a:pt x="5993650" y="488276"/>
                  </a:lnTo>
                  <a:close/>
                </a:path>
                <a:path w="7756525" h="1269365">
                  <a:moveTo>
                    <a:pt x="5994044" y="6527"/>
                  </a:moveTo>
                  <a:lnTo>
                    <a:pt x="5958967" y="6527"/>
                  </a:lnTo>
                  <a:lnTo>
                    <a:pt x="5958967" y="302793"/>
                  </a:lnTo>
                  <a:lnTo>
                    <a:pt x="5989536" y="302793"/>
                  </a:lnTo>
                  <a:lnTo>
                    <a:pt x="5990971" y="302183"/>
                  </a:lnTo>
                  <a:lnTo>
                    <a:pt x="5993435" y="299694"/>
                  </a:lnTo>
                  <a:lnTo>
                    <a:pt x="5994044" y="298234"/>
                  </a:lnTo>
                  <a:lnTo>
                    <a:pt x="5994044" y="6527"/>
                  </a:lnTo>
                  <a:close/>
                </a:path>
                <a:path w="7756525" h="1269365">
                  <a:moveTo>
                    <a:pt x="6238951" y="127152"/>
                  </a:moveTo>
                  <a:lnTo>
                    <a:pt x="6238938" y="126834"/>
                  </a:lnTo>
                  <a:lnTo>
                    <a:pt x="6238659" y="117335"/>
                  </a:lnTo>
                  <a:lnTo>
                    <a:pt x="6237795" y="107480"/>
                  </a:lnTo>
                  <a:lnTo>
                    <a:pt x="6228448" y="68707"/>
                  </a:lnTo>
                  <a:lnTo>
                    <a:pt x="6216459" y="46316"/>
                  </a:lnTo>
                  <a:lnTo>
                    <a:pt x="6214834" y="43903"/>
                  </a:lnTo>
                  <a:lnTo>
                    <a:pt x="6208941" y="36957"/>
                  </a:lnTo>
                  <a:lnTo>
                    <a:pt x="6203556" y="31889"/>
                  </a:lnTo>
                  <a:lnTo>
                    <a:pt x="6203556" y="126834"/>
                  </a:lnTo>
                  <a:lnTo>
                    <a:pt x="6203556" y="127152"/>
                  </a:lnTo>
                  <a:lnTo>
                    <a:pt x="6199454" y="165785"/>
                  </a:lnTo>
                  <a:lnTo>
                    <a:pt x="6173140" y="207302"/>
                  </a:lnTo>
                  <a:lnTo>
                    <a:pt x="6166421" y="209537"/>
                  </a:lnTo>
                  <a:lnTo>
                    <a:pt x="6150826" y="209537"/>
                  </a:lnTo>
                  <a:lnTo>
                    <a:pt x="6121857" y="178917"/>
                  </a:lnTo>
                  <a:lnTo>
                    <a:pt x="6113551" y="135115"/>
                  </a:lnTo>
                  <a:lnTo>
                    <a:pt x="6113373" y="126834"/>
                  </a:lnTo>
                  <a:lnTo>
                    <a:pt x="6113538" y="120662"/>
                  </a:lnTo>
                  <a:lnTo>
                    <a:pt x="6121260" y="80784"/>
                  </a:lnTo>
                  <a:lnTo>
                    <a:pt x="6143752" y="49009"/>
                  </a:lnTo>
                  <a:lnTo>
                    <a:pt x="6150622" y="46316"/>
                  </a:lnTo>
                  <a:lnTo>
                    <a:pt x="6166624" y="46316"/>
                  </a:lnTo>
                  <a:lnTo>
                    <a:pt x="6193244" y="74612"/>
                  </a:lnTo>
                  <a:lnTo>
                    <a:pt x="6202946" y="114249"/>
                  </a:lnTo>
                  <a:lnTo>
                    <a:pt x="6203556" y="126834"/>
                  </a:lnTo>
                  <a:lnTo>
                    <a:pt x="6203556" y="31889"/>
                  </a:lnTo>
                  <a:lnTo>
                    <a:pt x="6168860" y="15862"/>
                  </a:lnTo>
                  <a:lnTo>
                    <a:pt x="6158623" y="15227"/>
                  </a:lnTo>
                  <a:lnTo>
                    <a:pt x="6148248" y="15862"/>
                  </a:lnTo>
                  <a:lnTo>
                    <a:pt x="6107989" y="36957"/>
                  </a:lnTo>
                  <a:lnTo>
                    <a:pt x="6085230" y="77952"/>
                  </a:lnTo>
                  <a:lnTo>
                    <a:pt x="6078271" y="117335"/>
                  </a:lnTo>
                  <a:lnTo>
                    <a:pt x="6078182" y="120662"/>
                  </a:lnTo>
                  <a:lnTo>
                    <a:pt x="6077991" y="127152"/>
                  </a:lnTo>
                  <a:lnTo>
                    <a:pt x="6082601" y="170357"/>
                  </a:lnTo>
                  <a:lnTo>
                    <a:pt x="6097067" y="206578"/>
                  </a:lnTo>
                  <a:lnTo>
                    <a:pt x="6130137" y="235458"/>
                  </a:lnTo>
                  <a:lnTo>
                    <a:pt x="6158623" y="240626"/>
                  </a:lnTo>
                  <a:lnTo>
                    <a:pt x="6168860" y="240042"/>
                  </a:lnTo>
                  <a:lnTo>
                    <a:pt x="6208712" y="220649"/>
                  </a:lnTo>
                  <a:lnTo>
                    <a:pt x="6217780" y="209537"/>
                  </a:lnTo>
                  <a:lnTo>
                    <a:pt x="6219876" y="206578"/>
                  </a:lnTo>
                  <a:lnTo>
                    <a:pt x="6234341" y="170357"/>
                  </a:lnTo>
                  <a:lnTo>
                    <a:pt x="6238748" y="135115"/>
                  </a:lnTo>
                  <a:lnTo>
                    <a:pt x="6238951" y="127152"/>
                  </a:lnTo>
                  <a:close/>
                </a:path>
                <a:path w="7756525" h="1269365">
                  <a:moveTo>
                    <a:pt x="6263576" y="488276"/>
                  </a:moveTo>
                  <a:lnTo>
                    <a:pt x="6228486" y="488276"/>
                  </a:lnTo>
                  <a:lnTo>
                    <a:pt x="6228486" y="589635"/>
                  </a:lnTo>
                  <a:lnTo>
                    <a:pt x="6186322" y="589635"/>
                  </a:lnTo>
                  <a:lnTo>
                    <a:pt x="6177864" y="552323"/>
                  </a:lnTo>
                  <a:lnTo>
                    <a:pt x="6164859" y="527456"/>
                  </a:lnTo>
                  <a:lnTo>
                    <a:pt x="6161392" y="522795"/>
                  </a:lnTo>
                  <a:lnTo>
                    <a:pt x="6156083" y="516915"/>
                  </a:lnTo>
                  <a:lnTo>
                    <a:pt x="6151854" y="513105"/>
                  </a:lnTo>
                  <a:lnTo>
                    <a:pt x="6151854" y="607974"/>
                  </a:lnTo>
                  <a:lnTo>
                    <a:pt x="6151842" y="608279"/>
                  </a:lnTo>
                  <a:lnTo>
                    <a:pt x="6147524" y="646925"/>
                  </a:lnTo>
                  <a:lnTo>
                    <a:pt x="6120866" y="688441"/>
                  </a:lnTo>
                  <a:lnTo>
                    <a:pt x="6114199" y="690664"/>
                  </a:lnTo>
                  <a:lnTo>
                    <a:pt x="6098806" y="690664"/>
                  </a:lnTo>
                  <a:lnTo>
                    <a:pt x="6069863" y="660057"/>
                  </a:lnTo>
                  <a:lnTo>
                    <a:pt x="6061837" y="616254"/>
                  </a:lnTo>
                  <a:lnTo>
                    <a:pt x="6061672" y="607974"/>
                  </a:lnTo>
                  <a:lnTo>
                    <a:pt x="6061824" y="601789"/>
                  </a:lnTo>
                  <a:lnTo>
                    <a:pt x="6069469" y="561924"/>
                  </a:lnTo>
                  <a:lnTo>
                    <a:pt x="6091733" y="530148"/>
                  </a:lnTo>
                  <a:lnTo>
                    <a:pt x="6098603" y="527456"/>
                  </a:lnTo>
                  <a:lnTo>
                    <a:pt x="6114605" y="527456"/>
                  </a:lnTo>
                  <a:lnTo>
                    <a:pt x="6141390" y="555739"/>
                  </a:lnTo>
                  <a:lnTo>
                    <a:pt x="6151232" y="595376"/>
                  </a:lnTo>
                  <a:lnTo>
                    <a:pt x="6151854" y="607974"/>
                  </a:lnTo>
                  <a:lnTo>
                    <a:pt x="6151854" y="513105"/>
                  </a:lnTo>
                  <a:lnTo>
                    <a:pt x="6114885" y="496798"/>
                  </a:lnTo>
                  <a:lnTo>
                    <a:pt x="6106604" y="496366"/>
                  </a:lnTo>
                  <a:lnTo>
                    <a:pt x="6096368" y="497001"/>
                  </a:lnTo>
                  <a:lnTo>
                    <a:pt x="6056287" y="518083"/>
                  </a:lnTo>
                  <a:lnTo>
                    <a:pt x="6033516" y="559092"/>
                  </a:lnTo>
                  <a:lnTo>
                    <a:pt x="6027344" y="589635"/>
                  </a:lnTo>
                  <a:lnTo>
                    <a:pt x="6026569" y="598474"/>
                  </a:lnTo>
                  <a:lnTo>
                    <a:pt x="6026467" y="601789"/>
                  </a:lnTo>
                  <a:lnTo>
                    <a:pt x="6026277" y="608279"/>
                  </a:lnTo>
                  <a:lnTo>
                    <a:pt x="6026569" y="619493"/>
                  </a:lnTo>
                  <a:lnTo>
                    <a:pt x="6033528" y="661454"/>
                  </a:lnTo>
                  <a:lnTo>
                    <a:pt x="6056515" y="701776"/>
                  </a:lnTo>
                  <a:lnTo>
                    <a:pt x="6096381" y="721182"/>
                  </a:lnTo>
                  <a:lnTo>
                    <a:pt x="6106604" y="721753"/>
                  </a:lnTo>
                  <a:lnTo>
                    <a:pt x="6117590" y="721182"/>
                  </a:lnTo>
                  <a:lnTo>
                    <a:pt x="6116307" y="721182"/>
                  </a:lnTo>
                  <a:lnTo>
                    <a:pt x="6124308" y="719848"/>
                  </a:lnTo>
                  <a:lnTo>
                    <a:pt x="6159043" y="699300"/>
                  </a:lnTo>
                  <a:lnTo>
                    <a:pt x="6180010" y="660361"/>
                  </a:lnTo>
                  <a:lnTo>
                    <a:pt x="6186944" y="619163"/>
                  </a:lnTo>
                  <a:lnTo>
                    <a:pt x="6228486" y="619163"/>
                  </a:lnTo>
                  <a:lnTo>
                    <a:pt x="6228486" y="784555"/>
                  </a:lnTo>
                  <a:lnTo>
                    <a:pt x="6259068" y="784555"/>
                  </a:lnTo>
                  <a:lnTo>
                    <a:pt x="6260503" y="783932"/>
                  </a:lnTo>
                  <a:lnTo>
                    <a:pt x="6262967" y="781443"/>
                  </a:lnTo>
                  <a:lnTo>
                    <a:pt x="6263576" y="779995"/>
                  </a:lnTo>
                  <a:lnTo>
                    <a:pt x="6263576" y="619163"/>
                  </a:lnTo>
                  <a:lnTo>
                    <a:pt x="6263576" y="589635"/>
                  </a:lnTo>
                  <a:lnTo>
                    <a:pt x="6263576" y="488276"/>
                  </a:lnTo>
                  <a:close/>
                </a:path>
                <a:path w="7756525" h="1269365">
                  <a:moveTo>
                    <a:pt x="6351295" y="111290"/>
                  </a:moveTo>
                  <a:lnTo>
                    <a:pt x="6310363" y="111290"/>
                  </a:lnTo>
                  <a:lnTo>
                    <a:pt x="6310363" y="6527"/>
                  </a:lnTo>
                  <a:lnTo>
                    <a:pt x="6274968" y="6527"/>
                  </a:lnTo>
                  <a:lnTo>
                    <a:pt x="6274968" y="302793"/>
                  </a:lnTo>
                  <a:lnTo>
                    <a:pt x="6305842" y="302793"/>
                  </a:lnTo>
                  <a:lnTo>
                    <a:pt x="6307277" y="302183"/>
                  </a:lnTo>
                  <a:lnTo>
                    <a:pt x="6309741" y="299694"/>
                  </a:lnTo>
                  <a:lnTo>
                    <a:pt x="6310363" y="298234"/>
                  </a:lnTo>
                  <a:lnTo>
                    <a:pt x="6310363" y="140830"/>
                  </a:lnTo>
                  <a:lnTo>
                    <a:pt x="6351295" y="140830"/>
                  </a:lnTo>
                  <a:lnTo>
                    <a:pt x="6351295" y="111290"/>
                  </a:lnTo>
                  <a:close/>
                </a:path>
                <a:path w="7756525" h="1269365">
                  <a:moveTo>
                    <a:pt x="6460858" y="613879"/>
                  </a:moveTo>
                  <a:lnTo>
                    <a:pt x="6425273" y="595033"/>
                  </a:lnTo>
                  <a:lnTo>
                    <a:pt x="6414935" y="587451"/>
                  </a:lnTo>
                  <a:lnTo>
                    <a:pt x="6413932" y="586676"/>
                  </a:lnTo>
                  <a:lnTo>
                    <a:pt x="6388532" y="552945"/>
                  </a:lnTo>
                  <a:lnTo>
                    <a:pt x="6388532" y="524027"/>
                  </a:lnTo>
                  <a:lnTo>
                    <a:pt x="6447320" y="524027"/>
                  </a:lnTo>
                  <a:lnTo>
                    <a:pt x="6447320" y="496049"/>
                  </a:lnTo>
                  <a:lnTo>
                    <a:pt x="6295275" y="496049"/>
                  </a:lnTo>
                  <a:lnTo>
                    <a:pt x="6295275" y="524027"/>
                  </a:lnTo>
                  <a:lnTo>
                    <a:pt x="6352832" y="524027"/>
                  </a:lnTo>
                  <a:lnTo>
                    <a:pt x="6352832" y="551700"/>
                  </a:lnTo>
                  <a:lnTo>
                    <a:pt x="6331293" y="586371"/>
                  </a:lnTo>
                  <a:lnTo>
                    <a:pt x="6300178" y="610095"/>
                  </a:lnTo>
                  <a:lnTo>
                    <a:pt x="6276810" y="621957"/>
                  </a:lnTo>
                  <a:lnTo>
                    <a:pt x="6298349" y="644347"/>
                  </a:lnTo>
                  <a:lnTo>
                    <a:pt x="6344310" y="615226"/>
                  </a:lnTo>
                  <a:lnTo>
                    <a:pt x="6371603" y="587451"/>
                  </a:lnTo>
                  <a:lnTo>
                    <a:pt x="6375501" y="592429"/>
                  </a:lnTo>
                  <a:lnTo>
                    <a:pt x="6408585" y="620102"/>
                  </a:lnTo>
                  <a:lnTo>
                    <a:pt x="6439624" y="636879"/>
                  </a:lnTo>
                  <a:lnTo>
                    <a:pt x="6460858" y="613879"/>
                  </a:lnTo>
                  <a:close/>
                </a:path>
                <a:path w="7756525" h="1269365">
                  <a:moveTo>
                    <a:pt x="6529184" y="488594"/>
                  </a:moveTo>
                  <a:lnTo>
                    <a:pt x="6494107" y="488594"/>
                  </a:lnTo>
                  <a:lnTo>
                    <a:pt x="6494107" y="641235"/>
                  </a:lnTo>
                  <a:lnTo>
                    <a:pt x="6524676" y="641235"/>
                  </a:lnTo>
                  <a:lnTo>
                    <a:pt x="6526111" y="640613"/>
                  </a:lnTo>
                  <a:lnTo>
                    <a:pt x="6528575" y="638124"/>
                  </a:lnTo>
                  <a:lnTo>
                    <a:pt x="6529184" y="636676"/>
                  </a:lnTo>
                  <a:lnTo>
                    <a:pt x="6529184" y="488594"/>
                  </a:lnTo>
                  <a:close/>
                </a:path>
                <a:path w="7756525" h="1269365">
                  <a:moveTo>
                    <a:pt x="6533502" y="758444"/>
                  </a:moveTo>
                  <a:lnTo>
                    <a:pt x="6370167" y="758444"/>
                  </a:lnTo>
                  <a:lnTo>
                    <a:pt x="6369139" y="757402"/>
                  </a:lnTo>
                  <a:lnTo>
                    <a:pt x="6369139" y="736053"/>
                  </a:lnTo>
                  <a:lnTo>
                    <a:pt x="6513284" y="736053"/>
                  </a:lnTo>
                  <a:lnTo>
                    <a:pt x="6517754" y="734402"/>
                  </a:lnTo>
                  <a:lnTo>
                    <a:pt x="6524930" y="727773"/>
                  </a:lnTo>
                  <a:lnTo>
                    <a:pt x="6526720" y="723214"/>
                  </a:lnTo>
                  <a:lnTo>
                    <a:pt x="6526720" y="657098"/>
                  </a:lnTo>
                  <a:lnTo>
                    <a:pt x="6333744" y="657098"/>
                  </a:lnTo>
                  <a:lnTo>
                    <a:pt x="6333744" y="686003"/>
                  </a:lnTo>
                  <a:lnTo>
                    <a:pt x="6491643" y="686003"/>
                  </a:lnTo>
                  <a:lnTo>
                    <a:pt x="6491643" y="707351"/>
                  </a:lnTo>
                  <a:lnTo>
                    <a:pt x="6490614" y="708393"/>
                  </a:lnTo>
                  <a:lnTo>
                    <a:pt x="6333439" y="708393"/>
                  </a:lnTo>
                  <a:lnTo>
                    <a:pt x="6333439" y="768388"/>
                  </a:lnTo>
                  <a:lnTo>
                    <a:pt x="6334620" y="776554"/>
                  </a:lnTo>
                  <a:lnTo>
                    <a:pt x="6338138" y="782383"/>
                  </a:lnTo>
                  <a:lnTo>
                    <a:pt x="6344005" y="785876"/>
                  </a:lnTo>
                  <a:lnTo>
                    <a:pt x="6352210" y="787044"/>
                  </a:lnTo>
                  <a:lnTo>
                    <a:pt x="6528981" y="787044"/>
                  </a:lnTo>
                  <a:lnTo>
                    <a:pt x="6530416" y="786422"/>
                  </a:lnTo>
                  <a:lnTo>
                    <a:pt x="6532880" y="783932"/>
                  </a:lnTo>
                  <a:lnTo>
                    <a:pt x="6533502" y="782383"/>
                  </a:lnTo>
                  <a:lnTo>
                    <a:pt x="6533502" y="758444"/>
                  </a:lnTo>
                  <a:close/>
                </a:path>
                <a:path w="7756525" h="1269365">
                  <a:moveTo>
                    <a:pt x="6540881" y="190258"/>
                  </a:moveTo>
                  <a:lnTo>
                    <a:pt x="6486690" y="196723"/>
                  </a:lnTo>
                  <a:lnTo>
                    <a:pt x="6454038" y="198856"/>
                  </a:lnTo>
                  <a:lnTo>
                    <a:pt x="6454864" y="198856"/>
                  </a:lnTo>
                  <a:lnTo>
                    <a:pt x="6435852" y="199580"/>
                  </a:lnTo>
                  <a:lnTo>
                    <a:pt x="6420294" y="199898"/>
                  </a:lnTo>
                  <a:lnTo>
                    <a:pt x="6403403" y="199898"/>
                  </a:lnTo>
                  <a:lnTo>
                    <a:pt x="6402387" y="198856"/>
                  </a:lnTo>
                  <a:lnTo>
                    <a:pt x="6402387" y="16471"/>
                  </a:lnTo>
                  <a:lnTo>
                    <a:pt x="6367297" y="16471"/>
                  </a:lnTo>
                  <a:lnTo>
                    <a:pt x="6367297" y="216585"/>
                  </a:lnTo>
                  <a:lnTo>
                    <a:pt x="6369088" y="220929"/>
                  </a:lnTo>
                  <a:lnTo>
                    <a:pt x="6376276" y="227977"/>
                  </a:lnTo>
                  <a:lnTo>
                    <a:pt x="6380721" y="229844"/>
                  </a:lnTo>
                  <a:lnTo>
                    <a:pt x="6380569" y="229844"/>
                  </a:lnTo>
                  <a:lnTo>
                    <a:pt x="6386068" y="230047"/>
                  </a:lnTo>
                  <a:lnTo>
                    <a:pt x="6411773" y="230047"/>
                  </a:lnTo>
                  <a:lnTo>
                    <a:pt x="6473291" y="227101"/>
                  </a:lnTo>
                  <a:lnTo>
                    <a:pt x="6519304" y="223291"/>
                  </a:lnTo>
                  <a:lnTo>
                    <a:pt x="6540881" y="220726"/>
                  </a:lnTo>
                  <a:lnTo>
                    <a:pt x="6540881" y="199898"/>
                  </a:lnTo>
                  <a:lnTo>
                    <a:pt x="6540881" y="190258"/>
                  </a:lnTo>
                  <a:close/>
                </a:path>
                <a:path w="7756525" h="1269365">
                  <a:moveTo>
                    <a:pt x="6592278" y="6832"/>
                  </a:moveTo>
                  <a:lnTo>
                    <a:pt x="6557200" y="6832"/>
                  </a:lnTo>
                  <a:lnTo>
                    <a:pt x="6557200" y="302793"/>
                  </a:lnTo>
                  <a:lnTo>
                    <a:pt x="6587769" y="302793"/>
                  </a:lnTo>
                  <a:lnTo>
                    <a:pt x="6589204" y="302183"/>
                  </a:lnTo>
                  <a:lnTo>
                    <a:pt x="6591668" y="299694"/>
                  </a:lnTo>
                  <a:lnTo>
                    <a:pt x="6592278" y="298234"/>
                  </a:lnTo>
                  <a:lnTo>
                    <a:pt x="6592278" y="6832"/>
                  </a:lnTo>
                  <a:close/>
                </a:path>
                <a:path w="7756525" h="1269365">
                  <a:moveTo>
                    <a:pt x="6791109" y="195541"/>
                  </a:moveTo>
                  <a:lnTo>
                    <a:pt x="6742011" y="201333"/>
                  </a:lnTo>
                  <a:lnTo>
                    <a:pt x="6698310" y="204127"/>
                  </a:lnTo>
                  <a:lnTo>
                    <a:pt x="6672453" y="204749"/>
                  </a:lnTo>
                  <a:lnTo>
                    <a:pt x="6654127" y="204749"/>
                  </a:lnTo>
                  <a:lnTo>
                    <a:pt x="6653504" y="204127"/>
                  </a:lnTo>
                  <a:lnTo>
                    <a:pt x="6653225" y="203746"/>
                  </a:lnTo>
                  <a:lnTo>
                    <a:pt x="6653225" y="139585"/>
                  </a:lnTo>
                  <a:lnTo>
                    <a:pt x="6743814" y="139585"/>
                  </a:lnTo>
                  <a:lnTo>
                    <a:pt x="6748272" y="137820"/>
                  </a:lnTo>
                  <a:lnTo>
                    <a:pt x="6755460" y="130771"/>
                  </a:lnTo>
                  <a:lnTo>
                    <a:pt x="6757251" y="126314"/>
                  </a:lnTo>
                  <a:lnTo>
                    <a:pt x="6757251" y="21755"/>
                  </a:lnTo>
                  <a:lnTo>
                    <a:pt x="6618745" y="21755"/>
                  </a:lnTo>
                  <a:lnTo>
                    <a:pt x="6618745" y="50977"/>
                  </a:lnTo>
                  <a:lnTo>
                    <a:pt x="6722783" y="50977"/>
                  </a:lnTo>
                  <a:lnTo>
                    <a:pt x="6722783" y="109220"/>
                  </a:lnTo>
                  <a:lnTo>
                    <a:pt x="6721754" y="110363"/>
                  </a:lnTo>
                  <a:lnTo>
                    <a:pt x="6618745" y="110363"/>
                  </a:lnTo>
                  <a:lnTo>
                    <a:pt x="6618745" y="220306"/>
                  </a:lnTo>
                  <a:lnTo>
                    <a:pt x="6620497" y="224713"/>
                  </a:lnTo>
                  <a:lnTo>
                    <a:pt x="6627469" y="231965"/>
                  </a:lnTo>
                  <a:lnTo>
                    <a:pt x="6631864" y="233730"/>
                  </a:lnTo>
                  <a:lnTo>
                    <a:pt x="6647637" y="233730"/>
                  </a:lnTo>
                  <a:lnTo>
                    <a:pt x="6700660" y="232117"/>
                  </a:lnTo>
                  <a:lnTo>
                    <a:pt x="6751002" y="228854"/>
                  </a:lnTo>
                  <a:lnTo>
                    <a:pt x="6791109" y="224459"/>
                  </a:lnTo>
                  <a:lnTo>
                    <a:pt x="6791109" y="204749"/>
                  </a:lnTo>
                  <a:lnTo>
                    <a:pt x="6791109" y="195541"/>
                  </a:lnTo>
                  <a:close/>
                </a:path>
                <a:path w="7756525" h="1269365">
                  <a:moveTo>
                    <a:pt x="6874421" y="603313"/>
                  </a:moveTo>
                  <a:lnTo>
                    <a:pt x="6832409" y="586524"/>
                  </a:lnTo>
                  <a:lnTo>
                    <a:pt x="6798373" y="566000"/>
                  </a:lnTo>
                  <a:lnTo>
                    <a:pt x="6798094" y="565810"/>
                  </a:lnTo>
                  <a:lnTo>
                    <a:pt x="6769811" y="535533"/>
                  </a:lnTo>
                  <a:lnTo>
                    <a:pt x="6767931" y="529945"/>
                  </a:lnTo>
                  <a:lnTo>
                    <a:pt x="6767931" y="493255"/>
                  </a:lnTo>
                  <a:lnTo>
                    <a:pt x="6732854" y="493255"/>
                  </a:lnTo>
                  <a:lnTo>
                    <a:pt x="6732854" y="529945"/>
                  </a:lnTo>
                  <a:lnTo>
                    <a:pt x="6731051" y="535533"/>
                  </a:lnTo>
                  <a:lnTo>
                    <a:pt x="6700431" y="567448"/>
                  </a:lnTo>
                  <a:lnTo>
                    <a:pt x="6663461" y="588149"/>
                  </a:lnTo>
                  <a:lnTo>
                    <a:pt x="6624815" y="603313"/>
                  </a:lnTo>
                  <a:lnTo>
                    <a:pt x="6647904" y="627557"/>
                  </a:lnTo>
                  <a:lnTo>
                    <a:pt x="6688760" y="609765"/>
                  </a:lnTo>
                  <a:lnTo>
                    <a:pt x="6722897" y="589026"/>
                  </a:lnTo>
                  <a:lnTo>
                    <a:pt x="6750088" y="566000"/>
                  </a:lnTo>
                  <a:lnTo>
                    <a:pt x="6754508" y="570814"/>
                  </a:lnTo>
                  <a:lnTo>
                    <a:pt x="6790804" y="598728"/>
                  </a:lnTo>
                  <a:lnTo>
                    <a:pt x="6826415" y="617766"/>
                  </a:lnTo>
                  <a:lnTo>
                    <a:pt x="6852577" y="627253"/>
                  </a:lnTo>
                  <a:lnTo>
                    <a:pt x="6874421" y="603313"/>
                  </a:lnTo>
                  <a:close/>
                </a:path>
                <a:path w="7756525" h="1269365">
                  <a:moveTo>
                    <a:pt x="6884060" y="107251"/>
                  </a:moveTo>
                  <a:lnTo>
                    <a:pt x="6841884" y="107251"/>
                  </a:lnTo>
                  <a:lnTo>
                    <a:pt x="6841884" y="6527"/>
                  </a:lnTo>
                  <a:lnTo>
                    <a:pt x="6806806" y="6527"/>
                  </a:lnTo>
                  <a:lnTo>
                    <a:pt x="6806806" y="302793"/>
                  </a:lnTo>
                  <a:lnTo>
                    <a:pt x="6837375" y="302793"/>
                  </a:lnTo>
                  <a:lnTo>
                    <a:pt x="6838810" y="302183"/>
                  </a:lnTo>
                  <a:lnTo>
                    <a:pt x="6841274" y="299694"/>
                  </a:lnTo>
                  <a:lnTo>
                    <a:pt x="6841884" y="298234"/>
                  </a:lnTo>
                  <a:lnTo>
                    <a:pt x="6841884" y="136791"/>
                  </a:lnTo>
                  <a:lnTo>
                    <a:pt x="6884060" y="136791"/>
                  </a:lnTo>
                  <a:lnTo>
                    <a:pt x="6884060" y="107251"/>
                  </a:lnTo>
                  <a:close/>
                </a:path>
                <a:path w="7756525" h="1269365">
                  <a:moveTo>
                    <a:pt x="6888277" y="651179"/>
                  </a:moveTo>
                  <a:lnTo>
                    <a:pt x="6611277" y="651179"/>
                  </a:lnTo>
                  <a:lnTo>
                    <a:pt x="6611277" y="681024"/>
                  </a:lnTo>
                  <a:lnTo>
                    <a:pt x="6732537" y="681024"/>
                  </a:lnTo>
                  <a:lnTo>
                    <a:pt x="6732537" y="784555"/>
                  </a:lnTo>
                  <a:lnTo>
                    <a:pt x="6763423" y="784555"/>
                  </a:lnTo>
                  <a:lnTo>
                    <a:pt x="6764858" y="783932"/>
                  </a:lnTo>
                  <a:lnTo>
                    <a:pt x="6767322" y="781443"/>
                  </a:lnTo>
                  <a:lnTo>
                    <a:pt x="6767931" y="779995"/>
                  </a:lnTo>
                  <a:lnTo>
                    <a:pt x="6767931" y="681024"/>
                  </a:lnTo>
                  <a:lnTo>
                    <a:pt x="6883768" y="681024"/>
                  </a:lnTo>
                  <a:lnTo>
                    <a:pt x="6885203" y="680415"/>
                  </a:lnTo>
                  <a:lnTo>
                    <a:pt x="6887667" y="677926"/>
                  </a:lnTo>
                  <a:lnTo>
                    <a:pt x="6888277" y="676465"/>
                  </a:lnTo>
                  <a:lnTo>
                    <a:pt x="6888277" y="651179"/>
                  </a:lnTo>
                  <a:close/>
                </a:path>
                <a:path w="7756525" h="1269365">
                  <a:moveTo>
                    <a:pt x="7109422" y="565378"/>
                  </a:moveTo>
                  <a:lnTo>
                    <a:pt x="7109396" y="565073"/>
                  </a:lnTo>
                  <a:lnTo>
                    <a:pt x="7108914" y="557034"/>
                  </a:lnTo>
                  <a:lnTo>
                    <a:pt x="7107695" y="549097"/>
                  </a:lnTo>
                  <a:lnTo>
                    <a:pt x="7095668" y="521233"/>
                  </a:lnTo>
                  <a:lnTo>
                    <a:pt x="7091680" y="516140"/>
                  </a:lnTo>
                  <a:lnTo>
                    <a:pt x="7086803" y="511136"/>
                  </a:lnTo>
                  <a:lnTo>
                    <a:pt x="7081418" y="506666"/>
                  </a:lnTo>
                  <a:lnTo>
                    <a:pt x="7075564" y="502742"/>
                  </a:lnTo>
                  <a:lnTo>
                    <a:pt x="7074636" y="502246"/>
                  </a:lnTo>
                  <a:lnTo>
                    <a:pt x="7074636" y="559473"/>
                  </a:lnTo>
                  <a:lnTo>
                    <a:pt x="7074636" y="570877"/>
                  </a:lnTo>
                  <a:lnTo>
                    <a:pt x="7055663" y="604608"/>
                  </a:lnTo>
                  <a:lnTo>
                    <a:pt x="7038937" y="611085"/>
                  </a:lnTo>
                  <a:lnTo>
                    <a:pt x="7026008" y="611085"/>
                  </a:lnTo>
                  <a:lnTo>
                    <a:pt x="6994715" y="589267"/>
                  </a:lnTo>
                  <a:lnTo>
                    <a:pt x="6989077" y="571703"/>
                  </a:lnTo>
                  <a:lnTo>
                    <a:pt x="6989153" y="559473"/>
                  </a:lnTo>
                  <a:lnTo>
                    <a:pt x="7019544" y="522478"/>
                  </a:lnTo>
                  <a:lnTo>
                    <a:pt x="7019811" y="522478"/>
                  </a:lnTo>
                  <a:lnTo>
                    <a:pt x="7025399" y="521233"/>
                  </a:lnTo>
                  <a:lnTo>
                    <a:pt x="7038530" y="521233"/>
                  </a:lnTo>
                  <a:lnTo>
                    <a:pt x="7044322" y="522478"/>
                  </a:lnTo>
                  <a:lnTo>
                    <a:pt x="7073620" y="554037"/>
                  </a:lnTo>
                  <a:lnTo>
                    <a:pt x="7074636" y="559473"/>
                  </a:lnTo>
                  <a:lnTo>
                    <a:pt x="7074636" y="502246"/>
                  </a:lnTo>
                  <a:lnTo>
                    <a:pt x="7032168" y="491388"/>
                  </a:lnTo>
                  <a:lnTo>
                    <a:pt x="7024141" y="491705"/>
                  </a:lnTo>
                  <a:lnTo>
                    <a:pt x="6982587" y="506666"/>
                  </a:lnTo>
                  <a:lnTo>
                    <a:pt x="6957492" y="541566"/>
                  </a:lnTo>
                  <a:lnTo>
                    <a:pt x="6954266" y="559473"/>
                  </a:lnTo>
                  <a:lnTo>
                    <a:pt x="6954240" y="559892"/>
                  </a:lnTo>
                  <a:lnTo>
                    <a:pt x="6963740" y="603821"/>
                  </a:lnTo>
                  <a:lnTo>
                    <a:pt x="6995452" y="633031"/>
                  </a:lnTo>
                  <a:lnTo>
                    <a:pt x="7016509" y="639838"/>
                  </a:lnTo>
                  <a:lnTo>
                    <a:pt x="7016267" y="639838"/>
                  </a:lnTo>
                  <a:lnTo>
                    <a:pt x="7024268" y="640892"/>
                  </a:lnTo>
                  <a:lnTo>
                    <a:pt x="7023963" y="640892"/>
                  </a:lnTo>
                  <a:lnTo>
                    <a:pt x="7032168" y="641235"/>
                  </a:lnTo>
                  <a:lnTo>
                    <a:pt x="7069493" y="632561"/>
                  </a:lnTo>
                  <a:lnTo>
                    <a:pt x="7100659" y="602691"/>
                  </a:lnTo>
                  <a:lnTo>
                    <a:pt x="7109269" y="570877"/>
                  </a:lnTo>
                  <a:lnTo>
                    <a:pt x="7109422" y="565378"/>
                  </a:lnTo>
                  <a:close/>
                </a:path>
                <a:path w="7756525" h="1269365">
                  <a:moveTo>
                    <a:pt x="7189140" y="488594"/>
                  </a:moveTo>
                  <a:lnTo>
                    <a:pt x="7154050" y="488594"/>
                  </a:lnTo>
                  <a:lnTo>
                    <a:pt x="7154050" y="653364"/>
                  </a:lnTo>
                  <a:lnTo>
                    <a:pt x="7184618" y="653364"/>
                  </a:lnTo>
                  <a:lnTo>
                    <a:pt x="7186054" y="652741"/>
                  </a:lnTo>
                  <a:lnTo>
                    <a:pt x="7188517" y="650252"/>
                  </a:lnTo>
                  <a:lnTo>
                    <a:pt x="7189140" y="648804"/>
                  </a:lnTo>
                  <a:lnTo>
                    <a:pt x="7189140" y="488594"/>
                  </a:lnTo>
                  <a:close/>
                </a:path>
                <a:path w="7756525" h="1269365">
                  <a:moveTo>
                    <a:pt x="7214984" y="762800"/>
                  </a:moveTo>
                  <a:lnTo>
                    <a:pt x="7181126" y="741705"/>
                  </a:lnTo>
                  <a:lnTo>
                    <a:pt x="7157745" y="706932"/>
                  </a:lnTo>
                  <a:lnTo>
                    <a:pt x="7157745" y="671398"/>
                  </a:lnTo>
                  <a:lnTo>
                    <a:pt x="7123265" y="671398"/>
                  </a:lnTo>
                  <a:lnTo>
                    <a:pt x="7123265" y="705281"/>
                  </a:lnTo>
                  <a:lnTo>
                    <a:pt x="7122249" y="710514"/>
                  </a:lnTo>
                  <a:lnTo>
                    <a:pt x="7096747" y="744867"/>
                  </a:lnTo>
                  <a:lnTo>
                    <a:pt x="7088492" y="750671"/>
                  </a:lnTo>
                  <a:lnTo>
                    <a:pt x="7083768" y="747763"/>
                  </a:lnTo>
                  <a:lnTo>
                    <a:pt x="7054634" y="710514"/>
                  </a:lnTo>
                  <a:lnTo>
                    <a:pt x="7053707" y="705281"/>
                  </a:lnTo>
                  <a:lnTo>
                    <a:pt x="7053707" y="671398"/>
                  </a:lnTo>
                  <a:lnTo>
                    <a:pt x="7018629" y="671398"/>
                  </a:lnTo>
                  <a:lnTo>
                    <a:pt x="7016928" y="712952"/>
                  </a:lnTo>
                  <a:lnTo>
                    <a:pt x="6988670" y="746836"/>
                  </a:lnTo>
                  <a:lnTo>
                    <a:pt x="6960768" y="764654"/>
                  </a:lnTo>
                  <a:lnTo>
                    <a:pt x="6986003" y="785799"/>
                  </a:lnTo>
                  <a:lnTo>
                    <a:pt x="7020420" y="759790"/>
                  </a:lnTo>
                  <a:lnTo>
                    <a:pt x="7035863" y="743521"/>
                  </a:lnTo>
                  <a:lnTo>
                    <a:pt x="7040575" y="749896"/>
                  </a:lnTo>
                  <a:lnTo>
                    <a:pt x="7071627" y="777405"/>
                  </a:lnTo>
                  <a:lnTo>
                    <a:pt x="7088187" y="786726"/>
                  </a:lnTo>
                  <a:lnTo>
                    <a:pt x="7096633" y="782142"/>
                  </a:lnTo>
                  <a:lnTo>
                    <a:pt x="7129843" y="756373"/>
                  </a:lnTo>
                  <a:lnTo>
                    <a:pt x="7140194" y="744143"/>
                  </a:lnTo>
                  <a:lnTo>
                    <a:pt x="7145020" y="749896"/>
                  </a:lnTo>
                  <a:lnTo>
                    <a:pt x="7177189" y="777405"/>
                  </a:lnTo>
                  <a:lnTo>
                    <a:pt x="7191286" y="786422"/>
                  </a:lnTo>
                  <a:lnTo>
                    <a:pt x="7214984" y="762800"/>
                  </a:lnTo>
                  <a:close/>
                </a:path>
                <a:path w="7756525" h="1269365">
                  <a:moveTo>
                    <a:pt x="7390727" y="676059"/>
                  </a:moveTo>
                  <a:lnTo>
                    <a:pt x="7335825" y="681101"/>
                  </a:lnTo>
                  <a:lnTo>
                    <a:pt x="7287374" y="683209"/>
                  </a:lnTo>
                  <a:lnTo>
                    <a:pt x="7253872" y="683209"/>
                  </a:lnTo>
                  <a:lnTo>
                    <a:pt x="7253491" y="682828"/>
                  </a:lnTo>
                  <a:lnTo>
                    <a:pt x="7252843" y="682117"/>
                  </a:lnTo>
                  <a:lnTo>
                    <a:pt x="7252843" y="533768"/>
                  </a:lnTo>
                  <a:lnTo>
                    <a:pt x="7253872" y="532739"/>
                  </a:lnTo>
                  <a:lnTo>
                    <a:pt x="7359955" y="532739"/>
                  </a:lnTo>
                  <a:lnTo>
                    <a:pt x="7359955" y="503516"/>
                  </a:lnTo>
                  <a:lnTo>
                    <a:pt x="7231812" y="503516"/>
                  </a:lnTo>
                  <a:lnTo>
                    <a:pt x="7227354" y="505282"/>
                  </a:lnTo>
                  <a:lnTo>
                    <a:pt x="7220166" y="512318"/>
                  </a:lnTo>
                  <a:lnTo>
                    <a:pt x="7218375" y="516775"/>
                  </a:lnTo>
                  <a:lnTo>
                    <a:pt x="7218375" y="698538"/>
                  </a:lnTo>
                  <a:lnTo>
                    <a:pt x="7220267" y="702995"/>
                  </a:lnTo>
                  <a:lnTo>
                    <a:pt x="7227773" y="709968"/>
                  </a:lnTo>
                  <a:lnTo>
                    <a:pt x="7229919" y="710869"/>
                  </a:lnTo>
                  <a:lnTo>
                    <a:pt x="7232218" y="711809"/>
                  </a:lnTo>
                  <a:lnTo>
                    <a:pt x="7276655" y="711809"/>
                  </a:lnTo>
                  <a:lnTo>
                    <a:pt x="7330160" y="709968"/>
                  </a:lnTo>
                  <a:lnTo>
                    <a:pt x="7370254" y="707326"/>
                  </a:lnTo>
                  <a:lnTo>
                    <a:pt x="7390727" y="705586"/>
                  </a:lnTo>
                  <a:lnTo>
                    <a:pt x="7390727" y="683209"/>
                  </a:lnTo>
                  <a:lnTo>
                    <a:pt x="7390727" y="676059"/>
                  </a:lnTo>
                  <a:close/>
                </a:path>
                <a:path w="7756525" h="1269365">
                  <a:moveTo>
                    <a:pt x="7483983" y="585901"/>
                  </a:moveTo>
                  <a:lnTo>
                    <a:pt x="7439660" y="585901"/>
                  </a:lnTo>
                  <a:lnTo>
                    <a:pt x="7439660" y="488276"/>
                  </a:lnTo>
                  <a:lnTo>
                    <a:pt x="7404887" y="488276"/>
                  </a:lnTo>
                  <a:lnTo>
                    <a:pt x="7404887" y="784555"/>
                  </a:lnTo>
                  <a:lnTo>
                    <a:pt x="7435151" y="784555"/>
                  </a:lnTo>
                  <a:lnTo>
                    <a:pt x="7436586" y="783932"/>
                  </a:lnTo>
                  <a:lnTo>
                    <a:pt x="7439050" y="781443"/>
                  </a:lnTo>
                  <a:lnTo>
                    <a:pt x="7439660" y="779995"/>
                  </a:lnTo>
                  <a:lnTo>
                    <a:pt x="7439660" y="615429"/>
                  </a:lnTo>
                  <a:lnTo>
                    <a:pt x="7483983" y="615429"/>
                  </a:lnTo>
                  <a:lnTo>
                    <a:pt x="7483983" y="585901"/>
                  </a:lnTo>
                  <a:close/>
                </a:path>
                <a:path w="7756525" h="1269365">
                  <a:moveTo>
                    <a:pt x="7722514" y="575017"/>
                  </a:moveTo>
                  <a:lnTo>
                    <a:pt x="7553960" y="575017"/>
                  </a:lnTo>
                  <a:lnTo>
                    <a:pt x="7552931" y="573976"/>
                  </a:lnTo>
                  <a:lnTo>
                    <a:pt x="7552931" y="485482"/>
                  </a:lnTo>
                  <a:lnTo>
                    <a:pt x="7517841" y="485482"/>
                  </a:lnTo>
                  <a:lnTo>
                    <a:pt x="7517841" y="590461"/>
                  </a:lnTo>
                  <a:lnTo>
                    <a:pt x="7519632" y="594868"/>
                  </a:lnTo>
                  <a:lnTo>
                    <a:pt x="7526820" y="602119"/>
                  </a:lnTo>
                  <a:lnTo>
                    <a:pt x="7531278" y="603935"/>
                  </a:lnTo>
                  <a:lnTo>
                    <a:pt x="7722514" y="603935"/>
                  </a:lnTo>
                  <a:lnTo>
                    <a:pt x="7722514" y="575017"/>
                  </a:lnTo>
                  <a:close/>
                </a:path>
                <a:path w="7756525" h="1269365">
                  <a:moveTo>
                    <a:pt x="7722819" y="755027"/>
                  </a:moveTo>
                  <a:lnTo>
                    <a:pt x="7552004" y="755027"/>
                  </a:lnTo>
                  <a:lnTo>
                    <a:pt x="7551394" y="754761"/>
                  </a:lnTo>
                  <a:lnTo>
                    <a:pt x="7550163" y="753732"/>
                  </a:lnTo>
                  <a:lnTo>
                    <a:pt x="7549845" y="752944"/>
                  </a:lnTo>
                  <a:lnTo>
                    <a:pt x="7549845" y="693470"/>
                  </a:lnTo>
                  <a:lnTo>
                    <a:pt x="7514768" y="693470"/>
                  </a:lnTo>
                  <a:lnTo>
                    <a:pt x="7514768" y="771296"/>
                  </a:lnTo>
                  <a:lnTo>
                    <a:pt x="7516660" y="775804"/>
                  </a:lnTo>
                  <a:lnTo>
                    <a:pt x="7524255" y="783056"/>
                  </a:lnTo>
                  <a:lnTo>
                    <a:pt x="7528611" y="784872"/>
                  </a:lnTo>
                  <a:lnTo>
                    <a:pt x="7718311" y="784872"/>
                  </a:lnTo>
                  <a:lnTo>
                    <a:pt x="7719746" y="784250"/>
                  </a:lnTo>
                  <a:lnTo>
                    <a:pt x="7722209" y="781761"/>
                  </a:lnTo>
                  <a:lnTo>
                    <a:pt x="7722819" y="780313"/>
                  </a:lnTo>
                  <a:lnTo>
                    <a:pt x="7722819" y="755027"/>
                  </a:lnTo>
                  <a:close/>
                </a:path>
                <a:path w="7756525" h="1269365">
                  <a:moveTo>
                    <a:pt x="7756055" y="634707"/>
                  </a:moveTo>
                  <a:lnTo>
                    <a:pt x="7479055" y="634707"/>
                  </a:lnTo>
                  <a:lnTo>
                    <a:pt x="7479055" y="664870"/>
                  </a:lnTo>
                  <a:lnTo>
                    <a:pt x="7751546" y="664870"/>
                  </a:lnTo>
                  <a:lnTo>
                    <a:pt x="7752982" y="664248"/>
                  </a:lnTo>
                  <a:lnTo>
                    <a:pt x="7755445" y="661758"/>
                  </a:lnTo>
                  <a:lnTo>
                    <a:pt x="7756055" y="660311"/>
                  </a:lnTo>
                  <a:lnTo>
                    <a:pt x="7756055" y="634707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3518611" y="9114535"/>
              <a:ext cx="4590415" cy="317500"/>
            </a:xfrm>
            <a:custGeom>
              <a:avLst/>
              <a:gdLst/>
              <a:ahLst/>
              <a:cxnLst/>
              <a:rect l="l" t="t" r="r" b="b"/>
              <a:pathLst>
                <a:path w="4590415" h="317500">
                  <a:moveTo>
                    <a:pt x="248373" y="106629"/>
                  </a:moveTo>
                  <a:lnTo>
                    <a:pt x="235292" y="64274"/>
                  </a:lnTo>
                  <a:lnTo>
                    <a:pt x="213296" y="43586"/>
                  </a:lnTo>
                  <a:lnTo>
                    <a:pt x="213296" y="98336"/>
                  </a:lnTo>
                  <a:lnTo>
                    <a:pt x="213296" y="115125"/>
                  </a:lnTo>
                  <a:lnTo>
                    <a:pt x="186715" y="148996"/>
                  </a:lnTo>
                  <a:lnTo>
                    <a:pt x="147307" y="159562"/>
                  </a:lnTo>
                  <a:lnTo>
                    <a:pt x="139738" y="159791"/>
                  </a:lnTo>
                  <a:lnTo>
                    <a:pt x="132016" y="159562"/>
                  </a:lnTo>
                  <a:lnTo>
                    <a:pt x="92138" y="148996"/>
                  </a:lnTo>
                  <a:lnTo>
                    <a:pt x="65557" y="115125"/>
                  </a:lnTo>
                  <a:lnTo>
                    <a:pt x="65557" y="98336"/>
                  </a:lnTo>
                  <a:lnTo>
                    <a:pt x="92176" y="64554"/>
                  </a:lnTo>
                  <a:lnTo>
                    <a:pt x="132016" y="54000"/>
                  </a:lnTo>
                  <a:lnTo>
                    <a:pt x="139738" y="53771"/>
                  </a:lnTo>
                  <a:lnTo>
                    <a:pt x="147307" y="54000"/>
                  </a:lnTo>
                  <a:lnTo>
                    <a:pt x="186690" y="64554"/>
                  </a:lnTo>
                  <a:lnTo>
                    <a:pt x="213296" y="98336"/>
                  </a:lnTo>
                  <a:lnTo>
                    <a:pt x="213296" y="43586"/>
                  </a:lnTo>
                  <a:lnTo>
                    <a:pt x="172237" y="27393"/>
                  </a:lnTo>
                  <a:lnTo>
                    <a:pt x="139420" y="24244"/>
                  </a:lnTo>
                  <a:lnTo>
                    <a:pt x="128079" y="24587"/>
                  </a:lnTo>
                  <a:lnTo>
                    <a:pt x="86893" y="32943"/>
                  </a:lnTo>
                  <a:lnTo>
                    <a:pt x="48933" y="57505"/>
                  </a:lnTo>
                  <a:lnTo>
                    <a:pt x="31000" y="97091"/>
                  </a:lnTo>
                  <a:lnTo>
                    <a:pt x="30937" y="98336"/>
                  </a:lnTo>
                  <a:lnTo>
                    <a:pt x="30467" y="106629"/>
                  </a:lnTo>
                  <a:lnTo>
                    <a:pt x="43548" y="148996"/>
                  </a:lnTo>
                  <a:lnTo>
                    <a:pt x="77952" y="176885"/>
                  </a:lnTo>
                  <a:lnTo>
                    <a:pt x="117144" y="187921"/>
                  </a:lnTo>
                  <a:lnTo>
                    <a:pt x="139420" y="189318"/>
                  </a:lnTo>
                  <a:lnTo>
                    <a:pt x="150761" y="188976"/>
                  </a:lnTo>
                  <a:lnTo>
                    <a:pt x="191960" y="180619"/>
                  </a:lnTo>
                  <a:lnTo>
                    <a:pt x="225933" y="159791"/>
                  </a:lnTo>
                  <a:lnTo>
                    <a:pt x="246265" y="125158"/>
                  </a:lnTo>
                  <a:lnTo>
                    <a:pt x="247904" y="115125"/>
                  </a:lnTo>
                  <a:lnTo>
                    <a:pt x="248373" y="106629"/>
                  </a:lnTo>
                  <a:close/>
                </a:path>
                <a:path w="4590415" h="317500">
                  <a:moveTo>
                    <a:pt x="544766" y="244348"/>
                  </a:moveTo>
                  <a:lnTo>
                    <a:pt x="424421" y="244348"/>
                  </a:lnTo>
                  <a:lnTo>
                    <a:pt x="424421" y="195541"/>
                  </a:lnTo>
                  <a:lnTo>
                    <a:pt x="511530" y="195541"/>
                  </a:lnTo>
                  <a:lnTo>
                    <a:pt x="511530" y="165696"/>
                  </a:lnTo>
                  <a:lnTo>
                    <a:pt x="340194" y="165696"/>
                  </a:lnTo>
                  <a:lnTo>
                    <a:pt x="339178" y="164655"/>
                  </a:lnTo>
                  <a:lnTo>
                    <a:pt x="339178" y="127762"/>
                  </a:lnTo>
                  <a:lnTo>
                    <a:pt x="493471" y="127762"/>
                  </a:lnTo>
                  <a:lnTo>
                    <a:pt x="497928" y="126111"/>
                  </a:lnTo>
                  <a:lnTo>
                    <a:pt x="505117" y="119481"/>
                  </a:lnTo>
                  <a:lnTo>
                    <a:pt x="506907" y="114922"/>
                  </a:lnTo>
                  <a:lnTo>
                    <a:pt x="506907" y="31394"/>
                  </a:lnTo>
                  <a:lnTo>
                    <a:pt x="303466" y="31394"/>
                  </a:lnTo>
                  <a:lnTo>
                    <a:pt x="303466" y="61239"/>
                  </a:lnTo>
                  <a:lnTo>
                    <a:pt x="470903" y="61239"/>
                  </a:lnTo>
                  <a:lnTo>
                    <a:pt x="470903" y="97510"/>
                  </a:lnTo>
                  <a:lnTo>
                    <a:pt x="469874" y="98539"/>
                  </a:lnTo>
                  <a:lnTo>
                    <a:pt x="303466" y="98539"/>
                  </a:lnTo>
                  <a:lnTo>
                    <a:pt x="303466" y="182067"/>
                  </a:lnTo>
                  <a:lnTo>
                    <a:pt x="305269" y="186474"/>
                  </a:lnTo>
                  <a:lnTo>
                    <a:pt x="312445" y="193725"/>
                  </a:lnTo>
                  <a:lnTo>
                    <a:pt x="316915" y="195541"/>
                  </a:lnTo>
                  <a:lnTo>
                    <a:pt x="322249" y="195541"/>
                  </a:lnTo>
                  <a:lnTo>
                    <a:pt x="389039" y="195541"/>
                  </a:lnTo>
                  <a:lnTo>
                    <a:pt x="389039" y="244348"/>
                  </a:lnTo>
                  <a:lnTo>
                    <a:pt x="276999" y="244348"/>
                  </a:lnTo>
                  <a:lnTo>
                    <a:pt x="276999" y="240614"/>
                  </a:lnTo>
                  <a:lnTo>
                    <a:pt x="0" y="240614"/>
                  </a:lnTo>
                  <a:lnTo>
                    <a:pt x="0" y="270459"/>
                  </a:lnTo>
                  <a:lnTo>
                    <a:pt x="267766" y="270459"/>
                  </a:lnTo>
                  <a:lnTo>
                    <a:pt x="267766" y="273265"/>
                  </a:lnTo>
                  <a:lnTo>
                    <a:pt x="540258" y="273265"/>
                  </a:lnTo>
                  <a:lnTo>
                    <a:pt x="541693" y="272643"/>
                  </a:lnTo>
                  <a:lnTo>
                    <a:pt x="544156" y="270154"/>
                  </a:lnTo>
                  <a:lnTo>
                    <a:pt x="544766" y="268706"/>
                  </a:lnTo>
                  <a:lnTo>
                    <a:pt x="544766" y="244348"/>
                  </a:lnTo>
                  <a:close/>
                </a:path>
                <a:path w="4590415" h="317500">
                  <a:moveTo>
                    <a:pt x="777405" y="217919"/>
                  </a:moveTo>
                  <a:lnTo>
                    <a:pt x="742327" y="195681"/>
                  </a:lnTo>
                  <a:lnTo>
                    <a:pt x="712012" y="161963"/>
                  </a:lnTo>
                  <a:lnTo>
                    <a:pt x="697382" y="131851"/>
                  </a:lnTo>
                  <a:lnTo>
                    <a:pt x="696023" y="125247"/>
                  </a:lnTo>
                  <a:lnTo>
                    <a:pt x="696010" y="125056"/>
                  </a:lnTo>
                  <a:lnTo>
                    <a:pt x="695540" y="118440"/>
                  </a:lnTo>
                  <a:lnTo>
                    <a:pt x="695540" y="29845"/>
                  </a:lnTo>
                  <a:lnTo>
                    <a:pt x="660146" y="29845"/>
                  </a:lnTo>
                  <a:lnTo>
                    <a:pt x="660146" y="118440"/>
                  </a:lnTo>
                  <a:lnTo>
                    <a:pt x="659752" y="125056"/>
                  </a:lnTo>
                  <a:lnTo>
                    <a:pt x="659714" y="125247"/>
                  </a:lnTo>
                  <a:lnTo>
                    <a:pt x="658571" y="131851"/>
                  </a:lnTo>
                  <a:lnTo>
                    <a:pt x="658444" y="132270"/>
                  </a:lnTo>
                  <a:lnTo>
                    <a:pt x="641781" y="167462"/>
                  </a:lnTo>
                  <a:lnTo>
                    <a:pt x="611365" y="201447"/>
                  </a:lnTo>
                  <a:lnTo>
                    <a:pt x="581050" y="223520"/>
                  </a:lnTo>
                  <a:lnTo>
                    <a:pt x="604126" y="246214"/>
                  </a:lnTo>
                  <a:lnTo>
                    <a:pt x="638822" y="218973"/>
                  </a:lnTo>
                  <a:lnTo>
                    <a:pt x="669429" y="184861"/>
                  </a:lnTo>
                  <a:lnTo>
                    <a:pt x="678611" y="173151"/>
                  </a:lnTo>
                  <a:lnTo>
                    <a:pt x="682510" y="178549"/>
                  </a:lnTo>
                  <a:lnTo>
                    <a:pt x="713244" y="211861"/>
                  </a:lnTo>
                  <a:lnTo>
                    <a:pt x="748893" y="239788"/>
                  </a:lnTo>
                  <a:lnTo>
                    <a:pt x="755256" y="242481"/>
                  </a:lnTo>
                  <a:lnTo>
                    <a:pt x="777405" y="217919"/>
                  </a:lnTo>
                  <a:close/>
                </a:path>
                <a:path w="4590415" h="317500">
                  <a:moveTo>
                    <a:pt x="875588" y="120307"/>
                  </a:moveTo>
                  <a:lnTo>
                    <a:pt x="832497" y="120307"/>
                  </a:lnTo>
                  <a:lnTo>
                    <a:pt x="832497" y="16154"/>
                  </a:lnTo>
                  <a:lnTo>
                    <a:pt x="797725" y="16154"/>
                  </a:lnTo>
                  <a:lnTo>
                    <a:pt x="797725" y="312127"/>
                  </a:lnTo>
                  <a:lnTo>
                    <a:pt x="827989" y="312127"/>
                  </a:lnTo>
                  <a:lnTo>
                    <a:pt x="829424" y="311505"/>
                  </a:lnTo>
                  <a:lnTo>
                    <a:pt x="831888" y="309016"/>
                  </a:lnTo>
                  <a:lnTo>
                    <a:pt x="832497" y="307568"/>
                  </a:lnTo>
                  <a:lnTo>
                    <a:pt x="832497" y="149847"/>
                  </a:lnTo>
                  <a:lnTo>
                    <a:pt x="875588" y="149847"/>
                  </a:lnTo>
                  <a:lnTo>
                    <a:pt x="875588" y="120307"/>
                  </a:lnTo>
                  <a:close/>
                </a:path>
                <a:path w="4590415" h="317500">
                  <a:moveTo>
                    <a:pt x="1063955" y="45072"/>
                  </a:moveTo>
                  <a:lnTo>
                    <a:pt x="989774" y="45072"/>
                  </a:lnTo>
                  <a:lnTo>
                    <a:pt x="989774" y="12115"/>
                  </a:lnTo>
                  <a:lnTo>
                    <a:pt x="954379" y="12115"/>
                  </a:lnTo>
                  <a:lnTo>
                    <a:pt x="954379" y="45072"/>
                  </a:lnTo>
                  <a:lnTo>
                    <a:pt x="881748" y="45072"/>
                  </a:lnTo>
                  <a:lnTo>
                    <a:pt x="881748" y="75222"/>
                  </a:lnTo>
                  <a:lnTo>
                    <a:pt x="1063955" y="75222"/>
                  </a:lnTo>
                  <a:lnTo>
                    <a:pt x="1063955" y="45072"/>
                  </a:lnTo>
                  <a:close/>
                </a:path>
                <a:path w="4590415" h="317500">
                  <a:moveTo>
                    <a:pt x="1079652" y="226631"/>
                  </a:moveTo>
                  <a:lnTo>
                    <a:pt x="1037793" y="233781"/>
                  </a:lnTo>
                  <a:lnTo>
                    <a:pt x="991311" y="236893"/>
                  </a:lnTo>
                  <a:lnTo>
                    <a:pt x="991311" y="205181"/>
                  </a:lnTo>
                  <a:lnTo>
                    <a:pt x="999934" y="203733"/>
                  </a:lnTo>
                  <a:lnTo>
                    <a:pt x="1007935" y="201193"/>
                  </a:lnTo>
                  <a:lnTo>
                    <a:pt x="1039736" y="178904"/>
                  </a:lnTo>
                  <a:lnTo>
                    <a:pt x="1051636" y="144246"/>
                  </a:lnTo>
                  <a:lnTo>
                    <a:pt x="1051255" y="137541"/>
                  </a:lnTo>
                  <a:lnTo>
                    <a:pt x="1040168" y="110985"/>
                  </a:lnTo>
                  <a:lnTo>
                    <a:pt x="1038174" y="108381"/>
                  </a:lnTo>
                  <a:lnTo>
                    <a:pt x="1015326" y="91249"/>
                  </a:lnTo>
                  <a:lnTo>
                    <a:pt x="1015326" y="139268"/>
                  </a:lnTo>
                  <a:lnTo>
                    <a:pt x="1015326" y="149225"/>
                  </a:lnTo>
                  <a:lnTo>
                    <a:pt x="984694" y="176682"/>
                  </a:lnTo>
                  <a:lnTo>
                    <a:pt x="979004" y="177507"/>
                  </a:lnTo>
                  <a:lnTo>
                    <a:pt x="966901" y="177507"/>
                  </a:lnTo>
                  <a:lnTo>
                    <a:pt x="960983" y="176682"/>
                  </a:lnTo>
                  <a:lnTo>
                    <a:pt x="961186" y="176682"/>
                  </a:lnTo>
                  <a:lnTo>
                    <a:pt x="951103" y="173621"/>
                  </a:lnTo>
                  <a:lnTo>
                    <a:pt x="930681" y="149225"/>
                  </a:lnTo>
                  <a:lnTo>
                    <a:pt x="930681" y="139268"/>
                  </a:lnTo>
                  <a:lnTo>
                    <a:pt x="961364" y="111760"/>
                  </a:lnTo>
                  <a:lnTo>
                    <a:pt x="966901" y="110985"/>
                  </a:lnTo>
                  <a:lnTo>
                    <a:pt x="979004" y="110985"/>
                  </a:lnTo>
                  <a:lnTo>
                    <a:pt x="984338" y="111760"/>
                  </a:lnTo>
                  <a:lnTo>
                    <a:pt x="984529" y="111760"/>
                  </a:lnTo>
                  <a:lnTo>
                    <a:pt x="1015326" y="139268"/>
                  </a:lnTo>
                  <a:lnTo>
                    <a:pt x="1015326" y="91249"/>
                  </a:lnTo>
                  <a:lnTo>
                    <a:pt x="972845" y="81762"/>
                  </a:lnTo>
                  <a:lnTo>
                    <a:pt x="964692" y="82042"/>
                  </a:lnTo>
                  <a:lnTo>
                    <a:pt x="922820" y="95427"/>
                  </a:lnTo>
                  <a:lnTo>
                    <a:pt x="898055" y="124955"/>
                  </a:lnTo>
                  <a:lnTo>
                    <a:pt x="894956" y="139268"/>
                  </a:lnTo>
                  <a:lnTo>
                    <a:pt x="894676" y="144246"/>
                  </a:lnTo>
                  <a:lnTo>
                    <a:pt x="894676" y="152323"/>
                  </a:lnTo>
                  <a:lnTo>
                    <a:pt x="896213" y="159791"/>
                  </a:lnTo>
                  <a:lnTo>
                    <a:pt x="924013" y="194500"/>
                  </a:lnTo>
                  <a:lnTo>
                    <a:pt x="956538" y="205486"/>
                  </a:lnTo>
                  <a:lnTo>
                    <a:pt x="956538" y="236893"/>
                  </a:lnTo>
                  <a:lnTo>
                    <a:pt x="877443" y="236893"/>
                  </a:lnTo>
                  <a:lnTo>
                    <a:pt x="877443" y="265938"/>
                  </a:lnTo>
                  <a:lnTo>
                    <a:pt x="989291" y="265938"/>
                  </a:lnTo>
                  <a:lnTo>
                    <a:pt x="1005509" y="265595"/>
                  </a:lnTo>
                  <a:lnTo>
                    <a:pt x="1048651" y="262242"/>
                  </a:lnTo>
                  <a:lnTo>
                    <a:pt x="1079652" y="250875"/>
                  </a:lnTo>
                  <a:lnTo>
                    <a:pt x="1079652" y="226631"/>
                  </a:lnTo>
                  <a:close/>
                </a:path>
                <a:path w="4590415" h="317500">
                  <a:moveTo>
                    <a:pt x="1127658" y="15849"/>
                  </a:moveTo>
                  <a:lnTo>
                    <a:pt x="1092568" y="15849"/>
                  </a:lnTo>
                  <a:lnTo>
                    <a:pt x="1092568" y="312127"/>
                  </a:lnTo>
                  <a:lnTo>
                    <a:pt x="1122121" y="312127"/>
                  </a:lnTo>
                  <a:lnTo>
                    <a:pt x="1123251" y="311810"/>
                  </a:lnTo>
                  <a:lnTo>
                    <a:pt x="1126528" y="310565"/>
                  </a:lnTo>
                  <a:lnTo>
                    <a:pt x="1127455" y="308813"/>
                  </a:lnTo>
                  <a:lnTo>
                    <a:pt x="1127658" y="305904"/>
                  </a:lnTo>
                  <a:lnTo>
                    <a:pt x="1127658" y="15849"/>
                  </a:lnTo>
                  <a:close/>
                </a:path>
                <a:path w="4590415" h="317500">
                  <a:moveTo>
                    <a:pt x="1317256" y="157302"/>
                  </a:moveTo>
                  <a:lnTo>
                    <a:pt x="1281671" y="137871"/>
                  </a:lnTo>
                  <a:lnTo>
                    <a:pt x="1252004" y="109575"/>
                  </a:lnTo>
                  <a:lnTo>
                    <a:pt x="1244612" y="94818"/>
                  </a:lnTo>
                  <a:lnTo>
                    <a:pt x="1244612" y="53771"/>
                  </a:lnTo>
                  <a:lnTo>
                    <a:pt x="1303096" y="53771"/>
                  </a:lnTo>
                  <a:lnTo>
                    <a:pt x="1303096" y="25171"/>
                  </a:lnTo>
                  <a:lnTo>
                    <a:pt x="1151356" y="25171"/>
                  </a:lnTo>
                  <a:lnTo>
                    <a:pt x="1151356" y="53771"/>
                  </a:lnTo>
                  <a:lnTo>
                    <a:pt x="1208608" y="53771"/>
                  </a:lnTo>
                  <a:lnTo>
                    <a:pt x="1208608" y="93256"/>
                  </a:lnTo>
                  <a:lnTo>
                    <a:pt x="1186903" y="129006"/>
                  </a:lnTo>
                  <a:lnTo>
                    <a:pt x="1155433" y="153441"/>
                  </a:lnTo>
                  <a:lnTo>
                    <a:pt x="1131963" y="165379"/>
                  </a:lnTo>
                  <a:lnTo>
                    <a:pt x="1153820" y="188074"/>
                  </a:lnTo>
                  <a:lnTo>
                    <a:pt x="1186954" y="169062"/>
                  </a:lnTo>
                  <a:lnTo>
                    <a:pt x="1217993" y="142125"/>
                  </a:lnTo>
                  <a:lnTo>
                    <a:pt x="1227378" y="131191"/>
                  </a:lnTo>
                  <a:lnTo>
                    <a:pt x="1231277" y="136156"/>
                  </a:lnTo>
                  <a:lnTo>
                    <a:pt x="1264361" y="163830"/>
                  </a:lnTo>
                  <a:lnTo>
                    <a:pt x="1295400" y="180619"/>
                  </a:lnTo>
                  <a:lnTo>
                    <a:pt x="1317256" y="157302"/>
                  </a:lnTo>
                  <a:close/>
                </a:path>
                <a:path w="4590415" h="317500">
                  <a:moveTo>
                    <a:pt x="1384350" y="217817"/>
                  </a:moveTo>
                  <a:lnTo>
                    <a:pt x="1382496" y="213360"/>
                  </a:lnTo>
                  <a:lnTo>
                    <a:pt x="1375117" y="206324"/>
                  </a:lnTo>
                  <a:lnTo>
                    <a:pt x="1370698" y="204558"/>
                  </a:lnTo>
                  <a:lnTo>
                    <a:pt x="1185519" y="204558"/>
                  </a:lnTo>
                  <a:lnTo>
                    <a:pt x="1185519" y="233464"/>
                  </a:lnTo>
                  <a:lnTo>
                    <a:pt x="1348536" y="233464"/>
                  </a:lnTo>
                  <a:lnTo>
                    <a:pt x="1349565" y="234505"/>
                  </a:lnTo>
                  <a:lnTo>
                    <a:pt x="1349565" y="315226"/>
                  </a:lnTo>
                  <a:lnTo>
                    <a:pt x="1379829" y="315226"/>
                  </a:lnTo>
                  <a:lnTo>
                    <a:pt x="1381264" y="314617"/>
                  </a:lnTo>
                  <a:lnTo>
                    <a:pt x="1383728" y="312127"/>
                  </a:lnTo>
                  <a:lnTo>
                    <a:pt x="1384350" y="310667"/>
                  </a:lnTo>
                  <a:lnTo>
                    <a:pt x="1384350" y="217817"/>
                  </a:lnTo>
                  <a:close/>
                </a:path>
                <a:path w="4590415" h="317500">
                  <a:moveTo>
                    <a:pt x="1385265" y="16154"/>
                  </a:moveTo>
                  <a:lnTo>
                    <a:pt x="1350492" y="16154"/>
                  </a:lnTo>
                  <a:lnTo>
                    <a:pt x="1350492" y="76466"/>
                  </a:lnTo>
                  <a:lnTo>
                    <a:pt x="1286776" y="76466"/>
                  </a:lnTo>
                  <a:lnTo>
                    <a:pt x="1286776" y="106934"/>
                  </a:lnTo>
                  <a:lnTo>
                    <a:pt x="1350492" y="106934"/>
                  </a:lnTo>
                  <a:lnTo>
                    <a:pt x="1350492" y="188696"/>
                  </a:lnTo>
                  <a:lnTo>
                    <a:pt x="1379931" y="188696"/>
                  </a:lnTo>
                  <a:lnTo>
                    <a:pt x="1381112" y="188341"/>
                  </a:lnTo>
                  <a:lnTo>
                    <a:pt x="1384198" y="186893"/>
                  </a:lnTo>
                  <a:lnTo>
                    <a:pt x="1385062" y="185178"/>
                  </a:lnTo>
                  <a:lnTo>
                    <a:pt x="1385265" y="182486"/>
                  </a:lnTo>
                  <a:lnTo>
                    <a:pt x="1385265" y="16154"/>
                  </a:lnTo>
                  <a:close/>
                </a:path>
                <a:path w="4590415" h="317500">
                  <a:moveTo>
                    <a:pt x="1651495" y="106629"/>
                  </a:moveTo>
                  <a:lnTo>
                    <a:pt x="1638414" y="64274"/>
                  </a:lnTo>
                  <a:lnTo>
                    <a:pt x="1616417" y="43586"/>
                  </a:lnTo>
                  <a:lnTo>
                    <a:pt x="1616417" y="98336"/>
                  </a:lnTo>
                  <a:lnTo>
                    <a:pt x="1616417" y="115125"/>
                  </a:lnTo>
                  <a:lnTo>
                    <a:pt x="1589836" y="148996"/>
                  </a:lnTo>
                  <a:lnTo>
                    <a:pt x="1550428" y="159562"/>
                  </a:lnTo>
                  <a:lnTo>
                    <a:pt x="1542846" y="159791"/>
                  </a:lnTo>
                  <a:lnTo>
                    <a:pt x="1535137" y="159562"/>
                  </a:lnTo>
                  <a:lnTo>
                    <a:pt x="1495259" y="148996"/>
                  </a:lnTo>
                  <a:lnTo>
                    <a:pt x="1468678" y="115125"/>
                  </a:lnTo>
                  <a:lnTo>
                    <a:pt x="1468678" y="98336"/>
                  </a:lnTo>
                  <a:lnTo>
                    <a:pt x="1495298" y="64554"/>
                  </a:lnTo>
                  <a:lnTo>
                    <a:pt x="1535137" y="54000"/>
                  </a:lnTo>
                  <a:lnTo>
                    <a:pt x="1542846" y="53771"/>
                  </a:lnTo>
                  <a:lnTo>
                    <a:pt x="1550428" y="54000"/>
                  </a:lnTo>
                  <a:lnTo>
                    <a:pt x="1589811" y="64554"/>
                  </a:lnTo>
                  <a:lnTo>
                    <a:pt x="1616417" y="98336"/>
                  </a:lnTo>
                  <a:lnTo>
                    <a:pt x="1616417" y="43586"/>
                  </a:lnTo>
                  <a:lnTo>
                    <a:pt x="1575346" y="27393"/>
                  </a:lnTo>
                  <a:lnTo>
                    <a:pt x="1542542" y="24244"/>
                  </a:lnTo>
                  <a:lnTo>
                    <a:pt x="1531200" y="24587"/>
                  </a:lnTo>
                  <a:lnTo>
                    <a:pt x="1490014" y="32943"/>
                  </a:lnTo>
                  <a:lnTo>
                    <a:pt x="1452054" y="57505"/>
                  </a:lnTo>
                  <a:lnTo>
                    <a:pt x="1434122" y="97091"/>
                  </a:lnTo>
                  <a:lnTo>
                    <a:pt x="1433588" y="106629"/>
                  </a:lnTo>
                  <a:lnTo>
                    <a:pt x="1434122" y="116154"/>
                  </a:lnTo>
                  <a:lnTo>
                    <a:pt x="1452054" y="155790"/>
                  </a:lnTo>
                  <a:lnTo>
                    <a:pt x="1490014" y="180619"/>
                  </a:lnTo>
                  <a:lnTo>
                    <a:pt x="1531200" y="188976"/>
                  </a:lnTo>
                  <a:lnTo>
                    <a:pt x="1542542" y="189318"/>
                  </a:lnTo>
                  <a:lnTo>
                    <a:pt x="1553883" y="188976"/>
                  </a:lnTo>
                  <a:lnTo>
                    <a:pt x="1595081" y="180619"/>
                  </a:lnTo>
                  <a:lnTo>
                    <a:pt x="1629054" y="159791"/>
                  </a:lnTo>
                  <a:lnTo>
                    <a:pt x="1649387" y="125158"/>
                  </a:lnTo>
                  <a:lnTo>
                    <a:pt x="1651025" y="115125"/>
                  </a:lnTo>
                  <a:lnTo>
                    <a:pt x="1651495" y="106629"/>
                  </a:lnTo>
                  <a:close/>
                </a:path>
                <a:path w="4590415" h="317500">
                  <a:moveTo>
                    <a:pt x="1947887" y="244348"/>
                  </a:moveTo>
                  <a:lnTo>
                    <a:pt x="1827542" y="244348"/>
                  </a:lnTo>
                  <a:lnTo>
                    <a:pt x="1827542" y="195541"/>
                  </a:lnTo>
                  <a:lnTo>
                    <a:pt x="1914652" y="195541"/>
                  </a:lnTo>
                  <a:lnTo>
                    <a:pt x="1914652" y="165696"/>
                  </a:lnTo>
                  <a:lnTo>
                    <a:pt x="1743316" y="165696"/>
                  </a:lnTo>
                  <a:lnTo>
                    <a:pt x="1742287" y="164655"/>
                  </a:lnTo>
                  <a:lnTo>
                    <a:pt x="1742287" y="127762"/>
                  </a:lnTo>
                  <a:lnTo>
                    <a:pt x="1896592" y="127762"/>
                  </a:lnTo>
                  <a:lnTo>
                    <a:pt x="1901050" y="126111"/>
                  </a:lnTo>
                  <a:lnTo>
                    <a:pt x="1908238" y="119481"/>
                  </a:lnTo>
                  <a:lnTo>
                    <a:pt x="1910029" y="114922"/>
                  </a:lnTo>
                  <a:lnTo>
                    <a:pt x="1910029" y="31394"/>
                  </a:lnTo>
                  <a:lnTo>
                    <a:pt x="1706587" y="31394"/>
                  </a:lnTo>
                  <a:lnTo>
                    <a:pt x="1706587" y="61239"/>
                  </a:lnTo>
                  <a:lnTo>
                    <a:pt x="1874024" y="61239"/>
                  </a:lnTo>
                  <a:lnTo>
                    <a:pt x="1874024" y="97510"/>
                  </a:lnTo>
                  <a:lnTo>
                    <a:pt x="1872996" y="98539"/>
                  </a:lnTo>
                  <a:lnTo>
                    <a:pt x="1706587" y="98539"/>
                  </a:lnTo>
                  <a:lnTo>
                    <a:pt x="1706587" y="182067"/>
                  </a:lnTo>
                  <a:lnTo>
                    <a:pt x="1708391" y="186474"/>
                  </a:lnTo>
                  <a:lnTo>
                    <a:pt x="1715566" y="193725"/>
                  </a:lnTo>
                  <a:lnTo>
                    <a:pt x="1720024" y="195541"/>
                  </a:lnTo>
                  <a:lnTo>
                    <a:pt x="1725371" y="195541"/>
                  </a:lnTo>
                  <a:lnTo>
                    <a:pt x="1792147" y="195541"/>
                  </a:lnTo>
                  <a:lnTo>
                    <a:pt x="1792147" y="244348"/>
                  </a:lnTo>
                  <a:lnTo>
                    <a:pt x="1680121" y="244348"/>
                  </a:lnTo>
                  <a:lnTo>
                    <a:pt x="1680121" y="240614"/>
                  </a:lnTo>
                  <a:lnTo>
                    <a:pt x="1403121" y="240614"/>
                  </a:lnTo>
                  <a:lnTo>
                    <a:pt x="1403121" y="270459"/>
                  </a:lnTo>
                  <a:lnTo>
                    <a:pt x="1670888" y="270459"/>
                  </a:lnTo>
                  <a:lnTo>
                    <a:pt x="1670888" y="273265"/>
                  </a:lnTo>
                  <a:lnTo>
                    <a:pt x="1943379" y="273265"/>
                  </a:lnTo>
                  <a:lnTo>
                    <a:pt x="1944814" y="272643"/>
                  </a:lnTo>
                  <a:lnTo>
                    <a:pt x="1947278" y="270154"/>
                  </a:lnTo>
                  <a:lnTo>
                    <a:pt x="1947887" y="268706"/>
                  </a:lnTo>
                  <a:lnTo>
                    <a:pt x="1947887" y="244348"/>
                  </a:lnTo>
                  <a:close/>
                </a:path>
                <a:path w="4590415" h="317500">
                  <a:moveTo>
                    <a:pt x="2246719" y="282587"/>
                  </a:moveTo>
                  <a:lnTo>
                    <a:pt x="2077745" y="282587"/>
                  </a:lnTo>
                  <a:lnTo>
                    <a:pt x="2077123" y="282333"/>
                  </a:lnTo>
                  <a:lnTo>
                    <a:pt x="2075891" y="281292"/>
                  </a:lnTo>
                  <a:lnTo>
                    <a:pt x="2075586" y="280517"/>
                  </a:lnTo>
                  <a:lnTo>
                    <a:pt x="2075586" y="216687"/>
                  </a:lnTo>
                  <a:lnTo>
                    <a:pt x="2040191" y="216687"/>
                  </a:lnTo>
                  <a:lnTo>
                    <a:pt x="2040191" y="298234"/>
                  </a:lnTo>
                  <a:lnTo>
                    <a:pt x="2042096" y="302742"/>
                  </a:lnTo>
                  <a:lnTo>
                    <a:pt x="2049678" y="309994"/>
                  </a:lnTo>
                  <a:lnTo>
                    <a:pt x="2054047" y="311810"/>
                  </a:lnTo>
                  <a:lnTo>
                    <a:pt x="2242197" y="311810"/>
                  </a:lnTo>
                  <a:lnTo>
                    <a:pt x="2243632" y="311188"/>
                  </a:lnTo>
                  <a:lnTo>
                    <a:pt x="2246096" y="308698"/>
                  </a:lnTo>
                  <a:lnTo>
                    <a:pt x="2246719" y="307251"/>
                  </a:lnTo>
                  <a:lnTo>
                    <a:pt x="2246719" y="282587"/>
                  </a:lnTo>
                  <a:close/>
                </a:path>
                <a:path w="4590415" h="317500">
                  <a:moveTo>
                    <a:pt x="2279650" y="154813"/>
                  </a:moveTo>
                  <a:lnTo>
                    <a:pt x="2229472" y="154813"/>
                  </a:lnTo>
                  <a:lnTo>
                    <a:pt x="2232253" y="147612"/>
                  </a:lnTo>
                  <a:lnTo>
                    <a:pt x="2234742" y="139966"/>
                  </a:lnTo>
                  <a:lnTo>
                    <a:pt x="2242185" y="98171"/>
                  </a:lnTo>
                  <a:lnTo>
                    <a:pt x="2242401" y="90144"/>
                  </a:lnTo>
                  <a:lnTo>
                    <a:pt x="2242401" y="31292"/>
                  </a:lnTo>
                  <a:lnTo>
                    <a:pt x="2240457" y="26682"/>
                  </a:lnTo>
                  <a:lnTo>
                    <a:pt x="2232660" y="20256"/>
                  </a:lnTo>
                  <a:lnTo>
                    <a:pt x="2228354" y="18643"/>
                  </a:lnTo>
                  <a:lnTo>
                    <a:pt x="2039264" y="18643"/>
                  </a:lnTo>
                  <a:lnTo>
                    <a:pt x="2039264" y="47244"/>
                  </a:lnTo>
                  <a:lnTo>
                    <a:pt x="2206294" y="47244"/>
                  </a:lnTo>
                  <a:lnTo>
                    <a:pt x="2207310" y="48285"/>
                  </a:lnTo>
                  <a:lnTo>
                    <a:pt x="2207310" y="84239"/>
                  </a:lnTo>
                  <a:lnTo>
                    <a:pt x="2037118" y="84239"/>
                  </a:lnTo>
                  <a:lnTo>
                    <a:pt x="2037118" y="113157"/>
                  </a:lnTo>
                  <a:lnTo>
                    <a:pt x="2205774" y="113157"/>
                  </a:lnTo>
                  <a:lnTo>
                    <a:pt x="2205774" y="115023"/>
                  </a:lnTo>
                  <a:lnTo>
                    <a:pt x="2196541" y="154813"/>
                  </a:lnTo>
                  <a:lnTo>
                    <a:pt x="2002332" y="154813"/>
                  </a:lnTo>
                  <a:lnTo>
                    <a:pt x="2002332" y="185280"/>
                  </a:lnTo>
                  <a:lnTo>
                    <a:pt x="2274316" y="185280"/>
                  </a:lnTo>
                  <a:lnTo>
                    <a:pt x="2275484" y="184810"/>
                  </a:lnTo>
                  <a:lnTo>
                    <a:pt x="2278570" y="182956"/>
                  </a:lnTo>
                  <a:lnTo>
                    <a:pt x="2279434" y="181140"/>
                  </a:lnTo>
                  <a:lnTo>
                    <a:pt x="2279650" y="178447"/>
                  </a:lnTo>
                  <a:lnTo>
                    <a:pt x="2279650" y="154813"/>
                  </a:lnTo>
                  <a:close/>
                </a:path>
                <a:path w="4590415" h="317500">
                  <a:moveTo>
                    <a:pt x="2591270" y="112534"/>
                  </a:moveTo>
                  <a:lnTo>
                    <a:pt x="2550604" y="99047"/>
                  </a:lnTo>
                  <a:lnTo>
                    <a:pt x="2512949" y="77876"/>
                  </a:lnTo>
                  <a:lnTo>
                    <a:pt x="2496274" y="59575"/>
                  </a:lnTo>
                  <a:lnTo>
                    <a:pt x="2496121" y="59321"/>
                  </a:lnTo>
                  <a:lnTo>
                    <a:pt x="2495918" y="59118"/>
                  </a:lnTo>
                  <a:lnTo>
                    <a:pt x="2495550" y="58445"/>
                  </a:lnTo>
                  <a:lnTo>
                    <a:pt x="2574963" y="58445"/>
                  </a:lnTo>
                  <a:lnTo>
                    <a:pt x="2574963" y="58229"/>
                  </a:lnTo>
                  <a:lnTo>
                    <a:pt x="2574963" y="30454"/>
                  </a:lnTo>
                  <a:lnTo>
                    <a:pt x="2491867" y="30454"/>
                  </a:lnTo>
                  <a:lnTo>
                    <a:pt x="2491867" y="0"/>
                  </a:lnTo>
                  <a:lnTo>
                    <a:pt x="2456472" y="0"/>
                  </a:lnTo>
                  <a:lnTo>
                    <a:pt x="2456472" y="30454"/>
                  </a:lnTo>
                  <a:lnTo>
                    <a:pt x="2374290" y="30454"/>
                  </a:lnTo>
                  <a:lnTo>
                    <a:pt x="2374290" y="58445"/>
                  </a:lnTo>
                  <a:lnTo>
                    <a:pt x="2452687" y="58445"/>
                  </a:lnTo>
                  <a:lnTo>
                    <a:pt x="2452776" y="58229"/>
                  </a:lnTo>
                  <a:lnTo>
                    <a:pt x="2452776" y="58445"/>
                  </a:lnTo>
                  <a:lnTo>
                    <a:pt x="2452573" y="58750"/>
                  </a:lnTo>
                  <a:lnTo>
                    <a:pt x="2452446" y="59118"/>
                  </a:lnTo>
                  <a:lnTo>
                    <a:pt x="2452382" y="59321"/>
                  </a:lnTo>
                  <a:lnTo>
                    <a:pt x="2452293" y="59575"/>
                  </a:lnTo>
                  <a:lnTo>
                    <a:pt x="2425230" y="87198"/>
                  </a:lnTo>
                  <a:lnTo>
                    <a:pt x="2390165" y="102463"/>
                  </a:lnTo>
                  <a:lnTo>
                    <a:pt x="2356447" y="112229"/>
                  </a:lnTo>
                  <a:lnTo>
                    <a:pt x="2375827" y="137096"/>
                  </a:lnTo>
                  <a:lnTo>
                    <a:pt x="2414879" y="123926"/>
                  </a:lnTo>
                  <a:lnTo>
                    <a:pt x="2454465" y="103670"/>
                  </a:lnTo>
                  <a:lnTo>
                    <a:pt x="2474620" y="85813"/>
                  </a:lnTo>
                  <a:lnTo>
                    <a:pt x="2479548" y="91389"/>
                  </a:lnTo>
                  <a:lnTo>
                    <a:pt x="2515222" y="114693"/>
                  </a:lnTo>
                  <a:lnTo>
                    <a:pt x="2556840" y="132041"/>
                  </a:lnTo>
                  <a:lnTo>
                    <a:pt x="2572194" y="137401"/>
                  </a:lnTo>
                  <a:lnTo>
                    <a:pt x="2591270" y="112534"/>
                  </a:lnTo>
                  <a:close/>
                </a:path>
                <a:path w="4590415" h="317500">
                  <a:moveTo>
                    <a:pt x="2611894" y="149529"/>
                  </a:moveTo>
                  <a:lnTo>
                    <a:pt x="2334590" y="149529"/>
                  </a:lnTo>
                  <a:lnTo>
                    <a:pt x="2334590" y="178447"/>
                  </a:lnTo>
                  <a:lnTo>
                    <a:pt x="2456154" y="178447"/>
                  </a:lnTo>
                  <a:lnTo>
                    <a:pt x="2456154" y="205803"/>
                  </a:lnTo>
                  <a:lnTo>
                    <a:pt x="2414638" y="213055"/>
                  </a:lnTo>
                  <a:lnTo>
                    <a:pt x="2373312" y="244817"/>
                  </a:lnTo>
                  <a:lnTo>
                    <a:pt x="2371217" y="252437"/>
                  </a:lnTo>
                  <a:lnTo>
                    <a:pt x="2371217" y="261137"/>
                  </a:lnTo>
                  <a:lnTo>
                    <a:pt x="2388108" y="296506"/>
                  </a:lnTo>
                  <a:lnTo>
                    <a:pt x="2423782" y="312216"/>
                  </a:lnTo>
                  <a:lnTo>
                    <a:pt x="2451519" y="316204"/>
                  </a:lnTo>
                  <a:lnTo>
                    <a:pt x="2450617" y="316204"/>
                  </a:lnTo>
                  <a:lnTo>
                    <a:pt x="2462784" y="316877"/>
                  </a:lnTo>
                  <a:lnTo>
                    <a:pt x="2461653" y="316877"/>
                  </a:lnTo>
                  <a:lnTo>
                    <a:pt x="2474315" y="317093"/>
                  </a:lnTo>
                  <a:lnTo>
                    <a:pt x="2516479" y="313524"/>
                  </a:lnTo>
                  <a:lnTo>
                    <a:pt x="2554732" y="299021"/>
                  </a:lnTo>
                  <a:lnTo>
                    <a:pt x="2573566" y="278130"/>
                  </a:lnTo>
                  <a:lnTo>
                    <a:pt x="2575890" y="270256"/>
                  </a:lnTo>
                  <a:lnTo>
                    <a:pt x="2575890" y="261137"/>
                  </a:lnTo>
                  <a:lnTo>
                    <a:pt x="2574467" y="249377"/>
                  </a:lnTo>
                  <a:lnTo>
                    <a:pt x="2540901" y="216001"/>
                  </a:lnTo>
                  <a:lnTo>
                    <a:pt x="2539263" y="215455"/>
                  </a:lnTo>
                  <a:lnTo>
                    <a:pt x="2539263" y="261137"/>
                  </a:lnTo>
                  <a:lnTo>
                    <a:pt x="2538184" y="267271"/>
                  </a:lnTo>
                  <a:lnTo>
                    <a:pt x="2501481" y="285889"/>
                  </a:lnTo>
                  <a:lnTo>
                    <a:pt x="2489225" y="287096"/>
                  </a:lnTo>
                  <a:lnTo>
                    <a:pt x="2490406" y="287096"/>
                  </a:lnTo>
                  <a:lnTo>
                    <a:pt x="2478341" y="287451"/>
                  </a:lnTo>
                  <a:lnTo>
                    <a:pt x="2467229" y="287451"/>
                  </a:lnTo>
                  <a:lnTo>
                    <a:pt x="2420658" y="278130"/>
                  </a:lnTo>
                  <a:lnTo>
                    <a:pt x="2407843" y="265277"/>
                  </a:lnTo>
                  <a:lnTo>
                    <a:pt x="2407843" y="261137"/>
                  </a:lnTo>
                  <a:lnTo>
                    <a:pt x="2446794" y="236385"/>
                  </a:lnTo>
                  <a:lnTo>
                    <a:pt x="2447340" y="236385"/>
                  </a:lnTo>
                  <a:lnTo>
                    <a:pt x="2459647" y="235127"/>
                  </a:lnTo>
                  <a:lnTo>
                    <a:pt x="2460333" y="235127"/>
                  </a:lnTo>
                  <a:lnTo>
                    <a:pt x="2474315" y="234708"/>
                  </a:lnTo>
                  <a:lnTo>
                    <a:pt x="2488730" y="235127"/>
                  </a:lnTo>
                  <a:lnTo>
                    <a:pt x="2529560" y="245135"/>
                  </a:lnTo>
                  <a:lnTo>
                    <a:pt x="2538247" y="255384"/>
                  </a:lnTo>
                  <a:lnTo>
                    <a:pt x="2539263" y="261137"/>
                  </a:lnTo>
                  <a:lnTo>
                    <a:pt x="2539263" y="215455"/>
                  </a:lnTo>
                  <a:lnTo>
                    <a:pt x="2526449" y="211162"/>
                  </a:lnTo>
                  <a:lnTo>
                    <a:pt x="2509609" y="207708"/>
                  </a:lnTo>
                  <a:lnTo>
                    <a:pt x="2509342" y="207708"/>
                  </a:lnTo>
                  <a:lnTo>
                    <a:pt x="2491244" y="205803"/>
                  </a:lnTo>
                  <a:lnTo>
                    <a:pt x="2491244" y="178447"/>
                  </a:lnTo>
                  <a:lnTo>
                    <a:pt x="2606357" y="178447"/>
                  </a:lnTo>
                  <a:lnTo>
                    <a:pt x="2607487" y="178130"/>
                  </a:lnTo>
                  <a:lnTo>
                    <a:pt x="2610764" y="176885"/>
                  </a:lnTo>
                  <a:lnTo>
                    <a:pt x="2611691" y="175120"/>
                  </a:lnTo>
                  <a:lnTo>
                    <a:pt x="2611894" y="172224"/>
                  </a:lnTo>
                  <a:lnTo>
                    <a:pt x="2611894" y="166319"/>
                  </a:lnTo>
                  <a:lnTo>
                    <a:pt x="2611894" y="149529"/>
                  </a:lnTo>
                  <a:close/>
                </a:path>
                <a:path w="4590415" h="317500">
                  <a:moveTo>
                    <a:pt x="2850426" y="215950"/>
                  </a:moveTo>
                  <a:lnTo>
                    <a:pt x="2848572" y="211505"/>
                  </a:lnTo>
                  <a:lnTo>
                    <a:pt x="2841193" y="204457"/>
                  </a:lnTo>
                  <a:lnTo>
                    <a:pt x="2836773" y="202692"/>
                  </a:lnTo>
                  <a:lnTo>
                    <a:pt x="2651595" y="202692"/>
                  </a:lnTo>
                  <a:lnTo>
                    <a:pt x="2651595" y="231914"/>
                  </a:lnTo>
                  <a:lnTo>
                    <a:pt x="2814624" y="231914"/>
                  </a:lnTo>
                  <a:lnTo>
                    <a:pt x="2815640" y="232956"/>
                  </a:lnTo>
                  <a:lnTo>
                    <a:pt x="2815640" y="312127"/>
                  </a:lnTo>
                  <a:lnTo>
                    <a:pt x="2845905" y="312127"/>
                  </a:lnTo>
                  <a:lnTo>
                    <a:pt x="2847340" y="311505"/>
                  </a:lnTo>
                  <a:lnTo>
                    <a:pt x="2849803" y="309016"/>
                  </a:lnTo>
                  <a:lnTo>
                    <a:pt x="2850426" y="307568"/>
                  </a:lnTo>
                  <a:lnTo>
                    <a:pt x="2850426" y="215950"/>
                  </a:lnTo>
                  <a:close/>
                </a:path>
                <a:path w="4590415" h="317500">
                  <a:moveTo>
                    <a:pt x="2851353" y="16154"/>
                  </a:moveTo>
                  <a:lnTo>
                    <a:pt x="2816568" y="16154"/>
                  </a:lnTo>
                  <a:lnTo>
                    <a:pt x="2816568" y="48806"/>
                  </a:lnTo>
                  <a:lnTo>
                    <a:pt x="2816568" y="78333"/>
                  </a:lnTo>
                  <a:lnTo>
                    <a:pt x="2816568" y="124663"/>
                  </a:lnTo>
                  <a:lnTo>
                    <a:pt x="2741777" y="124663"/>
                  </a:lnTo>
                  <a:lnTo>
                    <a:pt x="2744647" y="119062"/>
                  </a:lnTo>
                  <a:lnTo>
                    <a:pt x="2746908" y="113004"/>
                  </a:lnTo>
                  <a:lnTo>
                    <a:pt x="2750185" y="99949"/>
                  </a:lnTo>
                  <a:lnTo>
                    <a:pt x="2751010" y="92735"/>
                  </a:lnTo>
                  <a:lnTo>
                    <a:pt x="2751010" y="78333"/>
                  </a:lnTo>
                  <a:lnTo>
                    <a:pt x="2816568" y="78333"/>
                  </a:lnTo>
                  <a:lnTo>
                    <a:pt x="2816568" y="48806"/>
                  </a:lnTo>
                  <a:lnTo>
                    <a:pt x="2751010" y="48806"/>
                  </a:lnTo>
                  <a:lnTo>
                    <a:pt x="2751010" y="38849"/>
                  </a:lnTo>
                  <a:lnTo>
                    <a:pt x="2749270" y="34505"/>
                  </a:lnTo>
                  <a:lnTo>
                    <a:pt x="2742285" y="27038"/>
                  </a:lnTo>
                  <a:lnTo>
                    <a:pt x="2737777" y="25171"/>
                  </a:lnTo>
                  <a:lnTo>
                    <a:pt x="2621432" y="25171"/>
                  </a:lnTo>
                  <a:lnTo>
                    <a:pt x="2621432" y="53771"/>
                  </a:lnTo>
                  <a:lnTo>
                    <a:pt x="2715209" y="53771"/>
                  </a:lnTo>
                  <a:lnTo>
                    <a:pt x="2716238" y="54813"/>
                  </a:lnTo>
                  <a:lnTo>
                    <a:pt x="2716238" y="86106"/>
                  </a:lnTo>
                  <a:lnTo>
                    <a:pt x="2715679" y="94805"/>
                  </a:lnTo>
                  <a:lnTo>
                    <a:pt x="2697264" y="129044"/>
                  </a:lnTo>
                  <a:lnTo>
                    <a:pt x="2660104" y="151599"/>
                  </a:lnTo>
                  <a:lnTo>
                    <a:pt x="2621953" y="163741"/>
                  </a:lnTo>
                  <a:lnTo>
                    <a:pt x="2611894" y="166319"/>
                  </a:lnTo>
                  <a:lnTo>
                    <a:pt x="2630982" y="189318"/>
                  </a:lnTo>
                  <a:lnTo>
                    <a:pt x="2672613" y="177025"/>
                  </a:lnTo>
                  <a:lnTo>
                    <a:pt x="2707843" y="159905"/>
                  </a:lnTo>
                  <a:lnTo>
                    <a:pt x="2738082" y="131191"/>
                  </a:lnTo>
                  <a:lnTo>
                    <a:pt x="2738082" y="153885"/>
                  </a:lnTo>
                  <a:lnTo>
                    <a:pt x="2816568" y="153885"/>
                  </a:lnTo>
                  <a:lnTo>
                    <a:pt x="2816568" y="186842"/>
                  </a:lnTo>
                  <a:lnTo>
                    <a:pt x="2846832" y="186842"/>
                  </a:lnTo>
                  <a:lnTo>
                    <a:pt x="2848267" y="186220"/>
                  </a:lnTo>
                  <a:lnTo>
                    <a:pt x="2850731" y="183730"/>
                  </a:lnTo>
                  <a:lnTo>
                    <a:pt x="2851264" y="182473"/>
                  </a:lnTo>
                  <a:lnTo>
                    <a:pt x="2851353" y="131191"/>
                  </a:lnTo>
                  <a:lnTo>
                    <a:pt x="2851353" y="124663"/>
                  </a:lnTo>
                  <a:lnTo>
                    <a:pt x="2851353" y="78333"/>
                  </a:lnTo>
                  <a:lnTo>
                    <a:pt x="2851353" y="48806"/>
                  </a:lnTo>
                  <a:lnTo>
                    <a:pt x="2851353" y="16154"/>
                  </a:lnTo>
                  <a:close/>
                </a:path>
                <a:path w="4590415" h="317500">
                  <a:moveTo>
                    <a:pt x="3111728" y="72123"/>
                  </a:moveTo>
                  <a:lnTo>
                    <a:pt x="3100438" y="42900"/>
                  </a:lnTo>
                  <a:lnTo>
                    <a:pt x="3096171" y="38773"/>
                  </a:lnTo>
                  <a:lnTo>
                    <a:pt x="3090100" y="34150"/>
                  </a:lnTo>
                  <a:lnTo>
                    <a:pt x="3083395" y="30137"/>
                  </a:lnTo>
                  <a:lnTo>
                    <a:pt x="3076333" y="26885"/>
                  </a:lnTo>
                  <a:lnTo>
                    <a:pt x="3076333" y="66725"/>
                  </a:lnTo>
                  <a:lnTo>
                    <a:pt x="3076333" y="77508"/>
                  </a:lnTo>
                  <a:lnTo>
                    <a:pt x="3040938" y="98704"/>
                  </a:lnTo>
                  <a:lnTo>
                    <a:pt x="3016834" y="101028"/>
                  </a:lnTo>
                  <a:lnTo>
                    <a:pt x="3000413" y="101028"/>
                  </a:lnTo>
                  <a:lnTo>
                    <a:pt x="2956141" y="92532"/>
                  </a:lnTo>
                  <a:lnTo>
                    <a:pt x="2940913" y="77508"/>
                  </a:lnTo>
                  <a:lnTo>
                    <a:pt x="2940913" y="66725"/>
                  </a:lnTo>
                  <a:lnTo>
                    <a:pt x="2976308" y="45491"/>
                  </a:lnTo>
                  <a:lnTo>
                    <a:pt x="3000413" y="42900"/>
                  </a:lnTo>
                  <a:lnTo>
                    <a:pt x="3016834" y="42900"/>
                  </a:lnTo>
                  <a:lnTo>
                    <a:pt x="3061093" y="51701"/>
                  </a:lnTo>
                  <a:lnTo>
                    <a:pt x="3076333" y="66725"/>
                  </a:lnTo>
                  <a:lnTo>
                    <a:pt x="3076333" y="26885"/>
                  </a:lnTo>
                  <a:lnTo>
                    <a:pt x="3033547" y="17157"/>
                  </a:lnTo>
                  <a:lnTo>
                    <a:pt x="3008617" y="15849"/>
                  </a:lnTo>
                  <a:lnTo>
                    <a:pt x="3000616" y="15989"/>
                  </a:lnTo>
                  <a:lnTo>
                    <a:pt x="2957474" y="21488"/>
                  </a:lnTo>
                  <a:lnTo>
                    <a:pt x="2921076" y="38976"/>
                  </a:lnTo>
                  <a:lnTo>
                    <a:pt x="2905518" y="72123"/>
                  </a:lnTo>
                  <a:lnTo>
                    <a:pt x="2906153" y="80276"/>
                  </a:lnTo>
                  <a:lnTo>
                    <a:pt x="2906191" y="80416"/>
                  </a:lnTo>
                  <a:lnTo>
                    <a:pt x="2908058" y="87668"/>
                  </a:lnTo>
                  <a:lnTo>
                    <a:pt x="2908173" y="87896"/>
                  </a:lnTo>
                  <a:lnTo>
                    <a:pt x="2911233" y="94272"/>
                  </a:lnTo>
                  <a:lnTo>
                    <a:pt x="2915678" y="100101"/>
                  </a:lnTo>
                  <a:lnTo>
                    <a:pt x="2949079" y="120065"/>
                  </a:lnTo>
                  <a:lnTo>
                    <a:pt x="2992310" y="127495"/>
                  </a:lnTo>
                  <a:lnTo>
                    <a:pt x="3008617" y="128079"/>
                  </a:lnTo>
                  <a:lnTo>
                    <a:pt x="3016618" y="127927"/>
                  </a:lnTo>
                  <a:lnTo>
                    <a:pt x="3060077" y="122440"/>
                  </a:lnTo>
                  <a:lnTo>
                    <a:pt x="3096171" y="105549"/>
                  </a:lnTo>
                  <a:lnTo>
                    <a:pt x="3111106" y="80276"/>
                  </a:lnTo>
                  <a:lnTo>
                    <a:pt x="3111728" y="72123"/>
                  </a:lnTo>
                  <a:close/>
                </a:path>
                <a:path w="4590415" h="317500">
                  <a:moveTo>
                    <a:pt x="3114802" y="286004"/>
                  </a:moveTo>
                  <a:lnTo>
                    <a:pt x="2945942" y="286004"/>
                  </a:lnTo>
                  <a:lnTo>
                    <a:pt x="2944914" y="284975"/>
                  </a:lnTo>
                  <a:lnTo>
                    <a:pt x="2944914" y="267665"/>
                  </a:lnTo>
                  <a:lnTo>
                    <a:pt x="3095206" y="267665"/>
                  </a:lnTo>
                  <a:lnTo>
                    <a:pt x="3099676" y="266014"/>
                  </a:lnTo>
                  <a:lnTo>
                    <a:pt x="3106851" y="259372"/>
                  </a:lnTo>
                  <a:lnTo>
                    <a:pt x="3108655" y="254812"/>
                  </a:lnTo>
                  <a:lnTo>
                    <a:pt x="3108655" y="193052"/>
                  </a:lnTo>
                  <a:lnTo>
                    <a:pt x="2910446" y="193052"/>
                  </a:lnTo>
                  <a:lnTo>
                    <a:pt x="2910446" y="221970"/>
                  </a:lnTo>
                  <a:lnTo>
                    <a:pt x="3073565" y="221970"/>
                  </a:lnTo>
                  <a:lnTo>
                    <a:pt x="3073565" y="238645"/>
                  </a:lnTo>
                  <a:lnTo>
                    <a:pt x="3072536" y="239687"/>
                  </a:lnTo>
                  <a:lnTo>
                    <a:pt x="2910446" y="239687"/>
                  </a:lnTo>
                  <a:lnTo>
                    <a:pt x="2910446" y="295960"/>
                  </a:lnTo>
                  <a:lnTo>
                    <a:pt x="2911614" y="304114"/>
                  </a:lnTo>
                  <a:lnTo>
                    <a:pt x="2915132" y="309943"/>
                  </a:lnTo>
                  <a:lnTo>
                    <a:pt x="2921000" y="313448"/>
                  </a:lnTo>
                  <a:lnTo>
                    <a:pt x="2929217" y="314617"/>
                  </a:lnTo>
                  <a:lnTo>
                    <a:pt x="3110293" y="314617"/>
                  </a:lnTo>
                  <a:lnTo>
                    <a:pt x="3111728" y="313994"/>
                  </a:lnTo>
                  <a:lnTo>
                    <a:pt x="3114192" y="311505"/>
                  </a:lnTo>
                  <a:lnTo>
                    <a:pt x="3114802" y="309943"/>
                  </a:lnTo>
                  <a:lnTo>
                    <a:pt x="3114802" y="286004"/>
                  </a:lnTo>
                  <a:close/>
                </a:path>
                <a:path w="4590415" h="317500">
                  <a:moveTo>
                    <a:pt x="3147428" y="143929"/>
                  </a:moveTo>
                  <a:lnTo>
                    <a:pt x="2870123" y="143929"/>
                  </a:lnTo>
                  <a:lnTo>
                    <a:pt x="2870123" y="173151"/>
                  </a:lnTo>
                  <a:lnTo>
                    <a:pt x="3142919" y="173151"/>
                  </a:lnTo>
                  <a:lnTo>
                    <a:pt x="3144355" y="172529"/>
                  </a:lnTo>
                  <a:lnTo>
                    <a:pt x="3146818" y="170053"/>
                  </a:lnTo>
                  <a:lnTo>
                    <a:pt x="3147428" y="168592"/>
                  </a:lnTo>
                  <a:lnTo>
                    <a:pt x="3147428" y="143929"/>
                  </a:lnTo>
                  <a:close/>
                </a:path>
                <a:path w="4590415" h="317500">
                  <a:moveTo>
                    <a:pt x="3467125" y="125590"/>
                  </a:moveTo>
                  <a:lnTo>
                    <a:pt x="3425494" y="110083"/>
                  </a:lnTo>
                  <a:lnTo>
                    <a:pt x="3388842" y="87630"/>
                  </a:lnTo>
                  <a:lnTo>
                    <a:pt x="3362172" y="56883"/>
                  </a:lnTo>
                  <a:lnTo>
                    <a:pt x="3361245" y="52844"/>
                  </a:lnTo>
                  <a:lnTo>
                    <a:pt x="3445268" y="52844"/>
                  </a:lnTo>
                  <a:lnTo>
                    <a:pt x="3445268" y="23304"/>
                  </a:lnTo>
                  <a:lnTo>
                    <a:pt x="3238449" y="23304"/>
                  </a:lnTo>
                  <a:lnTo>
                    <a:pt x="3238449" y="52844"/>
                  </a:lnTo>
                  <a:lnTo>
                    <a:pt x="3322155" y="52844"/>
                  </a:lnTo>
                  <a:lnTo>
                    <a:pt x="3321240" y="56261"/>
                  </a:lnTo>
                  <a:lnTo>
                    <a:pt x="3296234" y="87630"/>
                  </a:lnTo>
                  <a:lnTo>
                    <a:pt x="3260191" y="109855"/>
                  </a:lnTo>
                  <a:lnTo>
                    <a:pt x="3217202" y="124968"/>
                  </a:lnTo>
                  <a:lnTo>
                    <a:pt x="3239986" y="148907"/>
                  </a:lnTo>
                  <a:lnTo>
                    <a:pt x="3279546" y="134975"/>
                  </a:lnTo>
                  <a:lnTo>
                    <a:pt x="3312884" y="115366"/>
                  </a:lnTo>
                  <a:lnTo>
                    <a:pt x="3341852" y="87668"/>
                  </a:lnTo>
                  <a:lnTo>
                    <a:pt x="3346373" y="92621"/>
                  </a:lnTo>
                  <a:lnTo>
                    <a:pt x="3381337" y="120853"/>
                  </a:lnTo>
                  <a:lnTo>
                    <a:pt x="3416338" y="139738"/>
                  </a:lnTo>
                  <a:lnTo>
                    <a:pt x="3444341" y="149847"/>
                  </a:lnTo>
                  <a:lnTo>
                    <a:pt x="3467125" y="125590"/>
                  </a:lnTo>
                  <a:close/>
                </a:path>
                <a:path w="4590415" h="317500">
                  <a:moveTo>
                    <a:pt x="3479431" y="176263"/>
                  </a:moveTo>
                  <a:lnTo>
                    <a:pt x="3202432" y="176263"/>
                  </a:lnTo>
                  <a:lnTo>
                    <a:pt x="3202432" y="206108"/>
                  </a:lnTo>
                  <a:lnTo>
                    <a:pt x="3323691" y="206108"/>
                  </a:lnTo>
                  <a:lnTo>
                    <a:pt x="3323691" y="312127"/>
                  </a:lnTo>
                  <a:lnTo>
                    <a:pt x="3353549" y="312127"/>
                  </a:lnTo>
                  <a:lnTo>
                    <a:pt x="3354679" y="311810"/>
                  </a:lnTo>
                  <a:lnTo>
                    <a:pt x="3357969" y="310565"/>
                  </a:lnTo>
                  <a:lnTo>
                    <a:pt x="3358883" y="308813"/>
                  </a:lnTo>
                  <a:lnTo>
                    <a:pt x="3359086" y="305904"/>
                  </a:lnTo>
                  <a:lnTo>
                    <a:pt x="3359086" y="206108"/>
                  </a:lnTo>
                  <a:lnTo>
                    <a:pt x="3473894" y="206108"/>
                  </a:lnTo>
                  <a:lnTo>
                    <a:pt x="3475024" y="205803"/>
                  </a:lnTo>
                  <a:lnTo>
                    <a:pt x="3478301" y="204558"/>
                  </a:lnTo>
                  <a:lnTo>
                    <a:pt x="3479228" y="202793"/>
                  </a:lnTo>
                  <a:lnTo>
                    <a:pt x="3479431" y="199898"/>
                  </a:lnTo>
                  <a:lnTo>
                    <a:pt x="3479431" y="176263"/>
                  </a:lnTo>
                  <a:close/>
                </a:path>
                <a:path w="4590415" h="317500">
                  <a:moveTo>
                    <a:pt x="3717340" y="16154"/>
                  </a:moveTo>
                  <a:lnTo>
                    <a:pt x="3682263" y="16154"/>
                  </a:lnTo>
                  <a:lnTo>
                    <a:pt x="3682263" y="75222"/>
                  </a:lnTo>
                  <a:lnTo>
                    <a:pt x="3633317" y="75222"/>
                  </a:lnTo>
                  <a:lnTo>
                    <a:pt x="3620973" y="47561"/>
                  </a:lnTo>
                  <a:lnTo>
                    <a:pt x="3619004" y="44551"/>
                  </a:lnTo>
                  <a:lnTo>
                    <a:pt x="3613315" y="38544"/>
                  </a:lnTo>
                  <a:lnTo>
                    <a:pt x="3606546" y="33566"/>
                  </a:lnTo>
                  <a:lnTo>
                    <a:pt x="3601262" y="30035"/>
                  </a:lnTo>
                  <a:lnTo>
                    <a:pt x="3601008" y="29895"/>
                  </a:lnTo>
                  <a:lnTo>
                    <a:pt x="3601008" y="86829"/>
                  </a:lnTo>
                  <a:lnTo>
                    <a:pt x="3601008" y="100304"/>
                  </a:lnTo>
                  <a:lnTo>
                    <a:pt x="3579558" y="134137"/>
                  </a:lnTo>
                  <a:lnTo>
                    <a:pt x="3569017" y="138442"/>
                  </a:lnTo>
                  <a:lnTo>
                    <a:pt x="3569170" y="138442"/>
                  </a:lnTo>
                  <a:lnTo>
                    <a:pt x="3563150" y="139585"/>
                  </a:lnTo>
                  <a:lnTo>
                    <a:pt x="3550843" y="139585"/>
                  </a:lnTo>
                  <a:lnTo>
                    <a:pt x="3518624" y="117513"/>
                  </a:lnTo>
                  <a:lnTo>
                    <a:pt x="3512985" y="86829"/>
                  </a:lnTo>
                  <a:lnTo>
                    <a:pt x="3514115" y="80822"/>
                  </a:lnTo>
                  <a:lnTo>
                    <a:pt x="3545090" y="48704"/>
                  </a:lnTo>
                  <a:lnTo>
                    <a:pt x="3550843" y="47561"/>
                  </a:lnTo>
                  <a:lnTo>
                    <a:pt x="3563150" y="47561"/>
                  </a:lnTo>
                  <a:lnTo>
                    <a:pt x="3595357" y="69634"/>
                  </a:lnTo>
                  <a:lnTo>
                    <a:pt x="3601008" y="86829"/>
                  </a:lnTo>
                  <a:lnTo>
                    <a:pt x="3601008" y="29895"/>
                  </a:lnTo>
                  <a:lnTo>
                    <a:pt x="3563975" y="18580"/>
                  </a:lnTo>
                  <a:lnTo>
                    <a:pt x="3556990" y="18338"/>
                  </a:lnTo>
                  <a:lnTo>
                    <a:pt x="3550983" y="18580"/>
                  </a:lnTo>
                  <a:lnTo>
                    <a:pt x="3549510" y="18580"/>
                  </a:lnTo>
                  <a:lnTo>
                    <a:pt x="3512401" y="30035"/>
                  </a:lnTo>
                  <a:lnTo>
                    <a:pt x="3484207" y="62484"/>
                  </a:lnTo>
                  <a:lnTo>
                    <a:pt x="3478199" y="93573"/>
                  </a:lnTo>
                  <a:lnTo>
                    <a:pt x="3478580" y="102057"/>
                  </a:lnTo>
                  <a:lnTo>
                    <a:pt x="3495802" y="143598"/>
                  </a:lnTo>
                  <a:lnTo>
                    <a:pt x="3533279" y="165925"/>
                  </a:lnTo>
                  <a:lnTo>
                    <a:pt x="3556990" y="168808"/>
                  </a:lnTo>
                  <a:lnTo>
                    <a:pt x="3565448" y="168478"/>
                  </a:lnTo>
                  <a:lnTo>
                    <a:pt x="3564763" y="168478"/>
                  </a:lnTo>
                  <a:lnTo>
                    <a:pt x="3571646" y="167678"/>
                  </a:lnTo>
                  <a:lnTo>
                    <a:pt x="3609162" y="151549"/>
                  </a:lnTo>
                  <a:lnTo>
                    <a:pt x="3631514" y="118910"/>
                  </a:lnTo>
                  <a:lnTo>
                    <a:pt x="3634549" y="104762"/>
                  </a:lnTo>
                  <a:lnTo>
                    <a:pt x="3682263" y="104762"/>
                  </a:lnTo>
                  <a:lnTo>
                    <a:pt x="3682263" y="180924"/>
                  </a:lnTo>
                  <a:lnTo>
                    <a:pt x="3712832" y="180924"/>
                  </a:lnTo>
                  <a:lnTo>
                    <a:pt x="3714267" y="180301"/>
                  </a:lnTo>
                  <a:lnTo>
                    <a:pt x="3716731" y="177825"/>
                  </a:lnTo>
                  <a:lnTo>
                    <a:pt x="3717340" y="176364"/>
                  </a:lnTo>
                  <a:lnTo>
                    <a:pt x="3717340" y="104762"/>
                  </a:lnTo>
                  <a:lnTo>
                    <a:pt x="3717340" y="75222"/>
                  </a:lnTo>
                  <a:lnTo>
                    <a:pt x="3717340" y="16154"/>
                  </a:lnTo>
                  <a:close/>
                </a:path>
                <a:path w="4590415" h="317500">
                  <a:moveTo>
                    <a:pt x="3743198" y="290360"/>
                  </a:moveTo>
                  <a:lnTo>
                    <a:pt x="3736225" y="287045"/>
                  </a:lnTo>
                  <a:lnTo>
                    <a:pt x="3729291" y="282956"/>
                  </a:lnTo>
                  <a:lnTo>
                    <a:pt x="3715550" y="273215"/>
                  </a:lnTo>
                  <a:lnTo>
                    <a:pt x="3709276" y="267817"/>
                  </a:lnTo>
                  <a:lnTo>
                    <a:pt x="3698519" y="256527"/>
                  </a:lnTo>
                  <a:lnTo>
                    <a:pt x="3694112" y="250418"/>
                  </a:lnTo>
                  <a:lnTo>
                    <a:pt x="3687330" y="237350"/>
                  </a:lnTo>
                  <a:lnTo>
                    <a:pt x="3687241" y="236994"/>
                  </a:lnTo>
                  <a:lnTo>
                    <a:pt x="3685641" y="230771"/>
                  </a:lnTo>
                  <a:lnTo>
                    <a:pt x="3685641" y="195224"/>
                  </a:lnTo>
                  <a:lnTo>
                    <a:pt x="3651173" y="195224"/>
                  </a:lnTo>
                  <a:lnTo>
                    <a:pt x="3651173" y="229120"/>
                  </a:lnTo>
                  <a:lnTo>
                    <a:pt x="3650145" y="234403"/>
                  </a:lnTo>
                  <a:lnTo>
                    <a:pt x="3624910" y="268655"/>
                  </a:lnTo>
                  <a:lnTo>
                    <a:pt x="3616706" y="274510"/>
                  </a:lnTo>
                  <a:lnTo>
                    <a:pt x="3610000" y="269887"/>
                  </a:lnTo>
                  <a:lnTo>
                    <a:pt x="3584803" y="239179"/>
                  </a:lnTo>
                  <a:lnTo>
                    <a:pt x="3582784" y="230568"/>
                  </a:lnTo>
                  <a:lnTo>
                    <a:pt x="3582657" y="229120"/>
                  </a:lnTo>
                  <a:lnTo>
                    <a:pt x="3582225" y="223837"/>
                  </a:lnTo>
                  <a:lnTo>
                    <a:pt x="3582225" y="195224"/>
                  </a:lnTo>
                  <a:lnTo>
                    <a:pt x="3547148" y="195224"/>
                  </a:lnTo>
                  <a:lnTo>
                    <a:pt x="3545446" y="236994"/>
                  </a:lnTo>
                  <a:lnTo>
                    <a:pt x="3517188" y="273367"/>
                  </a:lnTo>
                  <a:lnTo>
                    <a:pt x="3488969" y="292227"/>
                  </a:lnTo>
                  <a:lnTo>
                    <a:pt x="3514217" y="313372"/>
                  </a:lnTo>
                  <a:lnTo>
                    <a:pt x="3544582" y="289013"/>
                  </a:lnTo>
                  <a:lnTo>
                    <a:pt x="3564077" y="267360"/>
                  </a:lnTo>
                  <a:lnTo>
                    <a:pt x="3568789" y="273850"/>
                  </a:lnTo>
                  <a:lnTo>
                    <a:pt x="3600005" y="304622"/>
                  </a:lnTo>
                  <a:lnTo>
                    <a:pt x="3616388" y="314299"/>
                  </a:lnTo>
                  <a:lnTo>
                    <a:pt x="3624707" y="309587"/>
                  </a:lnTo>
                  <a:lnTo>
                    <a:pt x="3657638" y="280606"/>
                  </a:lnTo>
                  <a:lnTo>
                    <a:pt x="3668090" y="267982"/>
                  </a:lnTo>
                  <a:lnTo>
                    <a:pt x="3671100" y="271818"/>
                  </a:lnTo>
                  <a:lnTo>
                    <a:pt x="3700361" y="300621"/>
                  </a:lnTo>
                  <a:lnTo>
                    <a:pt x="3719499" y="313994"/>
                  </a:lnTo>
                  <a:lnTo>
                    <a:pt x="3743198" y="290360"/>
                  </a:lnTo>
                  <a:close/>
                </a:path>
                <a:path w="4590415" h="317500">
                  <a:moveTo>
                    <a:pt x="3977411" y="200825"/>
                  </a:moveTo>
                  <a:lnTo>
                    <a:pt x="3942029" y="200825"/>
                  </a:lnTo>
                  <a:lnTo>
                    <a:pt x="3942029" y="227558"/>
                  </a:lnTo>
                  <a:lnTo>
                    <a:pt x="3942029" y="256159"/>
                  </a:lnTo>
                  <a:lnTo>
                    <a:pt x="3942029" y="283413"/>
                  </a:lnTo>
                  <a:lnTo>
                    <a:pt x="3941000" y="284454"/>
                  </a:lnTo>
                  <a:lnTo>
                    <a:pt x="3812248" y="284454"/>
                  </a:lnTo>
                  <a:lnTo>
                    <a:pt x="3811219" y="283413"/>
                  </a:lnTo>
                  <a:lnTo>
                    <a:pt x="3811219" y="256159"/>
                  </a:lnTo>
                  <a:lnTo>
                    <a:pt x="3942029" y="256159"/>
                  </a:lnTo>
                  <a:lnTo>
                    <a:pt x="3942029" y="227558"/>
                  </a:lnTo>
                  <a:lnTo>
                    <a:pt x="3811219" y="227558"/>
                  </a:lnTo>
                  <a:lnTo>
                    <a:pt x="3811219" y="200825"/>
                  </a:lnTo>
                  <a:lnTo>
                    <a:pt x="3776434" y="200825"/>
                  </a:lnTo>
                  <a:lnTo>
                    <a:pt x="3776434" y="299796"/>
                  </a:lnTo>
                  <a:lnTo>
                    <a:pt x="3778237" y="304253"/>
                  </a:lnTo>
                  <a:lnTo>
                    <a:pt x="3785412" y="311289"/>
                  </a:lnTo>
                  <a:lnTo>
                    <a:pt x="3789883" y="313055"/>
                  </a:lnTo>
                  <a:lnTo>
                    <a:pt x="3963974" y="313055"/>
                  </a:lnTo>
                  <a:lnTo>
                    <a:pt x="3968445" y="311289"/>
                  </a:lnTo>
                  <a:lnTo>
                    <a:pt x="3975620" y="304253"/>
                  </a:lnTo>
                  <a:lnTo>
                    <a:pt x="3977411" y="299796"/>
                  </a:lnTo>
                  <a:lnTo>
                    <a:pt x="3977411" y="284454"/>
                  </a:lnTo>
                  <a:lnTo>
                    <a:pt x="3977411" y="256159"/>
                  </a:lnTo>
                  <a:lnTo>
                    <a:pt x="3977411" y="227558"/>
                  </a:lnTo>
                  <a:lnTo>
                    <a:pt x="3977411" y="200825"/>
                  </a:lnTo>
                  <a:close/>
                </a:path>
                <a:path w="4590415" h="317500">
                  <a:moveTo>
                    <a:pt x="3993426" y="112229"/>
                  </a:moveTo>
                  <a:lnTo>
                    <a:pt x="3946334" y="93472"/>
                  </a:lnTo>
                  <a:lnTo>
                    <a:pt x="3920286" y="77711"/>
                  </a:lnTo>
                  <a:lnTo>
                    <a:pt x="3918635" y="76517"/>
                  </a:lnTo>
                  <a:lnTo>
                    <a:pt x="3907548" y="66776"/>
                  </a:lnTo>
                  <a:lnTo>
                    <a:pt x="3903091" y="61658"/>
                  </a:lnTo>
                  <a:lnTo>
                    <a:pt x="3896322" y="50876"/>
                  </a:lnTo>
                  <a:lnTo>
                    <a:pt x="3894620" y="45377"/>
                  </a:lnTo>
                  <a:lnTo>
                    <a:pt x="3894620" y="16154"/>
                  </a:lnTo>
                  <a:lnTo>
                    <a:pt x="3859542" y="16154"/>
                  </a:lnTo>
                  <a:lnTo>
                    <a:pt x="3859542" y="39789"/>
                  </a:lnTo>
                  <a:lnTo>
                    <a:pt x="3858882" y="45808"/>
                  </a:lnTo>
                  <a:lnTo>
                    <a:pt x="3830688" y="79616"/>
                  </a:lnTo>
                  <a:lnTo>
                    <a:pt x="3790899" y="101498"/>
                  </a:lnTo>
                  <a:lnTo>
                    <a:pt x="3759822" y="112839"/>
                  </a:lnTo>
                  <a:lnTo>
                    <a:pt x="3780129" y="136779"/>
                  </a:lnTo>
                  <a:lnTo>
                    <a:pt x="3820566" y="120230"/>
                  </a:lnTo>
                  <a:lnTo>
                    <a:pt x="3857688" y="96837"/>
                  </a:lnTo>
                  <a:lnTo>
                    <a:pt x="3876776" y="77711"/>
                  </a:lnTo>
                  <a:lnTo>
                    <a:pt x="3881018" y="82372"/>
                  </a:lnTo>
                  <a:lnTo>
                    <a:pt x="3915181" y="109270"/>
                  </a:lnTo>
                  <a:lnTo>
                    <a:pt x="3955135" y="129921"/>
                  </a:lnTo>
                  <a:lnTo>
                    <a:pt x="3973728" y="136156"/>
                  </a:lnTo>
                  <a:lnTo>
                    <a:pt x="3993426" y="112229"/>
                  </a:lnTo>
                  <a:close/>
                </a:path>
                <a:path w="4590415" h="317500">
                  <a:moveTo>
                    <a:pt x="4014965" y="152641"/>
                  </a:moveTo>
                  <a:lnTo>
                    <a:pt x="3737660" y="152641"/>
                  </a:lnTo>
                  <a:lnTo>
                    <a:pt x="3737660" y="181864"/>
                  </a:lnTo>
                  <a:lnTo>
                    <a:pt x="4010456" y="181864"/>
                  </a:lnTo>
                  <a:lnTo>
                    <a:pt x="4011892" y="181241"/>
                  </a:lnTo>
                  <a:lnTo>
                    <a:pt x="4014355" y="178752"/>
                  </a:lnTo>
                  <a:lnTo>
                    <a:pt x="4014965" y="177304"/>
                  </a:lnTo>
                  <a:lnTo>
                    <a:pt x="4014965" y="152641"/>
                  </a:lnTo>
                  <a:close/>
                </a:path>
                <a:path w="4590415" h="317500">
                  <a:moveTo>
                    <a:pt x="4202709" y="199580"/>
                  </a:moveTo>
                  <a:lnTo>
                    <a:pt x="4148518" y="206057"/>
                  </a:lnTo>
                  <a:lnTo>
                    <a:pt x="4115866" y="208178"/>
                  </a:lnTo>
                  <a:lnTo>
                    <a:pt x="4116692" y="208178"/>
                  </a:lnTo>
                  <a:lnTo>
                    <a:pt x="4097680" y="208915"/>
                  </a:lnTo>
                  <a:lnTo>
                    <a:pt x="4082123" y="209219"/>
                  </a:lnTo>
                  <a:lnTo>
                    <a:pt x="4065232" y="209219"/>
                  </a:lnTo>
                  <a:lnTo>
                    <a:pt x="4064216" y="208178"/>
                  </a:lnTo>
                  <a:lnTo>
                    <a:pt x="4064216" y="25793"/>
                  </a:lnTo>
                  <a:lnTo>
                    <a:pt x="4029125" y="25793"/>
                  </a:lnTo>
                  <a:lnTo>
                    <a:pt x="4029125" y="225907"/>
                  </a:lnTo>
                  <a:lnTo>
                    <a:pt x="4030916" y="230251"/>
                  </a:lnTo>
                  <a:lnTo>
                    <a:pt x="4038104" y="237299"/>
                  </a:lnTo>
                  <a:lnTo>
                    <a:pt x="4042549" y="239166"/>
                  </a:lnTo>
                  <a:lnTo>
                    <a:pt x="4042397" y="239166"/>
                  </a:lnTo>
                  <a:lnTo>
                    <a:pt x="4047896" y="239382"/>
                  </a:lnTo>
                  <a:lnTo>
                    <a:pt x="4073601" y="239382"/>
                  </a:lnTo>
                  <a:lnTo>
                    <a:pt x="4135120" y="236423"/>
                  </a:lnTo>
                  <a:lnTo>
                    <a:pt x="4181132" y="232613"/>
                  </a:lnTo>
                  <a:lnTo>
                    <a:pt x="4202709" y="230047"/>
                  </a:lnTo>
                  <a:lnTo>
                    <a:pt x="4202709" y="209219"/>
                  </a:lnTo>
                  <a:lnTo>
                    <a:pt x="4202709" y="199580"/>
                  </a:lnTo>
                  <a:close/>
                </a:path>
                <a:path w="4590415" h="317500">
                  <a:moveTo>
                    <a:pt x="4254106" y="16154"/>
                  </a:moveTo>
                  <a:lnTo>
                    <a:pt x="4219029" y="16154"/>
                  </a:lnTo>
                  <a:lnTo>
                    <a:pt x="4219029" y="312127"/>
                  </a:lnTo>
                  <a:lnTo>
                    <a:pt x="4249598" y="312127"/>
                  </a:lnTo>
                  <a:lnTo>
                    <a:pt x="4251033" y="311505"/>
                  </a:lnTo>
                  <a:lnTo>
                    <a:pt x="4253496" y="309016"/>
                  </a:lnTo>
                  <a:lnTo>
                    <a:pt x="4254106" y="307568"/>
                  </a:lnTo>
                  <a:lnTo>
                    <a:pt x="4254106" y="16154"/>
                  </a:lnTo>
                  <a:close/>
                </a:path>
                <a:path w="4590415" h="317500">
                  <a:moveTo>
                    <a:pt x="4452937" y="203619"/>
                  </a:moveTo>
                  <a:lnTo>
                    <a:pt x="4398022" y="208661"/>
                  </a:lnTo>
                  <a:lnTo>
                    <a:pt x="4349585" y="210769"/>
                  </a:lnTo>
                  <a:lnTo>
                    <a:pt x="4316069" y="210769"/>
                  </a:lnTo>
                  <a:lnTo>
                    <a:pt x="4315701" y="210400"/>
                  </a:lnTo>
                  <a:lnTo>
                    <a:pt x="4315053" y="209689"/>
                  </a:lnTo>
                  <a:lnTo>
                    <a:pt x="4315053" y="61341"/>
                  </a:lnTo>
                  <a:lnTo>
                    <a:pt x="4316069" y="60299"/>
                  </a:lnTo>
                  <a:lnTo>
                    <a:pt x="4422152" y="60299"/>
                  </a:lnTo>
                  <a:lnTo>
                    <a:pt x="4422152" y="31076"/>
                  </a:lnTo>
                  <a:lnTo>
                    <a:pt x="4294022" y="31076"/>
                  </a:lnTo>
                  <a:lnTo>
                    <a:pt x="4289552" y="32842"/>
                  </a:lnTo>
                  <a:lnTo>
                    <a:pt x="4282376" y="39890"/>
                  </a:lnTo>
                  <a:lnTo>
                    <a:pt x="4280573" y="44348"/>
                  </a:lnTo>
                  <a:lnTo>
                    <a:pt x="4280573" y="226110"/>
                  </a:lnTo>
                  <a:lnTo>
                    <a:pt x="4282478" y="230568"/>
                  </a:lnTo>
                  <a:lnTo>
                    <a:pt x="4289971" y="237528"/>
                  </a:lnTo>
                  <a:lnTo>
                    <a:pt x="4292117" y="238442"/>
                  </a:lnTo>
                  <a:lnTo>
                    <a:pt x="4294429" y="239382"/>
                  </a:lnTo>
                  <a:lnTo>
                    <a:pt x="4338866" y="239382"/>
                  </a:lnTo>
                  <a:lnTo>
                    <a:pt x="4392371" y="237528"/>
                  </a:lnTo>
                  <a:lnTo>
                    <a:pt x="4432452" y="234886"/>
                  </a:lnTo>
                  <a:lnTo>
                    <a:pt x="4452937" y="233159"/>
                  </a:lnTo>
                  <a:lnTo>
                    <a:pt x="4452937" y="210769"/>
                  </a:lnTo>
                  <a:lnTo>
                    <a:pt x="4452937" y="203619"/>
                  </a:lnTo>
                  <a:close/>
                </a:path>
                <a:path w="4590415" h="317500">
                  <a:moveTo>
                    <a:pt x="4546193" y="113461"/>
                  </a:moveTo>
                  <a:lnTo>
                    <a:pt x="4501870" y="113461"/>
                  </a:lnTo>
                  <a:lnTo>
                    <a:pt x="4501870" y="15849"/>
                  </a:lnTo>
                  <a:lnTo>
                    <a:pt x="4467085" y="15849"/>
                  </a:lnTo>
                  <a:lnTo>
                    <a:pt x="4467085" y="312127"/>
                  </a:lnTo>
                  <a:lnTo>
                    <a:pt x="4497362" y="312127"/>
                  </a:lnTo>
                  <a:lnTo>
                    <a:pt x="4498797" y="311505"/>
                  </a:lnTo>
                  <a:lnTo>
                    <a:pt x="4501261" y="309016"/>
                  </a:lnTo>
                  <a:lnTo>
                    <a:pt x="4501870" y="307568"/>
                  </a:lnTo>
                  <a:lnTo>
                    <a:pt x="4501870" y="143002"/>
                  </a:lnTo>
                  <a:lnTo>
                    <a:pt x="4546193" y="143002"/>
                  </a:lnTo>
                  <a:lnTo>
                    <a:pt x="4546193" y="113461"/>
                  </a:lnTo>
                  <a:close/>
                </a:path>
                <a:path w="4590415" h="317500">
                  <a:moveTo>
                    <a:pt x="4590199" y="250253"/>
                  </a:moveTo>
                  <a:lnTo>
                    <a:pt x="4555121" y="250253"/>
                  </a:lnTo>
                  <a:lnTo>
                    <a:pt x="4555121" y="284759"/>
                  </a:lnTo>
                  <a:lnTo>
                    <a:pt x="4590199" y="284759"/>
                  </a:lnTo>
                  <a:lnTo>
                    <a:pt x="4590199" y="250253"/>
                  </a:lnTo>
                  <a:close/>
                </a:path>
              </a:pathLst>
            </a:custGeom>
            <a:solidFill>
              <a:srgbClr val="2D2D2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36404" y="4126707"/>
              <a:ext cx="3414188" cy="341170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2" y="121023"/>
            <a:ext cx="10287000" cy="10166350"/>
            <a:chOff x="-2" y="121023"/>
            <a:chExt cx="10287000" cy="101663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1023"/>
              <a:ext cx="10287000" cy="1016597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4078" y="402137"/>
              <a:ext cx="9478841" cy="948272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-2" y="8258935"/>
              <a:ext cx="6163945" cy="740410"/>
            </a:xfrm>
            <a:custGeom>
              <a:avLst/>
              <a:gdLst/>
              <a:ahLst/>
              <a:cxnLst/>
              <a:rect l="l" t="t" r="r" b="b"/>
              <a:pathLst>
                <a:path w="6163945" h="740409">
                  <a:moveTo>
                    <a:pt x="6163744" y="416915"/>
                  </a:moveTo>
                  <a:lnTo>
                    <a:pt x="0" y="739943"/>
                  </a:lnTo>
                  <a:lnTo>
                    <a:pt x="2" y="321883"/>
                  </a:lnTo>
                  <a:lnTo>
                    <a:pt x="6141894" y="0"/>
                  </a:lnTo>
                  <a:lnTo>
                    <a:pt x="6163744" y="416915"/>
                  </a:lnTo>
                  <a:close/>
                </a:path>
              </a:pathLst>
            </a:custGeom>
            <a:solidFill>
              <a:srgbClr val="FDD225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50152" y="8623719"/>
              <a:ext cx="989330" cy="273050"/>
            </a:xfrm>
            <a:custGeom>
              <a:avLst/>
              <a:gdLst/>
              <a:ahLst/>
              <a:cxnLst/>
              <a:rect l="l" t="t" r="r" b="b"/>
              <a:pathLst>
                <a:path w="989330" h="273050">
                  <a:moveTo>
                    <a:pt x="145440" y="213131"/>
                  </a:moveTo>
                  <a:lnTo>
                    <a:pt x="143230" y="171030"/>
                  </a:lnTo>
                  <a:lnTo>
                    <a:pt x="86156" y="174028"/>
                  </a:lnTo>
                  <a:lnTo>
                    <a:pt x="88849" y="225488"/>
                  </a:lnTo>
                  <a:lnTo>
                    <a:pt x="84709" y="231457"/>
                  </a:lnTo>
                  <a:lnTo>
                    <a:pt x="55613" y="98361"/>
                  </a:lnTo>
                  <a:lnTo>
                    <a:pt x="56388" y="94246"/>
                  </a:lnTo>
                  <a:lnTo>
                    <a:pt x="59855" y="88506"/>
                  </a:lnTo>
                  <a:lnTo>
                    <a:pt x="63233" y="86906"/>
                  </a:lnTo>
                  <a:lnTo>
                    <a:pt x="73088" y="86385"/>
                  </a:lnTo>
                  <a:lnTo>
                    <a:pt x="76606" y="87376"/>
                  </a:lnTo>
                  <a:lnTo>
                    <a:pt x="80873" y="92036"/>
                  </a:lnTo>
                  <a:lnTo>
                    <a:pt x="82092" y="96481"/>
                  </a:lnTo>
                  <a:lnTo>
                    <a:pt x="84162" y="135928"/>
                  </a:lnTo>
                  <a:lnTo>
                    <a:pt x="140500" y="132981"/>
                  </a:lnTo>
                  <a:lnTo>
                    <a:pt x="138480" y="94576"/>
                  </a:lnTo>
                  <a:lnTo>
                    <a:pt x="117271" y="56565"/>
                  </a:lnTo>
                  <a:lnTo>
                    <a:pt x="66078" y="45720"/>
                  </a:lnTo>
                  <a:lnTo>
                    <a:pt x="49352" y="47637"/>
                  </a:lnTo>
                  <a:lnTo>
                    <a:pt x="14198" y="65303"/>
                  </a:lnTo>
                  <a:lnTo>
                    <a:pt x="0" y="116293"/>
                  </a:lnTo>
                  <a:lnTo>
                    <a:pt x="5384" y="219113"/>
                  </a:lnTo>
                  <a:lnTo>
                    <a:pt x="26263" y="260235"/>
                  </a:lnTo>
                  <a:lnTo>
                    <a:pt x="76695" y="273037"/>
                  </a:lnTo>
                  <a:lnTo>
                    <a:pt x="107861" y="267881"/>
                  </a:lnTo>
                  <a:lnTo>
                    <a:pt x="129717" y="256159"/>
                  </a:lnTo>
                  <a:lnTo>
                    <a:pt x="142240" y="237896"/>
                  </a:lnTo>
                  <a:lnTo>
                    <a:pt x="145440" y="213131"/>
                  </a:lnTo>
                  <a:close/>
                </a:path>
                <a:path w="989330" h="273050">
                  <a:moveTo>
                    <a:pt x="310007" y="258648"/>
                  </a:moveTo>
                  <a:lnTo>
                    <a:pt x="303733" y="222821"/>
                  </a:lnTo>
                  <a:lnTo>
                    <a:pt x="297548" y="187426"/>
                  </a:lnTo>
                  <a:lnTo>
                    <a:pt x="277837" y="74663"/>
                  </a:lnTo>
                  <a:lnTo>
                    <a:pt x="271259" y="36995"/>
                  </a:lnTo>
                  <a:lnTo>
                    <a:pt x="244182" y="38417"/>
                  </a:lnTo>
                  <a:lnTo>
                    <a:pt x="244182" y="190220"/>
                  </a:lnTo>
                  <a:lnTo>
                    <a:pt x="218478" y="191566"/>
                  </a:lnTo>
                  <a:lnTo>
                    <a:pt x="223062" y="77533"/>
                  </a:lnTo>
                  <a:lnTo>
                    <a:pt x="225653" y="77406"/>
                  </a:lnTo>
                  <a:lnTo>
                    <a:pt x="244182" y="190220"/>
                  </a:lnTo>
                  <a:lnTo>
                    <a:pt x="244182" y="38417"/>
                  </a:lnTo>
                  <a:lnTo>
                    <a:pt x="175221" y="42037"/>
                  </a:lnTo>
                  <a:lnTo>
                    <a:pt x="159423" y="266534"/>
                  </a:lnTo>
                  <a:lnTo>
                    <a:pt x="214591" y="263652"/>
                  </a:lnTo>
                  <a:lnTo>
                    <a:pt x="215963" y="227418"/>
                  </a:lnTo>
                  <a:lnTo>
                    <a:pt x="250291" y="225628"/>
                  </a:lnTo>
                  <a:lnTo>
                    <a:pt x="256197" y="261467"/>
                  </a:lnTo>
                  <a:lnTo>
                    <a:pt x="310007" y="258648"/>
                  </a:lnTo>
                  <a:close/>
                </a:path>
                <a:path w="989330" h="273050">
                  <a:moveTo>
                    <a:pt x="458685" y="190969"/>
                  </a:moveTo>
                  <a:lnTo>
                    <a:pt x="450126" y="27622"/>
                  </a:lnTo>
                  <a:lnTo>
                    <a:pt x="395020" y="30518"/>
                  </a:lnTo>
                  <a:lnTo>
                    <a:pt x="403872" y="199339"/>
                  </a:lnTo>
                  <a:lnTo>
                    <a:pt x="403301" y="204927"/>
                  </a:lnTo>
                  <a:lnTo>
                    <a:pt x="400189" y="212940"/>
                  </a:lnTo>
                  <a:lnTo>
                    <a:pt x="396544" y="215176"/>
                  </a:lnTo>
                  <a:lnTo>
                    <a:pt x="385140" y="215773"/>
                  </a:lnTo>
                  <a:lnTo>
                    <a:pt x="381266" y="213880"/>
                  </a:lnTo>
                  <a:lnTo>
                    <a:pt x="377393" y="206108"/>
                  </a:lnTo>
                  <a:lnTo>
                    <a:pt x="376186" y="200545"/>
                  </a:lnTo>
                  <a:lnTo>
                    <a:pt x="367347" y="31965"/>
                  </a:lnTo>
                  <a:lnTo>
                    <a:pt x="312178" y="34861"/>
                  </a:lnTo>
                  <a:lnTo>
                    <a:pt x="320738" y="198196"/>
                  </a:lnTo>
                  <a:lnTo>
                    <a:pt x="332219" y="235153"/>
                  </a:lnTo>
                  <a:lnTo>
                    <a:pt x="376516" y="256273"/>
                  </a:lnTo>
                  <a:lnTo>
                    <a:pt x="392887" y="256400"/>
                  </a:lnTo>
                  <a:lnTo>
                    <a:pt x="409257" y="254558"/>
                  </a:lnTo>
                  <a:lnTo>
                    <a:pt x="444157" y="238086"/>
                  </a:lnTo>
                  <a:lnTo>
                    <a:pt x="458381" y="205384"/>
                  </a:lnTo>
                  <a:lnTo>
                    <a:pt x="458685" y="190969"/>
                  </a:lnTo>
                  <a:close/>
                </a:path>
                <a:path w="989330" h="273050">
                  <a:moveTo>
                    <a:pt x="589013" y="63182"/>
                  </a:moveTo>
                  <a:lnTo>
                    <a:pt x="586778" y="20459"/>
                  </a:lnTo>
                  <a:lnTo>
                    <a:pt x="462635" y="26974"/>
                  </a:lnTo>
                  <a:lnTo>
                    <a:pt x="464883" y="69748"/>
                  </a:lnTo>
                  <a:lnTo>
                    <a:pt x="498538" y="67983"/>
                  </a:lnTo>
                  <a:lnTo>
                    <a:pt x="507987" y="248272"/>
                  </a:lnTo>
                  <a:lnTo>
                    <a:pt x="564870" y="245224"/>
                  </a:lnTo>
                  <a:lnTo>
                    <a:pt x="555421" y="64935"/>
                  </a:lnTo>
                  <a:lnTo>
                    <a:pt x="589013" y="63182"/>
                  </a:lnTo>
                  <a:close/>
                </a:path>
                <a:path w="989330" h="273050">
                  <a:moveTo>
                    <a:pt x="666457" y="239966"/>
                  </a:moveTo>
                  <a:lnTo>
                    <a:pt x="654761" y="16903"/>
                  </a:lnTo>
                  <a:lnTo>
                    <a:pt x="599960" y="19773"/>
                  </a:lnTo>
                  <a:lnTo>
                    <a:pt x="611657" y="242836"/>
                  </a:lnTo>
                  <a:lnTo>
                    <a:pt x="666457" y="239966"/>
                  </a:lnTo>
                  <a:close/>
                </a:path>
                <a:path w="989330" h="273050">
                  <a:moveTo>
                    <a:pt x="823772" y="170776"/>
                  </a:moveTo>
                  <a:lnTo>
                    <a:pt x="818210" y="64579"/>
                  </a:lnTo>
                  <a:lnTo>
                    <a:pt x="816368" y="51117"/>
                  </a:lnTo>
                  <a:lnTo>
                    <a:pt x="815174" y="47675"/>
                  </a:lnTo>
                  <a:lnTo>
                    <a:pt x="812380" y="39547"/>
                  </a:lnTo>
                  <a:lnTo>
                    <a:pt x="775512" y="12141"/>
                  </a:lnTo>
                  <a:lnTo>
                    <a:pt x="766940" y="10934"/>
                  </a:lnTo>
                  <a:lnTo>
                    <a:pt x="766940" y="182600"/>
                  </a:lnTo>
                  <a:lnTo>
                    <a:pt x="766394" y="186893"/>
                  </a:lnTo>
                  <a:lnTo>
                    <a:pt x="763308" y="194043"/>
                  </a:lnTo>
                  <a:lnTo>
                    <a:pt x="759904" y="196075"/>
                  </a:lnTo>
                  <a:lnTo>
                    <a:pt x="749287" y="196621"/>
                  </a:lnTo>
                  <a:lnTo>
                    <a:pt x="745820" y="195199"/>
                  </a:lnTo>
                  <a:lnTo>
                    <a:pt x="743661" y="191973"/>
                  </a:lnTo>
                  <a:lnTo>
                    <a:pt x="741464" y="188760"/>
                  </a:lnTo>
                  <a:lnTo>
                    <a:pt x="741311" y="188201"/>
                  </a:lnTo>
                  <a:lnTo>
                    <a:pt x="740219" y="183997"/>
                  </a:lnTo>
                  <a:lnTo>
                    <a:pt x="733590" y="57581"/>
                  </a:lnTo>
                  <a:lnTo>
                    <a:pt x="738047" y="51727"/>
                  </a:lnTo>
                  <a:lnTo>
                    <a:pt x="752589" y="50965"/>
                  </a:lnTo>
                  <a:lnTo>
                    <a:pt x="756056" y="52260"/>
                  </a:lnTo>
                  <a:lnTo>
                    <a:pt x="757821" y="55194"/>
                  </a:lnTo>
                  <a:lnTo>
                    <a:pt x="759701" y="58064"/>
                  </a:lnTo>
                  <a:lnTo>
                    <a:pt x="760717" y="61963"/>
                  </a:lnTo>
                  <a:lnTo>
                    <a:pt x="766940" y="182600"/>
                  </a:lnTo>
                  <a:lnTo>
                    <a:pt x="766940" y="10934"/>
                  </a:lnTo>
                  <a:lnTo>
                    <a:pt x="761301" y="10134"/>
                  </a:lnTo>
                  <a:lnTo>
                    <a:pt x="745134" y="10058"/>
                  </a:lnTo>
                  <a:lnTo>
                    <a:pt x="729030" y="11823"/>
                  </a:lnTo>
                  <a:lnTo>
                    <a:pt x="693699" y="27470"/>
                  </a:lnTo>
                  <a:lnTo>
                    <a:pt x="678484" y="59359"/>
                  </a:lnTo>
                  <a:lnTo>
                    <a:pt x="678446" y="60464"/>
                  </a:lnTo>
                  <a:lnTo>
                    <a:pt x="683666" y="178130"/>
                  </a:lnTo>
                  <a:lnTo>
                    <a:pt x="689648" y="204609"/>
                  </a:lnTo>
                  <a:lnTo>
                    <a:pt x="695680" y="214871"/>
                  </a:lnTo>
                  <a:lnTo>
                    <a:pt x="740841" y="237185"/>
                  </a:lnTo>
                  <a:lnTo>
                    <a:pt x="757047" y="237439"/>
                  </a:lnTo>
                  <a:lnTo>
                    <a:pt x="774242" y="235432"/>
                  </a:lnTo>
                  <a:lnTo>
                    <a:pt x="773442" y="235470"/>
                  </a:lnTo>
                  <a:lnTo>
                    <a:pt x="787539" y="231584"/>
                  </a:lnTo>
                  <a:lnTo>
                    <a:pt x="787285" y="231597"/>
                  </a:lnTo>
                  <a:lnTo>
                    <a:pt x="798753" y="225945"/>
                  </a:lnTo>
                  <a:lnTo>
                    <a:pt x="808329" y="218249"/>
                  </a:lnTo>
                  <a:lnTo>
                    <a:pt x="815670" y="208800"/>
                  </a:lnTo>
                  <a:lnTo>
                    <a:pt x="815771" y="208584"/>
                  </a:lnTo>
                  <a:lnTo>
                    <a:pt x="820699" y="197739"/>
                  </a:lnTo>
                  <a:lnTo>
                    <a:pt x="820737" y="197535"/>
                  </a:lnTo>
                  <a:lnTo>
                    <a:pt x="821740" y="192824"/>
                  </a:lnTo>
                  <a:lnTo>
                    <a:pt x="823391" y="185077"/>
                  </a:lnTo>
                  <a:lnTo>
                    <a:pt x="823429" y="183908"/>
                  </a:lnTo>
                  <a:lnTo>
                    <a:pt x="823772" y="170776"/>
                  </a:lnTo>
                  <a:close/>
                </a:path>
                <a:path w="989330" h="273050">
                  <a:moveTo>
                    <a:pt x="988872" y="223075"/>
                  </a:moveTo>
                  <a:lnTo>
                    <a:pt x="977188" y="0"/>
                  </a:lnTo>
                  <a:lnTo>
                    <a:pt x="922451" y="2870"/>
                  </a:lnTo>
                  <a:lnTo>
                    <a:pt x="928039" y="109512"/>
                  </a:lnTo>
                  <a:lnTo>
                    <a:pt x="896378" y="4241"/>
                  </a:lnTo>
                  <a:lnTo>
                    <a:pt x="837946" y="7302"/>
                  </a:lnTo>
                  <a:lnTo>
                    <a:pt x="849642" y="230365"/>
                  </a:lnTo>
                  <a:lnTo>
                    <a:pt x="905179" y="227520"/>
                  </a:lnTo>
                  <a:lnTo>
                    <a:pt x="899325" y="115773"/>
                  </a:lnTo>
                  <a:lnTo>
                    <a:pt x="933526" y="225971"/>
                  </a:lnTo>
                  <a:lnTo>
                    <a:pt x="988872" y="223075"/>
                  </a:lnTo>
                  <a:close/>
                </a:path>
              </a:pathLst>
            </a:custGeom>
            <a:solidFill>
              <a:srgbClr val="000000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52061" y="8666966"/>
              <a:ext cx="98866" cy="9886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97494" y="8542629"/>
              <a:ext cx="989330" cy="273050"/>
            </a:xfrm>
            <a:custGeom>
              <a:avLst/>
              <a:gdLst/>
              <a:ahLst/>
              <a:cxnLst/>
              <a:rect l="l" t="t" r="r" b="b"/>
              <a:pathLst>
                <a:path w="989330" h="273050">
                  <a:moveTo>
                    <a:pt x="145440" y="213131"/>
                  </a:moveTo>
                  <a:lnTo>
                    <a:pt x="143230" y="171030"/>
                  </a:lnTo>
                  <a:lnTo>
                    <a:pt x="86156" y="174015"/>
                  </a:lnTo>
                  <a:lnTo>
                    <a:pt x="88849" y="225361"/>
                  </a:lnTo>
                  <a:lnTo>
                    <a:pt x="84709" y="231330"/>
                  </a:lnTo>
                  <a:lnTo>
                    <a:pt x="55676" y="98234"/>
                  </a:lnTo>
                  <a:lnTo>
                    <a:pt x="56388" y="94183"/>
                  </a:lnTo>
                  <a:lnTo>
                    <a:pt x="59791" y="88506"/>
                  </a:lnTo>
                  <a:lnTo>
                    <a:pt x="63169" y="86906"/>
                  </a:lnTo>
                  <a:lnTo>
                    <a:pt x="73101" y="86385"/>
                  </a:lnTo>
                  <a:lnTo>
                    <a:pt x="76542" y="87376"/>
                  </a:lnTo>
                  <a:lnTo>
                    <a:pt x="80810" y="92036"/>
                  </a:lnTo>
                  <a:lnTo>
                    <a:pt x="82029" y="96481"/>
                  </a:lnTo>
                  <a:lnTo>
                    <a:pt x="84099" y="135928"/>
                  </a:lnTo>
                  <a:lnTo>
                    <a:pt x="140500" y="132981"/>
                  </a:lnTo>
                  <a:lnTo>
                    <a:pt x="138480" y="94576"/>
                  </a:lnTo>
                  <a:lnTo>
                    <a:pt x="117335" y="56565"/>
                  </a:lnTo>
                  <a:lnTo>
                    <a:pt x="66141" y="45707"/>
                  </a:lnTo>
                  <a:lnTo>
                    <a:pt x="49403" y="47625"/>
                  </a:lnTo>
                  <a:lnTo>
                    <a:pt x="14198" y="65303"/>
                  </a:lnTo>
                  <a:lnTo>
                    <a:pt x="0" y="116293"/>
                  </a:lnTo>
                  <a:lnTo>
                    <a:pt x="5384" y="219049"/>
                  </a:lnTo>
                  <a:lnTo>
                    <a:pt x="26212" y="260235"/>
                  </a:lnTo>
                  <a:lnTo>
                    <a:pt x="76695" y="273037"/>
                  </a:lnTo>
                  <a:lnTo>
                    <a:pt x="107861" y="267868"/>
                  </a:lnTo>
                  <a:lnTo>
                    <a:pt x="129717" y="256146"/>
                  </a:lnTo>
                  <a:lnTo>
                    <a:pt x="142240" y="237896"/>
                  </a:lnTo>
                  <a:lnTo>
                    <a:pt x="145440" y="213131"/>
                  </a:lnTo>
                  <a:close/>
                </a:path>
                <a:path w="989330" h="273050">
                  <a:moveTo>
                    <a:pt x="310007" y="258648"/>
                  </a:moveTo>
                  <a:lnTo>
                    <a:pt x="303733" y="222821"/>
                  </a:lnTo>
                  <a:lnTo>
                    <a:pt x="297535" y="187413"/>
                  </a:lnTo>
                  <a:lnTo>
                    <a:pt x="218478" y="191566"/>
                  </a:lnTo>
                  <a:lnTo>
                    <a:pt x="223012" y="77533"/>
                  </a:lnTo>
                  <a:lnTo>
                    <a:pt x="225602" y="77406"/>
                  </a:lnTo>
                  <a:lnTo>
                    <a:pt x="244182" y="190207"/>
                  </a:lnTo>
                  <a:lnTo>
                    <a:pt x="297535" y="187413"/>
                  </a:lnTo>
                  <a:lnTo>
                    <a:pt x="277787" y="74663"/>
                  </a:lnTo>
                  <a:lnTo>
                    <a:pt x="271195" y="36995"/>
                  </a:lnTo>
                  <a:lnTo>
                    <a:pt x="175221" y="42024"/>
                  </a:lnTo>
                  <a:lnTo>
                    <a:pt x="159486" y="266534"/>
                  </a:lnTo>
                  <a:lnTo>
                    <a:pt x="214591" y="263652"/>
                  </a:lnTo>
                  <a:lnTo>
                    <a:pt x="215963" y="227418"/>
                  </a:lnTo>
                  <a:lnTo>
                    <a:pt x="250304" y="225628"/>
                  </a:lnTo>
                  <a:lnTo>
                    <a:pt x="256197" y="261467"/>
                  </a:lnTo>
                  <a:lnTo>
                    <a:pt x="310007" y="258648"/>
                  </a:lnTo>
                  <a:close/>
                </a:path>
                <a:path w="989330" h="273050">
                  <a:moveTo>
                    <a:pt x="458685" y="190957"/>
                  </a:moveTo>
                  <a:lnTo>
                    <a:pt x="450126" y="27622"/>
                  </a:lnTo>
                  <a:lnTo>
                    <a:pt x="394957" y="30518"/>
                  </a:lnTo>
                  <a:lnTo>
                    <a:pt x="403809" y="199402"/>
                  </a:lnTo>
                  <a:lnTo>
                    <a:pt x="403237" y="204990"/>
                  </a:lnTo>
                  <a:lnTo>
                    <a:pt x="400138" y="212940"/>
                  </a:lnTo>
                  <a:lnTo>
                    <a:pt x="396481" y="215176"/>
                  </a:lnTo>
                  <a:lnTo>
                    <a:pt x="385076" y="215773"/>
                  </a:lnTo>
                  <a:lnTo>
                    <a:pt x="381215" y="213868"/>
                  </a:lnTo>
                  <a:lnTo>
                    <a:pt x="377215" y="206108"/>
                  </a:lnTo>
                  <a:lnTo>
                    <a:pt x="376123" y="200545"/>
                  </a:lnTo>
                  <a:lnTo>
                    <a:pt x="367284" y="31965"/>
                  </a:lnTo>
                  <a:lnTo>
                    <a:pt x="312127" y="34861"/>
                  </a:lnTo>
                  <a:lnTo>
                    <a:pt x="320675" y="198132"/>
                  </a:lnTo>
                  <a:lnTo>
                    <a:pt x="332193" y="235153"/>
                  </a:lnTo>
                  <a:lnTo>
                    <a:pt x="376555" y="256324"/>
                  </a:lnTo>
                  <a:lnTo>
                    <a:pt x="392963" y="256527"/>
                  </a:lnTo>
                  <a:lnTo>
                    <a:pt x="409321" y="254660"/>
                  </a:lnTo>
                  <a:lnTo>
                    <a:pt x="444157" y="238074"/>
                  </a:lnTo>
                  <a:lnTo>
                    <a:pt x="458393" y="205384"/>
                  </a:lnTo>
                  <a:lnTo>
                    <a:pt x="458685" y="190957"/>
                  </a:lnTo>
                  <a:close/>
                </a:path>
                <a:path w="989330" h="273050">
                  <a:moveTo>
                    <a:pt x="589013" y="63182"/>
                  </a:moveTo>
                  <a:lnTo>
                    <a:pt x="586778" y="20459"/>
                  </a:lnTo>
                  <a:lnTo>
                    <a:pt x="462635" y="26962"/>
                  </a:lnTo>
                  <a:lnTo>
                    <a:pt x="464883" y="69748"/>
                  </a:lnTo>
                  <a:lnTo>
                    <a:pt x="498538" y="67983"/>
                  </a:lnTo>
                  <a:lnTo>
                    <a:pt x="507987" y="248272"/>
                  </a:lnTo>
                  <a:lnTo>
                    <a:pt x="564870" y="245224"/>
                  </a:lnTo>
                  <a:lnTo>
                    <a:pt x="555421" y="64935"/>
                  </a:lnTo>
                  <a:lnTo>
                    <a:pt x="589013" y="63182"/>
                  </a:lnTo>
                  <a:close/>
                </a:path>
                <a:path w="989330" h="273050">
                  <a:moveTo>
                    <a:pt x="666457" y="239966"/>
                  </a:moveTo>
                  <a:lnTo>
                    <a:pt x="654761" y="16903"/>
                  </a:lnTo>
                  <a:lnTo>
                    <a:pt x="600036" y="19761"/>
                  </a:lnTo>
                  <a:lnTo>
                    <a:pt x="611720" y="242836"/>
                  </a:lnTo>
                  <a:lnTo>
                    <a:pt x="666457" y="239966"/>
                  </a:lnTo>
                  <a:close/>
                </a:path>
                <a:path w="989330" h="273050">
                  <a:moveTo>
                    <a:pt x="823772" y="170776"/>
                  </a:moveTo>
                  <a:lnTo>
                    <a:pt x="818210" y="64579"/>
                  </a:lnTo>
                  <a:lnTo>
                    <a:pt x="798055" y="21996"/>
                  </a:lnTo>
                  <a:lnTo>
                    <a:pt x="761288" y="10134"/>
                  </a:lnTo>
                  <a:lnTo>
                    <a:pt x="745083" y="10058"/>
                  </a:lnTo>
                  <a:lnTo>
                    <a:pt x="729030" y="11823"/>
                  </a:lnTo>
                  <a:lnTo>
                    <a:pt x="693762" y="27457"/>
                  </a:lnTo>
                  <a:lnTo>
                    <a:pt x="678548" y="59347"/>
                  </a:lnTo>
                  <a:lnTo>
                    <a:pt x="678510" y="60464"/>
                  </a:lnTo>
                  <a:lnTo>
                    <a:pt x="683729" y="178117"/>
                  </a:lnTo>
                  <a:lnTo>
                    <a:pt x="689711" y="204597"/>
                  </a:lnTo>
                  <a:lnTo>
                    <a:pt x="695756" y="214871"/>
                  </a:lnTo>
                  <a:lnTo>
                    <a:pt x="740816" y="237185"/>
                  </a:lnTo>
                  <a:lnTo>
                    <a:pt x="756996" y="237439"/>
                  </a:lnTo>
                  <a:lnTo>
                    <a:pt x="774217" y="235432"/>
                  </a:lnTo>
                  <a:lnTo>
                    <a:pt x="773417" y="235470"/>
                  </a:lnTo>
                  <a:lnTo>
                    <a:pt x="787539" y="231584"/>
                  </a:lnTo>
                  <a:lnTo>
                    <a:pt x="787285" y="231597"/>
                  </a:lnTo>
                  <a:lnTo>
                    <a:pt x="798766" y="225945"/>
                  </a:lnTo>
                  <a:lnTo>
                    <a:pt x="808342" y="218249"/>
                  </a:lnTo>
                  <a:lnTo>
                    <a:pt x="815670" y="208800"/>
                  </a:lnTo>
                  <a:lnTo>
                    <a:pt x="815771" y="208584"/>
                  </a:lnTo>
                  <a:lnTo>
                    <a:pt x="820699" y="197739"/>
                  </a:lnTo>
                  <a:lnTo>
                    <a:pt x="820737" y="197535"/>
                  </a:lnTo>
                  <a:lnTo>
                    <a:pt x="821740" y="192824"/>
                  </a:lnTo>
                  <a:lnTo>
                    <a:pt x="749350" y="196621"/>
                  </a:lnTo>
                  <a:lnTo>
                    <a:pt x="745883" y="195199"/>
                  </a:lnTo>
                  <a:lnTo>
                    <a:pt x="743737" y="191973"/>
                  </a:lnTo>
                  <a:lnTo>
                    <a:pt x="741527" y="188747"/>
                  </a:lnTo>
                  <a:lnTo>
                    <a:pt x="741375" y="188201"/>
                  </a:lnTo>
                  <a:lnTo>
                    <a:pt x="740283" y="183997"/>
                  </a:lnTo>
                  <a:lnTo>
                    <a:pt x="733666" y="57569"/>
                  </a:lnTo>
                  <a:lnTo>
                    <a:pt x="738111" y="51714"/>
                  </a:lnTo>
                  <a:lnTo>
                    <a:pt x="752665" y="50952"/>
                  </a:lnTo>
                  <a:lnTo>
                    <a:pt x="756005" y="52260"/>
                  </a:lnTo>
                  <a:lnTo>
                    <a:pt x="757885" y="55194"/>
                  </a:lnTo>
                  <a:lnTo>
                    <a:pt x="759764" y="58064"/>
                  </a:lnTo>
                  <a:lnTo>
                    <a:pt x="760780" y="61963"/>
                  </a:lnTo>
                  <a:lnTo>
                    <a:pt x="767003" y="182587"/>
                  </a:lnTo>
                  <a:lnTo>
                    <a:pt x="766394" y="186893"/>
                  </a:lnTo>
                  <a:lnTo>
                    <a:pt x="763244" y="194043"/>
                  </a:lnTo>
                  <a:lnTo>
                    <a:pt x="759891" y="196062"/>
                  </a:lnTo>
                  <a:lnTo>
                    <a:pt x="821740" y="192824"/>
                  </a:lnTo>
                  <a:lnTo>
                    <a:pt x="823404" y="185077"/>
                  </a:lnTo>
                  <a:lnTo>
                    <a:pt x="823429" y="183896"/>
                  </a:lnTo>
                  <a:lnTo>
                    <a:pt x="823772" y="170776"/>
                  </a:lnTo>
                  <a:close/>
                </a:path>
                <a:path w="989330" h="273050">
                  <a:moveTo>
                    <a:pt x="988885" y="223062"/>
                  </a:moveTo>
                  <a:lnTo>
                    <a:pt x="977188" y="0"/>
                  </a:lnTo>
                  <a:lnTo>
                    <a:pt x="922451" y="2870"/>
                  </a:lnTo>
                  <a:lnTo>
                    <a:pt x="928039" y="109499"/>
                  </a:lnTo>
                  <a:lnTo>
                    <a:pt x="896378" y="4241"/>
                  </a:lnTo>
                  <a:lnTo>
                    <a:pt x="837946" y="7302"/>
                  </a:lnTo>
                  <a:lnTo>
                    <a:pt x="849642" y="230365"/>
                  </a:lnTo>
                  <a:lnTo>
                    <a:pt x="905052" y="227457"/>
                  </a:lnTo>
                  <a:lnTo>
                    <a:pt x="899198" y="115709"/>
                  </a:lnTo>
                  <a:lnTo>
                    <a:pt x="933526" y="225971"/>
                  </a:lnTo>
                  <a:lnTo>
                    <a:pt x="988885" y="223062"/>
                  </a:lnTo>
                  <a:close/>
                </a:path>
              </a:pathLst>
            </a:custGeom>
            <a:solidFill>
              <a:srgbClr val="000000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99346" y="8585876"/>
              <a:ext cx="98866" cy="9886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3244723" y="8461527"/>
              <a:ext cx="989330" cy="273050"/>
            </a:xfrm>
            <a:custGeom>
              <a:avLst/>
              <a:gdLst/>
              <a:ahLst/>
              <a:cxnLst/>
              <a:rect l="l" t="t" r="r" b="b"/>
              <a:pathLst>
                <a:path w="989329" h="273050">
                  <a:moveTo>
                    <a:pt x="145440" y="213144"/>
                  </a:moveTo>
                  <a:lnTo>
                    <a:pt x="143230" y="171043"/>
                  </a:lnTo>
                  <a:lnTo>
                    <a:pt x="86156" y="174040"/>
                  </a:lnTo>
                  <a:lnTo>
                    <a:pt x="88849" y="225374"/>
                  </a:lnTo>
                  <a:lnTo>
                    <a:pt x="84709" y="231343"/>
                  </a:lnTo>
                  <a:lnTo>
                    <a:pt x="55537" y="98259"/>
                  </a:lnTo>
                  <a:lnTo>
                    <a:pt x="56375" y="94195"/>
                  </a:lnTo>
                  <a:lnTo>
                    <a:pt x="59728" y="88519"/>
                  </a:lnTo>
                  <a:lnTo>
                    <a:pt x="63169" y="86918"/>
                  </a:lnTo>
                  <a:lnTo>
                    <a:pt x="73152" y="86398"/>
                  </a:lnTo>
                  <a:lnTo>
                    <a:pt x="76606" y="87388"/>
                  </a:lnTo>
                  <a:lnTo>
                    <a:pt x="80810" y="92049"/>
                  </a:lnTo>
                  <a:lnTo>
                    <a:pt x="82092" y="96494"/>
                  </a:lnTo>
                  <a:lnTo>
                    <a:pt x="84150" y="135940"/>
                  </a:lnTo>
                  <a:lnTo>
                    <a:pt x="140487" y="132994"/>
                  </a:lnTo>
                  <a:lnTo>
                    <a:pt x="138480" y="94589"/>
                  </a:lnTo>
                  <a:lnTo>
                    <a:pt x="117144" y="56591"/>
                  </a:lnTo>
                  <a:lnTo>
                    <a:pt x="66141" y="45720"/>
                  </a:lnTo>
                  <a:lnTo>
                    <a:pt x="49428" y="47650"/>
                  </a:lnTo>
                  <a:lnTo>
                    <a:pt x="14198" y="65316"/>
                  </a:lnTo>
                  <a:lnTo>
                    <a:pt x="0" y="116306"/>
                  </a:lnTo>
                  <a:lnTo>
                    <a:pt x="5384" y="219062"/>
                  </a:lnTo>
                  <a:lnTo>
                    <a:pt x="26327" y="260235"/>
                  </a:lnTo>
                  <a:lnTo>
                    <a:pt x="76822" y="273050"/>
                  </a:lnTo>
                  <a:lnTo>
                    <a:pt x="107911" y="267881"/>
                  </a:lnTo>
                  <a:lnTo>
                    <a:pt x="129730" y="256159"/>
                  </a:lnTo>
                  <a:lnTo>
                    <a:pt x="142240" y="237909"/>
                  </a:lnTo>
                  <a:lnTo>
                    <a:pt x="145440" y="213144"/>
                  </a:lnTo>
                  <a:close/>
                </a:path>
                <a:path w="989329" h="273050">
                  <a:moveTo>
                    <a:pt x="310121" y="258660"/>
                  </a:moveTo>
                  <a:lnTo>
                    <a:pt x="303860" y="222821"/>
                  </a:lnTo>
                  <a:lnTo>
                    <a:pt x="297675" y="187426"/>
                  </a:lnTo>
                  <a:lnTo>
                    <a:pt x="218478" y="191579"/>
                  </a:lnTo>
                  <a:lnTo>
                    <a:pt x="223189" y="77546"/>
                  </a:lnTo>
                  <a:lnTo>
                    <a:pt x="225780" y="77419"/>
                  </a:lnTo>
                  <a:lnTo>
                    <a:pt x="244297" y="190220"/>
                  </a:lnTo>
                  <a:lnTo>
                    <a:pt x="297675" y="187426"/>
                  </a:lnTo>
                  <a:lnTo>
                    <a:pt x="277964" y="74676"/>
                  </a:lnTo>
                  <a:lnTo>
                    <a:pt x="271373" y="37007"/>
                  </a:lnTo>
                  <a:lnTo>
                    <a:pt x="175221" y="42049"/>
                  </a:lnTo>
                  <a:lnTo>
                    <a:pt x="159550" y="266547"/>
                  </a:lnTo>
                  <a:lnTo>
                    <a:pt x="214706" y="263652"/>
                  </a:lnTo>
                  <a:lnTo>
                    <a:pt x="216090" y="227431"/>
                  </a:lnTo>
                  <a:lnTo>
                    <a:pt x="250482" y="225628"/>
                  </a:lnTo>
                  <a:lnTo>
                    <a:pt x="256311" y="261480"/>
                  </a:lnTo>
                  <a:lnTo>
                    <a:pt x="310121" y="258660"/>
                  </a:lnTo>
                  <a:close/>
                </a:path>
                <a:path w="989329" h="273050">
                  <a:moveTo>
                    <a:pt x="458990" y="190957"/>
                  </a:moveTo>
                  <a:lnTo>
                    <a:pt x="450430" y="27622"/>
                  </a:lnTo>
                  <a:lnTo>
                    <a:pt x="395325" y="30505"/>
                  </a:lnTo>
                  <a:lnTo>
                    <a:pt x="404177" y="199402"/>
                  </a:lnTo>
                  <a:lnTo>
                    <a:pt x="403542" y="204990"/>
                  </a:lnTo>
                  <a:lnTo>
                    <a:pt x="400316" y="212953"/>
                  </a:lnTo>
                  <a:lnTo>
                    <a:pt x="396722" y="215176"/>
                  </a:lnTo>
                  <a:lnTo>
                    <a:pt x="385203" y="215785"/>
                  </a:lnTo>
                  <a:lnTo>
                    <a:pt x="381393" y="213880"/>
                  </a:lnTo>
                  <a:lnTo>
                    <a:pt x="377393" y="206121"/>
                  </a:lnTo>
                  <a:lnTo>
                    <a:pt x="376237" y="200558"/>
                  </a:lnTo>
                  <a:lnTo>
                    <a:pt x="367411" y="31978"/>
                  </a:lnTo>
                  <a:lnTo>
                    <a:pt x="312178" y="34874"/>
                  </a:lnTo>
                  <a:lnTo>
                    <a:pt x="320738" y="198145"/>
                  </a:lnTo>
                  <a:lnTo>
                    <a:pt x="332320" y="235153"/>
                  </a:lnTo>
                  <a:lnTo>
                    <a:pt x="376821" y="256349"/>
                  </a:lnTo>
                  <a:lnTo>
                    <a:pt x="393268" y="256527"/>
                  </a:lnTo>
                  <a:lnTo>
                    <a:pt x="409600" y="254660"/>
                  </a:lnTo>
                  <a:lnTo>
                    <a:pt x="444461" y="238074"/>
                  </a:lnTo>
                  <a:lnTo>
                    <a:pt x="458685" y="205384"/>
                  </a:lnTo>
                  <a:lnTo>
                    <a:pt x="458990" y="190957"/>
                  </a:lnTo>
                  <a:close/>
                </a:path>
                <a:path w="989329" h="273050">
                  <a:moveTo>
                    <a:pt x="589254" y="63182"/>
                  </a:moveTo>
                  <a:lnTo>
                    <a:pt x="587019" y="20459"/>
                  </a:lnTo>
                  <a:lnTo>
                    <a:pt x="462826" y="26974"/>
                  </a:lnTo>
                  <a:lnTo>
                    <a:pt x="465061" y="69748"/>
                  </a:lnTo>
                  <a:lnTo>
                    <a:pt x="498716" y="67983"/>
                  </a:lnTo>
                  <a:lnTo>
                    <a:pt x="508165" y="248272"/>
                  </a:lnTo>
                  <a:lnTo>
                    <a:pt x="564997" y="245237"/>
                  </a:lnTo>
                  <a:lnTo>
                    <a:pt x="555548" y="64947"/>
                  </a:lnTo>
                  <a:lnTo>
                    <a:pt x="589254" y="63182"/>
                  </a:lnTo>
                  <a:close/>
                </a:path>
                <a:path w="989329" h="273050">
                  <a:moveTo>
                    <a:pt x="666635" y="239966"/>
                  </a:moveTo>
                  <a:lnTo>
                    <a:pt x="654939" y="16903"/>
                  </a:lnTo>
                  <a:lnTo>
                    <a:pt x="600087" y="19773"/>
                  </a:lnTo>
                  <a:lnTo>
                    <a:pt x="611784" y="242849"/>
                  </a:lnTo>
                  <a:lnTo>
                    <a:pt x="666635" y="239966"/>
                  </a:lnTo>
                  <a:close/>
                </a:path>
                <a:path w="989329" h="273050">
                  <a:moveTo>
                    <a:pt x="823887" y="170789"/>
                  </a:moveTo>
                  <a:lnTo>
                    <a:pt x="818324" y="64592"/>
                  </a:lnTo>
                  <a:lnTo>
                    <a:pt x="816495" y="51117"/>
                  </a:lnTo>
                  <a:lnTo>
                    <a:pt x="815314" y="47688"/>
                  </a:lnTo>
                  <a:lnTo>
                    <a:pt x="812533" y="39547"/>
                  </a:lnTo>
                  <a:lnTo>
                    <a:pt x="775601" y="12153"/>
                  </a:lnTo>
                  <a:lnTo>
                    <a:pt x="745261" y="10071"/>
                  </a:lnTo>
                  <a:lnTo>
                    <a:pt x="729145" y="11836"/>
                  </a:lnTo>
                  <a:lnTo>
                    <a:pt x="693813" y="27470"/>
                  </a:lnTo>
                  <a:lnTo>
                    <a:pt x="678637" y="60477"/>
                  </a:lnTo>
                  <a:lnTo>
                    <a:pt x="678281" y="71920"/>
                  </a:lnTo>
                  <a:lnTo>
                    <a:pt x="683856" y="178130"/>
                  </a:lnTo>
                  <a:lnTo>
                    <a:pt x="689825" y="204609"/>
                  </a:lnTo>
                  <a:lnTo>
                    <a:pt x="695845" y="214884"/>
                  </a:lnTo>
                  <a:lnTo>
                    <a:pt x="740968" y="237185"/>
                  </a:lnTo>
                  <a:lnTo>
                    <a:pt x="757174" y="237451"/>
                  </a:lnTo>
                  <a:lnTo>
                    <a:pt x="774369" y="235432"/>
                  </a:lnTo>
                  <a:lnTo>
                    <a:pt x="773569" y="235483"/>
                  </a:lnTo>
                  <a:lnTo>
                    <a:pt x="787692" y="231584"/>
                  </a:lnTo>
                  <a:lnTo>
                    <a:pt x="787438" y="231597"/>
                  </a:lnTo>
                  <a:lnTo>
                    <a:pt x="798931" y="225958"/>
                  </a:lnTo>
                  <a:lnTo>
                    <a:pt x="808520" y="218262"/>
                  </a:lnTo>
                  <a:lnTo>
                    <a:pt x="815822" y="208800"/>
                  </a:lnTo>
                  <a:lnTo>
                    <a:pt x="815911" y="208584"/>
                  </a:lnTo>
                  <a:lnTo>
                    <a:pt x="820826" y="197739"/>
                  </a:lnTo>
                  <a:lnTo>
                    <a:pt x="820864" y="197548"/>
                  </a:lnTo>
                  <a:lnTo>
                    <a:pt x="821867" y="192836"/>
                  </a:lnTo>
                  <a:lnTo>
                    <a:pt x="749706" y="196621"/>
                  </a:lnTo>
                  <a:lnTo>
                    <a:pt x="733844" y="57581"/>
                  </a:lnTo>
                  <a:lnTo>
                    <a:pt x="738225" y="51727"/>
                  </a:lnTo>
                  <a:lnTo>
                    <a:pt x="752843" y="50965"/>
                  </a:lnTo>
                  <a:lnTo>
                    <a:pt x="756246" y="52260"/>
                  </a:lnTo>
                  <a:lnTo>
                    <a:pt x="758063" y="55194"/>
                  </a:lnTo>
                  <a:lnTo>
                    <a:pt x="759764" y="58077"/>
                  </a:lnTo>
                  <a:lnTo>
                    <a:pt x="760895" y="61976"/>
                  </a:lnTo>
                  <a:lnTo>
                    <a:pt x="767118" y="182600"/>
                  </a:lnTo>
                  <a:lnTo>
                    <a:pt x="766508" y="186893"/>
                  </a:lnTo>
                  <a:lnTo>
                    <a:pt x="763422" y="194043"/>
                  </a:lnTo>
                  <a:lnTo>
                    <a:pt x="760069" y="196075"/>
                  </a:lnTo>
                  <a:lnTo>
                    <a:pt x="821867" y="192836"/>
                  </a:lnTo>
                  <a:lnTo>
                    <a:pt x="823518" y="185089"/>
                  </a:lnTo>
                  <a:lnTo>
                    <a:pt x="823556" y="183908"/>
                  </a:lnTo>
                  <a:lnTo>
                    <a:pt x="823887" y="170789"/>
                  </a:lnTo>
                  <a:close/>
                </a:path>
                <a:path w="989329" h="273050">
                  <a:moveTo>
                    <a:pt x="989126" y="223075"/>
                  </a:moveTo>
                  <a:lnTo>
                    <a:pt x="977430" y="0"/>
                  </a:lnTo>
                  <a:lnTo>
                    <a:pt x="922578" y="2882"/>
                  </a:lnTo>
                  <a:lnTo>
                    <a:pt x="928166" y="109512"/>
                  </a:lnTo>
                  <a:lnTo>
                    <a:pt x="896569" y="4241"/>
                  </a:lnTo>
                  <a:lnTo>
                    <a:pt x="838136" y="7302"/>
                  </a:lnTo>
                  <a:lnTo>
                    <a:pt x="849820" y="230365"/>
                  </a:lnTo>
                  <a:lnTo>
                    <a:pt x="905294" y="227457"/>
                  </a:lnTo>
                  <a:lnTo>
                    <a:pt x="899439" y="115709"/>
                  </a:lnTo>
                  <a:lnTo>
                    <a:pt x="933767" y="225971"/>
                  </a:lnTo>
                  <a:lnTo>
                    <a:pt x="989126" y="223075"/>
                  </a:lnTo>
                  <a:close/>
                </a:path>
              </a:pathLst>
            </a:custGeom>
            <a:solidFill>
              <a:srgbClr val="000000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46753" y="8504780"/>
              <a:ext cx="98866" cy="9886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792192" y="8380437"/>
              <a:ext cx="989330" cy="273050"/>
            </a:xfrm>
            <a:custGeom>
              <a:avLst/>
              <a:gdLst/>
              <a:ahLst/>
              <a:cxnLst/>
              <a:rect l="l" t="t" r="r" b="b"/>
              <a:pathLst>
                <a:path w="989329" h="273050">
                  <a:moveTo>
                    <a:pt x="145313" y="213144"/>
                  </a:moveTo>
                  <a:lnTo>
                    <a:pt x="143103" y="171043"/>
                  </a:lnTo>
                  <a:lnTo>
                    <a:pt x="86029" y="174028"/>
                  </a:lnTo>
                  <a:lnTo>
                    <a:pt x="88722" y="225374"/>
                  </a:lnTo>
                  <a:lnTo>
                    <a:pt x="84582" y="231343"/>
                  </a:lnTo>
                  <a:lnTo>
                    <a:pt x="55486" y="98247"/>
                  </a:lnTo>
                  <a:lnTo>
                    <a:pt x="56261" y="94195"/>
                  </a:lnTo>
                  <a:lnTo>
                    <a:pt x="59664" y="88519"/>
                  </a:lnTo>
                  <a:lnTo>
                    <a:pt x="63106" y="86906"/>
                  </a:lnTo>
                  <a:lnTo>
                    <a:pt x="72974" y="86398"/>
                  </a:lnTo>
                  <a:lnTo>
                    <a:pt x="76415" y="87388"/>
                  </a:lnTo>
                  <a:lnTo>
                    <a:pt x="80619" y="92049"/>
                  </a:lnTo>
                  <a:lnTo>
                    <a:pt x="81965" y="96494"/>
                  </a:lnTo>
                  <a:lnTo>
                    <a:pt x="84035" y="135940"/>
                  </a:lnTo>
                  <a:lnTo>
                    <a:pt x="140373" y="132981"/>
                  </a:lnTo>
                  <a:lnTo>
                    <a:pt x="138353" y="94589"/>
                  </a:lnTo>
                  <a:lnTo>
                    <a:pt x="117144" y="56578"/>
                  </a:lnTo>
                  <a:lnTo>
                    <a:pt x="66078" y="45720"/>
                  </a:lnTo>
                  <a:lnTo>
                    <a:pt x="49364" y="47637"/>
                  </a:lnTo>
                  <a:lnTo>
                    <a:pt x="14198" y="65303"/>
                  </a:lnTo>
                  <a:lnTo>
                    <a:pt x="0" y="116306"/>
                  </a:lnTo>
                  <a:lnTo>
                    <a:pt x="5384" y="219049"/>
                  </a:lnTo>
                  <a:lnTo>
                    <a:pt x="26263" y="260235"/>
                  </a:lnTo>
                  <a:lnTo>
                    <a:pt x="76631" y="273050"/>
                  </a:lnTo>
                  <a:lnTo>
                    <a:pt x="107734" y="267881"/>
                  </a:lnTo>
                  <a:lnTo>
                    <a:pt x="129578" y="256159"/>
                  </a:lnTo>
                  <a:lnTo>
                    <a:pt x="142100" y="237909"/>
                  </a:lnTo>
                  <a:lnTo>
                    <a:pt x="145313" y="213144"/>
                  </a:lnTo>
                  <a:close/>
                </a:path>
                <a:path w="989329" h="273050">
                  <a:moveTo>
                    <a:pt x="310057" y="258648"/>
                  </a:moveTo>
                  <a:lnTo>
                    <a:pt x="303784" y="222821"/>
                  </a:lnTo>
                  <a:lnTo>
                    <a:pt x="297573" y="187426"/>
                  </a:lnTo>
                  <a:lnTo>
                    <a:pt x="277799" y="74676"/>
                  </a:lnTo>
                  <a:lnTo>
                    <a:pt x="271195" y="37007"/>
                  </a:lnTo>
                  <a:lnTo>
                    <a:pt x="244221" y="38430"/>
                  </a:lnTo>
                  <a:lnTo>
                    <a:pt x="244221" y="190220"/>
                  </a:lnTo>
                  <a:lnTo>
                    <a:pt x="218478" y="191566"/>
                  </a:lnTo>
                  <a:lnTo>
                    <a:pt x="222999" y="77546"/>
                  </a:lnTo>
                  <a:lnTo>
                    <a:pt x="225780" y="77406"/>
                  </a:lnTo>
                  <a:lnTo>
                    <a:pt x="244221" y="190220"/>
                  </a:lnTo>
                  <a:lnTo>
                    <a:pt x="244221" y="38430"/>
                  </a:lnTo>
                  <a:lnTo>
                    <a:pt x="175094" y="42037"/>
                  </a:lnTo>
                  <a:lnTo>
                    <a:pt x="159423" y="266547"/>
                  </a:lnTo>
                  <a:lnTo>
                    <a:pt x="214464" y="263652"/>
                  </a:lnTo>
                  <a:lnTo>
                    <a:pt x="215836" y="227431"/>
                  </a:lnTo>
                  <a:lnTo>
                    <a:pt x="250291" y="225628"/>
                  </a:lnTo>
                  <a:lnTo>
                    <a:pt x="256133" y="261480"/>
                  </a:lnTo>
                  <a:lnTo>
                    <a:pt x="310057" y="258648"/>
                  </a:lnTo>
                  <a:close/>
                </a:path>
                <a:path w="989329" h="273050">
                  <a:moveTo>
                    <a:pt x="458863" y="190957"/>
                  </a:moveTo>
                  <a:lnTo>
                    <a:pt x="450303" y="27622"/>
                  </a:lnTo>
                  <a:lnTo>
                    <a:pt x="395084" y="30518"/>
                  </a:lnTo>
                  <a:lnTo>
                    <a:pt x="403936" y="199402"/>
                  </a:lnTo>
                  <a:lnTo>
                    <a:pt x="403364" y="204990"/>
                  </a:lnTo>
                  <a:lnTo>
                    <a:pt x="400189" y="212940"/>
                  </a:lnTo>
                  <a:lnTo>
                    <a:pt x="396659" y="215176"/>
                  </a:lnTo>
                  <a:lnTo>
                    <a:pt x="385013" y="215785"/>
                  </a:lnTo>
                  <a:lnTo>
                    <a:pt x="381203" y="213880"/>
                  </a:lnTo>
                  <a:lnTo>
                    <a:pt x="377393" y="206108"/>
                  </a:lnTo>
                  <a:lnTo>
                    <a:pt x="376123" y="200545"/>
                  </a:lnTo>
                  <a:lnTo>
                    <a:pt x="367284" y="31965"/>
                  </a:lnTo>
                  <a:lnTo>
                    <a:pt x="312115" y="34861"/>
                  </a:lnTo>
                  <a:lnTo>
                    <a:pt x="320675" y="198196"/>
                  </a:lnTo>
                  <a:lnTo>
                    <a:pt x="332181" y="235153"/>
                  </a:lnTo>
                  <a:lnTo>
                    <a:pt x="376567" y="256324"/>
                  </a:lnTo>
                  <a:lnTo>
                    <a:pt x="393141" y="256514"/>
                  </a:lnTo>
                  <a:lnTo>
                    <a:pt x="409460" y="254660"/>
                  </a:lnTo>
                  <a:lnTo>
                    <a:pt x="444284" y="238074"/>
                  </a:lnTo>
                  <a:lnTo>
                    <a:pt x="458558" y="205384"/>
                  </a:lnTo>
                  <a:lnTo>
                    <a:pt x="458863" y="190957"/>
                  </a:lnTo>
                  <a:close/>
                </a:path>
                <a:path w="989329" h="273050">
                  <a:moveTo>
                    <a:pt x="589013" y="63182"/>
                  </a:moveTo>
                  <a:lnTo>
                    <a:pt x="586778" y="20472"/>
                  </a:lnTo>
                  <a:lnTo>
                    <a:pt x="462572" y="26974"/>
                  </a:lnTo>
                  <a:lnTo>
                    <a:pt x="464820" y="69748"/>
                  </a:lnTo>
                  <a:lnTo>
                    <a:pt x="498525" y="67983"/>
                  </a:lnTo>
                  <a:lnTo>
                    <a:pt x="507974" y="248272"/>
                  </a:lnTo>
                  <a:lnTo>
                    <a:pt x="564743" y="245237"/>
                  </a:lnTo>
                  <a:lnTo>
                    <a:pt x="555294" y="64947"/>
                  </a:lnTo>
                  <a:lnTo>
                    <a:pt x="589013" y="63182"/>
                  </a:lnTo>
                  <a:close/>
                </a:path>
                <a:path w="989329" h="273050">
                  <a:moveTo>
                    <a:pt x="666572" y="239966"/>
                  </a:moveTo>
                  <a:lnTo>
                    <a:pt x="654888" y="16903"/>
                  </a:lnTo>
                  <a:lnTo>
                    <a:pt x="599960" y="19773"/>
                  </a:lnTo>
                  <a:lnTo>
                    <a:pt x="611657" y="242836"/>
                  </a:lnTo>
                  <a:lnTo>
                    <a:pt x="666572" y="239966"/>
                  </a:lnTo>
                  <a:close/>
                </a:path>
                <a:path w="989329" h="273050">
                  <a:moveTo>
                    <a:pt x="823836" y="170776"/>
                  </a:moveTo>
                  <a:lnTo>
                    <a:pt x="818261" y="64579"/>
                  </a:lnTo>
                  <a:lnTo>
                    <a:pt x="816444" y="51117"/>
                  </a:lnTo>
                  <a:lnTo>
                    <a:pt x="815263" y="47675"/>
                  </a:lnTo>
                  <a:lnTo>
                    <a:pt x="812495" y="39535"/>
                  </a:lnTo>
                  <a:lnTo>
                    <a:pt x="775589" y="12141"/>
                  </a:lnTo>
                  <a:lnTo>
                    <a:pt x="745070" y="10071"/>
                  </a:lnTo>
                  <a:lnTo>
                    <a:pt x="728992" y="11823"/>
                  </a:lnTo>
                  <a:lnTo>
                    <a:pt x="693699" y="27470"/>
                  </a:lnTo>
                  <a:lnTo>
                    <a:pt x="678167" y="71920"/>
                  </a:lnTo>
                  <a:lnTo>
                    <a:pt x="683729" y="178117"/>
                  </a:lnTo>
                  <a:lnTo>
                    <a:pt x="685444" y="191135"/>
                  </a:lnTo>
                  <a:lnTo>
                    <a:pt x="685622" y="192303"/>
                  </a:lnTo>
                  <a:lnTo>
                    <a:pt x="689559" y="204419"/>
                  </a:lnTo>
                  <a:lnTo>
                    <a:pt x="689673" y="204609"/>
                  </a:lnTo>
                  <a:lnTo>
                    <a:pt x="695693" y="214884"/>
                  </a:lnTo>
                  <a:lnTo>
                    <a:pt x="740727" y="237185"/>
                  </a:lnTo>
                  <a:lnTo>
                    <a:pt x="756983" y="237451"/>
                  </a:lnTo>
                  <a:lnTo>
                    <a:pt x="774268" y="235432"/>
                  </a:lnTo>
                  <a:lnTo>
                    <a:pt x="773468" y="235470"/>
                  </a:lnTo>
                  <a:lnTo>
                    <a:pt x="787641" y="231584"/>
                  </a:lnTo>
                  <a:lnTo>
                    <a:pt x="787387" y="231597"/>
                  </a:lnTo>
                  <a:lnTo>
                    <a:pt x="798893" y="225945"/>
                  </a:lnTo>
                  <a:lnTo>
                    <a:pt x="808456" y="218249"/>
                  </a:lnTo>
                  <a:lnTo>
                    <a:pt x="815759" y="208800"/>
                  </a:lnTo>
                  <a:lnTo>
                    <a:pt x="815860" y="208584"/>
                  </a:lnTo>
                  <a:lnTo>
                    <a:pt x="820762" y="197739"/>
                  </a:lnTo>
                  <a:lnTo>
                    <a:pt x="820801" y="197535"/>
                  </a:lnTo>
                  <a:lnTo>
                    <a:pt x="821804" y="192824"/>
                  </a:lnTo>
                  <a:lnTo>
                    <a:pt x="749515" y="196621"/>
                  </a:lnTo>
                  <a:lnTo>
                    <a:pt x="733717" y="57581"/>
                  </a:lnTo>
                  <a:lnTo>
                    <a:pt x="738174" y="51714"/>
                  </a:lnTo>
                  <a:lnTo>
                    <a:pt x="752589" y="50965"/>
                  </a:lnTo>
                  <a:lnTo>
                    <a:pt x="756056" y="52260"/>
                  </a:lnTo>
                  <a:lnTo>
                    <a:pt x="766864" y="182600"/>
                  </a:lnTo>
                  <a:lnTo>
                    <a:pt x="759891" y="196075"/>
                  </a:lnTo>
                  <a:lnTo>
                    <a:pt x="821804" y="192824"/>
                  </a:lnTo>
                  <a:lnTo>
                    <a:pt x="823455" y="185077"/>
                  </a:lnTo>
                  <a:lnTo>
                    <a:pt x="823493" y="183896"/>
                  </a:lnTo>
                  <a:lnTo>
                    <a:pt x="823836" y="170776"/>
                  </a:lnTo>
                  <a:close/>
                </a:path>
                <a:path w="989329" h="273050">
                  <a:moveTo>
                    <a:pt x="988936" y="223075"/>
                  </a:moveTo>
                  <a:lnTo>
                    <a:pt x="977252" y="0"/>
                  </a:lnTo>
                  <a:lnTo>
                    <a:pt x="922451" y="2870"/>
                  </a:lnTo>
                  <a:lnTo>
                    <a:pt x="928039" y="109512"/>
                  </a:lnTo>
                  <a:lnTo>
                    <a:pt x="896315" y="4241"/>
                  </a:lnTo>
                  <a:lnTo>
                    <a:pt x="837946" y="7302"/>
                  </a:lnTo>
                  <a:lnTo>
                    <a:pt x="849642" y="230365"/>
                  </a:lnTo>
                  <a:lnTo>
                    <a:pt x="905052" y="227533"/>
                  </a:lnTo>
                  <a:lnTo>
                    <a:pt x="899198" y="115773"/>
                  </a:lnTo>
                  <a:lnTo>
                    <a:pt x="933462" y="225971"/>
                  </a:lnTo>
                  <a:lnTo>
                    <a:pt x="988936" y="223075"/>
                  </a:lnTo>
                  <a:close/>
                </a:path>
              </a:pathLst>
            </a:custGeom>
            <a:solidFill>
              <a:srgbClr val="000000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94038" y="8423625"/>
              <a:ext cx="98989" cy="98989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6141891" y="8041698"/>
              <a:ext cx="4145279" cy="634365"/>
            </a:xfrm>
            <a:custGeom>
              <a:avLst/>
              <a:gdLst/>
              <a:ahLst/>
              <a:cxnLst/>
              <a:rect l="l" t="t" r="r" b="b"/>
              <a:pathLst>
                <a:path w="4145279" h="634365">
                  <a:moveTo>
                    <a:pt x="4145108" y="418060"/>
                  </a:moveTo>
                  <a:lnTo>
                    <a:pt x="21849" y="634151"/>
                  </a:lnTo>
                  <a:lnTo>
                    <a:pt x="0" y="217236"/>
                  </a:lnTo>
                  <a:lnTo>
                    <a:pt x="4145108" y="0"/>
                  </a:lnTo>
                  <a:lnTo>
                    <a:pt x="4145108" y="418060"/>
                  </a:lnTo>
                  <a:close/>
                </a:path>
              </a:pathLst>
            </a:custGeom>
            <a:solidFill>
              <a:srgbClr val="FDD225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313894" y="8300694"/>
              <a:ext cx="989330" cy="273050"/>
            </a:xfrm>
            <a:custGeom>
              <a:avLst/>
              <a:gdLst/>
              <a:ahLst/>
              <a:cxnLst/>
              <a:rect l="l" t="t" r="r" b="b"/>
              <a:pathLst>
                <a:path w="989329" h="273050">
                  <a:moveTo>
                    <a:pt x="145440" y="213131"/>
                  </a:moveTo>
                  <a:lnTo>
                    <a:pt x="143230" y="171030"/>
                  </a:lnTo>
                  <a:lnTo>
                    <a:pt x="86156" y="174015"/>
                  </a:lnTo>
                  <a:lnTo>
                    <a:pt x="88849" y="225488"/>
                  </a:lnTo>
                  <a:lnTo>
                    <a:pt x="84721" y="231457"/>
                  </a:lnTo>
                  <a:lnTo>
                    <a:pt x="55613" y="98361"/>
                  </a:lnTo>
                  <a:lnTo>
                    <a:pt x="56388" y="94246"/>
                  </a:lnTo>
                  <a:lnTo>
                    <a:pt x="59855" y="88493"/>
                  </a:lnTo>
                  <a:lnTo>
                    <a:pt x="63233" y="86893"/>
                  </a:lnTo>
                  <a:lnTo>
                    <a:pt x="73101" y="86385"/>
                  </a:lnTo>
                  <a:lnTo>
                    <a:pt x="76606" y="87376"/>
                  </a:lnTo>
                  <a:lnTo>
                    <a:pt x="80873" y="92036"/>
                  </a:lnTo>
                  <a:lnTo>
                    <a:pt x="82092" y="96481"/>
                  </a:lnTo>
                  <a:lnTo>
                    <a:pt x="84162" y="135928"/>
                  </a:lnTo>
                  <a:lnTo>
                    <a:pt x="140500" y="132981"/>
                  </a:lnTo>
                  <a:lnTo>
                    <a:pt x="138480" y="94576"/>
                  </a:lnTo>
                  <a:lnTo>
                    <a:pt x="117271" y="56565"/>
                  </a:lnTo>
                  <a:lnTo>
                    <a:pt x="66078" y="45707"/>
                  </a:lnTo>
                  <a:lnTo>
                    <a:pt x="49352" y="47637"/>
                  </a:lnTo>
                  <a:lnTo>
                    <a:pt x="14198" y="65303"/>
                  </a:lnTo>
                  <a:lnTo>
                    <a:pt x="0" y="116293"/>
                  </a:lnTo>
                  <a:lnTo>
                    <a:pt x="5384" y="219113"/>
                  </a:lnTo>
                  <a:lnTo>
                    <a:pt x="26276" y="260223"/>
                  </a:lnTo>
                  <a:lnTo>
                    <a:pt x="76695" y="273037"/>
                  </a:lnTo>
                  <a:lnTo>
                    <a:pt x="107861" y="267868"/>
                  </a:lnTo>
                  <a:lnTo>
                    <a:pt x="129717" y="256146"/>
                  </a:lnTo>
                  <a:lnTo>
                    <a:pt x="142240" y="237896"/>
                  </a:lnTo>
                  <a:lnTo>
                    <a:pt x="145440" y="213131"/>
                  </a:lnTo>
                  <a:close/>
                </a:path>
                <a:path w="989329" h="273050">
                  <a:moveTo>
                    <a:pt x="310007" y="258648"/>
                  </a:moveTo>
                  <a:lnTo>
                    <a:pt x="303745" y="222821"/>
                  </a:lnTo>
                  <a:lnTo>
                    <a:pt x="297548" y="187413"/>
                  </a:lnTo>
                  <a:lnTo>
                    <a:pt x="218478" y="191566"/>
                  </a:lnTo>
                  <a:lnTo>
                    <a:pt x="223075" y="77533"/>
                  </a:lnTo>
                  <a:lnTo>
                    <a:pt x="225653" y="77406"/>
                  </a:lnTo>
                  <a:lnTo>
                    <a:pt x="244182" y="190207"/>
                  </a:lnTo>
                  <a:lnTo>
                    <a:pt x="297548" y="187413"/>
                  </a:lnTo>
                  <a:lnTo>
                    <a:pt x="277837" y="74663"/>
                  </a:lnTo>
                  <a:lnTo>
                    <a:pt x="271259" y="36995"/>
                  </a:lnTo>
                  <a:lnTo>
                    <a:pt x="175221" y="42024"/>
                  </a:lnTo>
                  <a:lnTo>
                    <a:pt x="159423" y="266534"/>
                  </a:lnTo>
                  <a:lnTo>
                    <a:pt x="214591" y="263652"/>
                  </a:lnTo>
                  <a:lnTo>
                    <a:pt x="215963" y="227418"/>
                  </a:lnTo>
                  <a:lnTo>
                    <a:pt x="250304" y="225628"/>
                  </a:lnTo>
                  <a:lnTo>
                    <a:pt x="256197" y="261467"/>
                  </a:lnTo>
                  <a:lnTo>
                    <a:pt x="310007" y="258648"/>
                  </a:lnTo>
                  <a:close/>
                </a:path>
                <a:path w="989329" h="273050">
                  <a:moveTo>
                    <a:pt x="458685" y="190957"/>
                  </a:moveTo>
                  <a:lnTo>
                    <a:pt x="450126" y="27622"/>
                  </a:lnTo>
                  <a:lnTo>
                    <a:pt x="395020" y="30505"/>
                  </a:lnTo>
                  <a:lnTo>
                    <a:pt x="403872" y="199339"/>
                  </a:lnTo>
                  <a:lnTo>
                    <a:pt x="403301" y="204927"/>
                  </a:lnTo>
                  <a:lnTo>
                    <a:pt x="400202" y="212940"/>
                  </a:lnTo>
                  <a:lnTo>
                    <a:pt x="396544" y="215176"/>
                  </a:lnTo>
                  <a:lnTo>
                    <a:pt x="385140" y="215773"/>
                  </a:lnTo>
                  <a:lnTo>
                    <a:pt x="381266" y="213868"/>
                  </a:lnTo>
                  <a:lnTo>
                    <a:pt x="377405" y="206095"/>
                  </a:lnTo>
                  <a:lnTo>
                    <a:pt x="376186" y="200545"/>
                  </a:lnTo>
                  <a:lnTo>
                    <a:pt x="367347" y="31965"/>
                  </a:lnTo>
                  <a:lnTo>
                    <a:pt x="312178" y="34848"/>
                  </a:lnTo>
                  <a:lnTo>
                    <a:pt x="320738" y="198196"/>
                  </a:lnTo>
                  <a:lnTo>
                    <a:pt x="332219" y="235140"/>
                  </a:lnTo>
                  <a:lnTo>
                    <a:pt x="376529" y="256273"/>
                  </a:lnTo>
                  <a:lnTo>
                    <a:pt x="392899" y="256400"/>
                  </a:lnTo>
                  <a:lnTo>
                    <a:pt x="409257" y="254558"/>
                  </a:lnTo>
                  <a:lnTo>
                    <a:pt x="444157" y="238074"/>
                  </a:lnTo>
                  <a:lnTo>
                    <a:pt x="458381" y="205384"/>
                  </a:lnTo>
                  <a:lnTo>
                    <a:pt x="458685" y="190957"/>
                  </a:lnTo>
                  <a:close/>
                </a:path>
                <a:path w="989329" h="273050">
                  <a:moveTo>
                    <a:pt x="589013" y="63182"/>
                  </a:moveTo>
                  <a:lnTo>
                    <a:pt x="586778" y="20459"/>
                  </a:lnTo>
                  <a:lnTo>
                    <a:pt x="462635" y="26962"/>
                  </a:lnTo>
                  <a:lnTo>
                    <a:pt x="464883" y="69748"/>
                  </a:lnTo>
                  <a:lnTo>
                    <a:pt x="498538" y="67983"/>
                  </a:lnTo>
                  <a:lnTo>
                    <a:pt x="507987" y="248272"/>
                  </a:lnTo>
                  <a:lnTo>
                    <a:pt x="564870" y="245224"/>
                  </a:lnTo>
                  <a:lnTo>
                    <a:pt x="555421" y="64935"/>
                  </a:lnTo>
                  <a:lnTo>
                    <a:pt x="589013" y="63182"/>
                  </a:lnTo>
                  <a:close/>
                </a:path>
                <a:path w="989329" h="273050">
                  <a:moveTo>
                    <a:pt x="666457" y="239966"/>
                  </a:moveTo>
                  <a:lnTo>
                    <a:pt x="654761" y="16903"/>
                  </a:lnTo>
                  <a:lnTo>
                    <a:pt x="599973" y="19773"/>
                  </a:lnTo>
                  <a:lnTo>
                    <a:pt x="611657" y="242836"/>
                  </a:lnTo>
                  <a:lnTo>
                    <a:pt x="666457" y="239966"/>
                  </a:lnTo>
                  <a:close/>
                </a:path>
                <a:path w="989329" h="273050">
                  <a:moveTo>
                    <a:pt x="823772" y="170776"/>
                  </a:moveTo>
                  <a:lnTo>
                    <a:pt x="818210" y="64579"/>
                  </a:lnTo>
                  <a:lnTo>
                    <a:pt x="798055" y="21996"/>
                  </a:lnTo>
                  <a:lnTo>
                    <a:pt x="761314" y="10134"/>
                  </a:lnTo>
                  <a:lnTo>
                    <a:pt x="745134" y="10058"/>
                  </a:lnTo>
                  <a:lnTo>
                    <a:pt x="729030" y="11823"/>
                  </a:lnTo>
                  <a:lnTo>
                    <a:pt x="693699" y="27470"/>
                  </a:lnTo>
                  <a:lnTo>
                    <a:pt x="678103" y="71920"/>
                  </a:lnTo>
                  <a:lnTo>
                    <a:pt x="683666" y="178117"/>
                  </a:lnTo>
                  <a:lnTo>
                    <a:pt x="685393" y="191135"/>
                  </a:lnTo>
                  <a:lnTo>
                    <a:pt x="685571" y="192303"/>
                  </a:lnTo>
                  <a:lnTo>
                    <a:pt x="689533" y="204419"/>
                  </a:lnTo>
                  <a:lnTo>
                    <a:pt x="689648" y="204597"/>
                  </a:lnTo>
                  <a:lnTo>
                    <a:pt x="695693" y="214871"/>
                  </a:lnTo>
                  <a:lnTo>
                    <a:pt x="740841" y="237185"/>
                  </a:lnTo>
                  <a:lnTo>
                    <a:pt x="757059" y="237439"/>
                  </a:lnTo>
                  <a:lnTo>
                    <a:pt x="774242" y="235432"/>
                  </a:lnTo>
                  <a:lnTo>
                    <a:pt x="773442" y="235470"/>
                  </a:lnTo>
                  <a:lnTo>
                    <a:pt x="787539" y="231584"/>
                  </a:lnTo>
                  <a:lnTo>
                    <a:pt x="787285" y="231597"/>
                  </a:lnTo>
                  <a:lnTo>
                    <a:pt x="798766" y="225945"/>
                  </a:lnTo>
                  <a:lnTo>
                    <a:pt x="808342" y="218249"/>
                  </a:lnTo>
                  <a:lnTo>
                    <a:pt x="815670" y="208800"/>
                  </a:lnTo>
                  <a:lnTo>
                    <a:pt x="815771" y="208584"/>
                  </a:lnTo>
                  <a:lnTo>
                    <a:pt x="820699" y="197739"/>
                  </a:lnTo>
                  <a:lnTo>
                    <a:pt x="820737" y="197535"/>
                  </a:lnTo>
                  <a:lnTo>
                    <a:pt x="821740" y="192824"/>
                  </a:lnTo>
                  <a:lnTo>
                    <a:pt x="749287" y="196621"/>
                  </a:lnTo>
                  <a:lnTo>
                    <a:pt x="745820" y="195199"/>
                  </a:lnTo>
                  <a:lnTo>
                    <a:pt x="743673" y="191973"/>
                  </a:lnTo>
                  <a:lnTo>
                    <a:pt x="741464" y="188747"/>
                  </a:lnTo>
                  <a:lnTo>
                    <a:pt x="741324" y="188201"/>
                  </a:lnTo>
                  <a:lnTo>
                    <a:pt x="740219" y="183997"/>
                  </a:lnTo>
                  <a:lnTo>
                    <a:pt x="733602" y="57581"/>
                  </a:lnTo>
                  <a:lnTo>
                    <a:pt x="738047" y="51714"/>
                  </a:lnTo>
                  <a:lnTo>
                    <a:pt x="752602" y="50965"/>
                  </a:lnTo>
                  <a:lnTo>
                    <a:pt x="756069" y="52260"/>
                  </a:lnTo>
                  <a:lnTo>
                    <a:pt x="757821" y="55194"/>
                  </a:lnTo>
                  <a:lnTo>
                    <a:pt x="759701" y="58064"/>
                  </a:lnTo>
                  <a:lnTo>
                    <a:pt x="760717" y="61963"/>
                  </a:lnTo>
                  <a:lnTo>
                    <a:pt x="766940" y="182600"/>
                  </a:lnTo>
                  <a:lnTo>
                    <a:pt x="766394" y="186893"/>
                  </a:lnTo>
                  <a:lnTo>
                    <a:pt x="763308" y="194030"/>
                  </a:lnTo>
                  <a:lnTo>
                    <a:pt x="759891" y="196062"/>
                  </a:lnTo>
                  <a:lnTo>
                    <a:pt x="821740" y="192824"/>
                  </a:lnTo>
                  <a:lnTo>
                    <a:pt x="823404" y="185077"/>
                  </a:lnTo>
                  <a:lnTo>
                    <a:pt x="823429" y="183896"/>
                  </a:lnTo>
                  <a:lnTo>
                    <a:pt x="823772" y="170776"/>
                  </a:lnTo>
                  <a:close/>
                </a:path>
                <a:path w="989329" h="273050">
                  <a:moveTo>
                    <a:pt x="988885" y="223062"/>
                  </a:moveTo>
                  <a:lnTo>
                    <a:pt x="977188" y="0"/>
                  </a:lnTo>
                  <a:lnTo>
                    <a:pt x="922451" y="2870"/>
                  </a:lnTo>
                  <a:lnTo>
                    <a:pt x="928039" y="109499"/>
                  </a:lnTo>
                  <a:lnTo>
                    <a:pt x="896378" y="4241"/>
                  </a:lnTo>
                  <a:lnTo>
                    <a:pt x="837946" y="7302"/>
                  </a:lnTo>
                  <a:lnTo>
                    <a:pt x="849642" y="230365"/>
                  </a:lnTo>
                  <a:lnTo>
                    <a:pt x="905179" y="227520"/>
                  </a:lnTo>
                  <a:lnTo>
                    <a:pt x="899325" y="115760"/>
                  </a:lnTo>
                  <a:lnTo>
                    <a:pt x="933526" y="225971"/>
                  </a:lnTo>
                  <a:lnTo>
                    <a:pt x="988885" y="223062"/>
                  </a:lnTo>
                  <a:close/>
                </a:path>
              </a:pathLst>
            </a:custGeom>
            <a:solidFill>
              <a:srgbClr val="000000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15805" y="8343937"/>
              <a:ext cx="98866" cy="98866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861236" y="8219605"/>
              <a:ext cx="989330" cy="273050"/>
            </a:xfrm>
            <a:custGeom>
              <a:avLst/>
              <a:gdLst/>
              <a:ahLst/>
              <a:cxnLst/>
              <a:rect l="l" t="t" r="r" b="b"/>
              <a:pathLst>
                <a:path w="989329" h="273050">
                  <a:moveTo>
                    <a:pt x="145440" y="213118"/>
                  </a:moveTo>
                  <a:lnTo>
                    <a:pt x="143230" y="171030"/>
                  </a:lnTo>
                  <a:lnTo>
                    <a:pt x="86156" y="174015"/>
                  </a:lnTo>
                  <a:lnTo>
                    <a:pt x="88849" y="225361"/>
                  </a:lnTo>
                  <a:lnTo>
                    <a:pt x="84709" y="231330"/>
                  </a:lnTo>
                  <a:lnTo>
                    <a:pt x="55676" y="98234"/>
                  </a:lnTo>
                  <a:lnTo>
                    <a:pt x="56388" y="94183"/>
                  </a:lnTo>
                  <a:lnTo>
                    <a:pt x="59804" y="88493"/>
                  </a:lnTo>
                  <a:lnTo>
                    <a:pt x="63169" y="86893"/>
                  </a:lnTo>
                  <a:lnTo>
                    <a:pt x="73101" y="86385"/>
                  </a:lnTo>
                  <a:lnTo>
                    <a:pt x="76555" y="87376"/>
                  </a:lnTo>
                  <a:lnTo>
                    <a:pt x="80810" y="92036"/>
                  </a:lnTo>
                  <a:lnTo>
                    <a:pt x="82029" y="96481"/>
                  </a:lnTo>
                  <a:lnTo>
                    <a:pt x="84099" y="135928"/>
                  </a:lnTo>
                  <a:lnTo>
                    <a:pt x="140500" y="132969"/>
                  </a:lnTo>
                  <a:lnTo>
                    <a:pt x="138493" y="94576"/>
                  </a:lnTo>
                  <a:lnTo>
                    <a:pt x="117335" y="56553"/>
                  </a:lnTo>
                  <a:lnTo>
                    <a:pt x="66141" y="45707"/>
                  </a:lnTo>
                  <a:lnTo>
                    <a:pt x="49415" y="47625"/>
                  </a:lnTo>
                  <a:lnTo>
                    <a:pt x="14211" y="65303"/>
                  </a:lnTo>
                  <a:lnTo>
                    <a:pt x="0" y="116293"/>
                  </a:lnTo>
                  <a:lnTo>
                    <a:pt x="5384" y="219036"/>
                  </a:lnTo>
                  <a:lnTo>
                    <a:pt x="26212" y="260223"/>
                  </a:lnTo>
                  <a:lnTo>
                    <a:pt x="76695" y="273037"/>
                  </a:lnTo>
                  <a:lnTo>
                    <a:pt x="107873" y="267868"/>
                  </a:lnTo>
                  <a:lnTo>
                    <a:pt x="129717" y="256146"/>
                  </a:lnTo>
                  <a:lnTo>
                    <a:pt x="142240" y="237896"/>
                  </a:lnTo>
                  <a:lnTo>
                    <a:pt x="145440" y="213118"/>
                  </a:lnTo>
                  <a:close/>
                </a:path>
                <a:path w="989329" h="273050">
                  <a:moveTo>
                    <a:pt x="310007" y="258648"/>
                  </a:moveTo>
                  <a:lnTo>
                    <a:pt x="303733" y="222808"/>
                  </a:lnTo>
                  <a:lnTo>
                    <a:pt x="297535" y="187413"/>
                  </a:lnTo>
                  <a:lnTo>
                    <a:pt x="277787" y="74663"/>
                  </a:lnTo>
                  <a:lnTo>
                    <a:pt x="271195" y="36995"/>
                  </a:lnTo>
                  <a:lnTo>
                    <a:pt x="244182" y="38417"/>
                  </a:lnTo>
                  <a:lnTo>
                    <a:pt x="244182" y="190207"/>
                  </a:lnTo>
                  <a:lnTo>
                    <a:pt x="218478" y="191554"/>
                  </a:lnTo>
                  <a:lnTo>
                    <a:pt x="223012" y="77533"/>
                  </a:lnTo>
                  <a:lnTo>
                    <a:pt x="225602" y="77406"/>
                  </a:lnTo>
                  <a:lnTo>
                    <a:pt x="244182" y="190207"/>
                  </a:lnTo>
                  <a:lnTo>
                    <a:pt x="244182" y="38417"/>
                  </a:lnTo>
                  <a:lnTo>
                    <a:pt x="175234" y="42024"/>
                  </a:lnTo>
                  <a:lnTo>
                    <a:pt x="159486" y="266534"/>
                  </a:lnTo>
                  <a:lnTo>
                    <a:pt x="214591" y="263639"/>
                  </a:lnTo>
                  <a:lnTo>
                    <a:pt x="215976" y="227418"/>
                  </a:lnTo>
                  <a:lnTo>
                    <a:pt x="250304" y="225628"/>
                  </a:lnTo>
                  <a:lnTo>
                    <a:pt x="256197" y="261467"/>
                  </a:lnTo>
                  <a:lnTo>
                    <a:pt x="310007" y="258648"/>
                  </a:lnTo>
                  <a:close/>
                </a:path>
                <a:path w="989329" h="273050">
                  <a:moveTo>
                    <a:pt x="458685" y="190957"/>
                  </a:moveTo>
                  <a:lnTo>
                    <a:pt x="450126" y="27622"/>
                  </a:lnTo>
                  <a:lnTo>
                    <a:pt x="394970" y="30505"/>
                  </a:lnTo>
                  <a:lnTo>
                    <a:pt x="403821" y="199402"/>
                  </a:lnTo>
                  <a:lnTo>
                    <a:pt x="403250" y="204990"/>
                  </a:lnTo>
                  <a:lnTo>
                    <a:pt x="400138" y="212940"/>
                  </a:lnTo>
                  <a:lnTo>
                    <a:pt x="396481" y="215176"/>
                  </a:lnTo>
                  <a:lnTo>
                    <a:pt x="385076" y="215773"/>
                  </a:lnTo>
                  <a:lnTo>
                    <a:pt x="381215" y="213868"/>
                  </a:lnTo>
                  <a:lnTo>
                    <a:pt x="377215" y="206108"/>
                  </a:lnTo>
                  <a:lnTo>
                    <a:pt x="376123" y="200545"/>
                  </a:lnTo>
                  <a:lnTo>
                    <a:pt x="367296" y="31965"/>
                  </a:lnTo>
                  <a:lnTo>
                    <a:pt x="312127" y="34848"/>
                  </a:lnTo>
                  <a:lnTo>
                    <a:pt x="320687" y="198132"/>
                  </a:lnTo>
                  <a:lnTo>
                    <a:pt x="332193" y="235140"/>
                  </a:lnTo>
                  <a:lnTo>
                    <a:pt x="376555" y="256311"/>
                  </a:lnTo>
                  <a:lnTo>
                    <a:pt x="392963" y="256514"/>
                  </a:lnTo>
                  <a:lnTo>
                    <a:pt x="409333" y="254660"/>
                  </a:lnTo>
                  <a:lnTo>
                    <a:pt x="444169" y="238074"/>
                  </a:lnTo>
                  <a:lnTo>
                    <a:pt x="458393" y="205384"/>
                  </a:lnTo>
                  <a:lnTo>
                    <a:pt x="458685" y="190957"/>
                  </a:lnTo>
                  <a:close/>
                </a:path>
                <a:path w="989329" h="273050">
                  <a:moveTo>
                    <a:pt x="589026" y="63169"/>
                  </a:moveTo>
                  <a:lnTo>
                    <a:pt x="586778" y="20459"/>
                  </a:lnTo>
                  <a:lnTo>
                    <a:pt x="462648" y="26962"/>
                  </a:lnTo>
                  <a:lnTo>
                    <a:pt x="464883" y="69735"/>
                  </a:lnTo>
                  <a:lnTo>
                    <a:pt x="498538" y="67983"/>
                  </a:lnTo>
                  <a:lnTo>
                    <a:pt x="507987" y="248272"/>
                  </a:lnTo>
                  <a:lnTo>
                    <a:pt x="564870" y="245224"/>
                  </a:lnTo>
                  <a:lnTo>
                    <a:pt x="555421" y="64935"/>
                  </a:lnTo>
                  <a:lnTo>
                    <a:pt x="589026" y="63169"/>
                  </a:lnTo>
                  <a:close/>
                </a:path>
                <a:path w="989329" h="273050">
                  <a:moveTo>
                    <a:pt x="666457" y="239966"/>
                  </a:moveTo>
                  <a:lnTo>
                    <a:pt x="654773" y="16891"/>
                  </a:lnTo>
                  <a:lnTo>
                    <a:pt x="600036" y="19761"/>
                  </a:lnTo>
                  <a:lnTo>
                    <a:pt x="611720" y="242824"/>
                  </a:lnTo>
                  <a:lnTo>
                    <a:pt x="666457" y="239966"/>
                  </a:lnTo>
                  <a:close/>
                </a:path>
                <a:path w="989329" h="273050">
                  <a:moveTo>
                    <a:pt x="823772" y="170776"/>
                  </a:moveTo>
                  <a:lnTo>
                    <a:pt x="818210" y="64579"/>
                  </a:lnTo>
                  <a:lnTo>
                    <a:pt x="816368" y="51104"/>
                  </a:lnTo>
                  <a:lnTo>
                    <a:pt x="815187" y="47675"/>
                  </a:lnTo>
                  <a:lnTo>
                    <a:pt x="812393" y="39535"/>
                  </a:lnTo>
                  <a:lnTo>
                    <a:pt x="775512" y="12141"/>
                  </a:lnTo>
                  <a:lnTo>
                    <a:pt x="745083" y="10058"/>
                  </a:lnTo>
                  <a:lnTo>
                    <a:pt x="729030" y="11823"/>
                  </a:lnTo>
                  <a:lnTo>
                    <a:pt x="693762" y="27457"/>
                  </a:lnTo>
                  <a:lnTo>
                    <a:pt x="678522" y="60464"/>
                  </a:lnTo>
                  <a:lnTo>
                    <a:pt x="678167" y="71907"/>
                  </a:lnTo>
                  <a:lnTo>
                    <a:pt x="683742" y="178117"/>
                  </a:lnTo>
                  <a:lnTo>
                    <a:pt x="689711" y="204597"/>
                  </a:lnTo>
                  <a:lnTo>
                    <a:pt x="695756" y="214871"/>
                  </a:lnTo>
                  <a:lnTo>
                    <a:pt x="740816" y="237172"/>
                  </a:lnTo>
                  <a:lnTo>
                    <a:pt x="756996" y="237439"/>
                  </a:lnTo>
                  <a:lnTo>
                    <a:pt x="774217" y="235419"/>
                  </a:lnTo>
                  <a:lnTo>
                    <a:pt x="773430" y="235470"/>
                  </a:lnTo>
                  <a:lnTo>
                    <a:pt x="787539" y="231571"/>
                  </a:lnTo>
                  <a:lnTo>
                    <a:pt x="787285" y="231584"/>
                  </a:lnTo>
                  <a:lnTo>
                    <a:pt x="798766" y="225945"/>
                  </a:lnTo>
                  <a:lnTo>
                    <a:pt x="808342" y="218249"/>
                  </a:lnTo>
                  <a:lnTo>
                    <a:pt x="815682" y="208788"/>
                  </a:lnTo>
                  <a:lnTo>
                    <a:pt x="815771" y="208572"/>
                  </a:lnTo>
                  <a:lnTo>
                    <a:pt x="820699" y="197726"/>
                  </a:lnTo>
                  <a:lnTo>
                    <a:pt x="820737" y="197535"/>
                  </a:lnTo>
                  <a:lnTo>
                    <a:pt x="821753" y="192824"/>
                  </a:lnTo>
                  <a:lnTo>
                    <a:pt x="749350" y="196621"/>
                  </a:lnTo>
                  <a:lnTo>
                    <a:pt x="745883" y="195186"/>
                  </a:lnTo>
                  <a:lnTo>
                    <a:pt x="743737" y="191960"/>
                  </a:lnTo>
                  <a:lnTo>
                    <a:pt x="741527" y="188747"/>
                  </a:lnTo>
                  <a:lnTo>
                    <a:pt x="741387" y="188201"/>
                  </a:lnTo>
                  <a:lnTo>
                    <a:pt x="740283" y="183984"/>
                  </a:lnTo>
                  <a:lnTo>
                    <a:pt x="733666" y="57569"/>
                  </a:lnTo>
                  <a:lnTo>
                    <a:pt x="738111" y="51714"/>
                  </a:lnTo>
                  <a:lnTo>
                    <a:pt x="752665" y="50952"/>
                  </a:lnTo>
                  <a:lnTo>
                    <a:pt x="756005" y="52260"/>
                  </a:lnTo>
                  <a:lnTo>
                    <a:pt x="757885" y="55194"/>
                  </a:lnTo>
                  <a:lnTo>
                    <a:pt x="759777" y="58051"/>
                  </a:lnTo>
                  <a:lnTo>
                    <a:pt x="760780" y="61963"/>
                  </a:lnTo>
                  <a:lnTo>
                    <a:pt x="767003" y="182587"/>
                  </a:lnTo>
                  <a:lnTo>
                    <a:pt x="766394" y="186880"/>
                  </a:lnTo>
                  <a:lnTo>
                    <a:pt x="763257" y="194030"/>
                  </a:lnTo>
                  <a:lnTo>
                    <a:pt x="759891" y="196062"/>
                  </a:lnTo>
                  <a:lnTo>
                    <a:pt x="821753" y="192824"/>
                  </a:lnTo>
                  <a:lnTo>
                    <a:pt x="823404" y="185077"/>
                  </a:lnTo>
                  <a:lnTo>
                    <a:pt x="823429" y="183896"/>
                  </a:lnTo>
                  <a:lnTo>
                    <a:pt x="823772" y="170776"/>
                  </a:lnTo>
                  <a:close/>
                </a:path>
                <a:path w="989329" h="273050">
                  <a:moveTo>
                    <a:pt x="988885" y="223062"/>
                  </a:moveTo>
                  <a:lnTo>
                    <a:pt x="977188" y="0"/>
                  </a:lnTo>
                  <a:lnTo>
                    <a:pt x="922464" y="2870"/>
                  </a:lnTo>
                  <a:lnTo>
                    <a:pt x="928052" y="109499"/>
                  </a:lnTo>
                  <a:lnTo>
                    <a:pt x="896391" y="4229"/>
                  </a:lnTo>
                  <a:lnTo>
                    <a:pt x="837958" y="7289"/>
                  </a:lnTo>
                  <a:lnTo>
                    <a:pt x="849642" y="230365"/>
                  </a:lnTo>
                  <a:lnTo>
                    <a:pt x="905052" y="227457"/>
                  </a:lnTo>
                  <a:lnTo>
                    <a:pt x="899198" y="115709"/>
                  </a:lnTo>
                  <a:lnTo>
                    <a:pt x="933538" y="225958"/>
                  </a:lnTo>
                  <a:lnTo>
                    <a:pt x="988885" y="223062"/>
                  </a:lnTo>
                  <a:close/>
                </a:path>
              </a:pathLst>
            </a:custGeom>
            <a:solidFill>
              <a:srgbClr val="000000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63089" y="8262848"/>
              <a:ext cx="98866" cy="98866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9408465" y="8143684"/>
              <a:ext cx="878840" cy="267970"/>
            </a:xfrm>
            <a:custGeom>
              <a:avLst/>
              <a:gdLst/>
              <a:ahLst/>
              <a:cxnLst/>
              <a:rect l="l" t="t" r="r" b="b"/>
              <a:pathLst>
                <a:path w="878840" h="267970">
                  <a:moveTo>
                    <a:pt x="145440" y="207962"/>
                  </a:moveTo>
                  <a:lnTo>
                    <a:pt x="143230" y="165862"/>
                  </a:lnTo>
                  <a:lnTo>
                    <a:pt x="86156" y="168846"/>
                  </a:lnTo>
                  <a:lnTo>
                    <a:pt x="88849" y="220192"/>
                  </a:lnTo>
                  <a:lnTo>
                    <a:pt x="84709" y="226161"/>
                  </a:lnTo>
                  <a:lnTo>
                    <a:pt x="55549" y="93078"/>
                  </a:lnTo>
                  <a:lnTo>
                    <a:pt x="56388" y="89014"/>
                  </a:lnTo>
                  <a:lnTo>
                    <a:pt x="59728" y="83337"/>
                  </a:lnTo>
                  <a:lnTo>
                    <a:pt x="63169" y="81737"/>
                  </a:lnTo>
                  <a:lnTo>
                    <a:pt x="73152" y="81203"/>
                  </a:lnTo>
                  <a:lnTo>
                    <a:pt x="76606" y="82207"/>
                  </a:lnTo>
                  <a:lnTo>
                    <a:pt x="80810" y="86868"/>
                  </a:lnTo>
                  <a:lnTo>
                    <a:pt x="82092" y="91313"/>
                  </a:lnTo>
                  <a:lnTo>
                    <a:pt x="84162" y="130759"/>
                  </a:lnTo>
                  <a:lnTo>
                    <a:pt x="140500" y="127800"/>
                  </a:lnTo>
                  <a:lnTo>
                    <a:pt x="138480" y="89408"/>
                  </a:lnTo>
                  <a:lnTo>
                    <a:pt x="117144" y="51396"/>
                  </a:lnTo>
                  <a:lnTo>
                    <a:pt x="66141" y="40538"/>
                  </a:lnTo>
                  <a:lnTo>
                    <a:pt x="49428" y="42456"/>
                  </a:lnTo>
                  <a:lnTo>
                    <a:pt x="14198" y="60134"/>
                  </a:lnTo>
                  <a:lnTo>
                    <a:pt x="0" y="111125"/>
                  </a:lnTo>
                  <a:lnTo>
                    <a:pt x="5384" y="213880"/>
                  </a:lnTo>
                  <a:lnTo>
                    <a:pt x="26327" y="255054"/>
                  </a:lnTo>
                  <a:lnTo>
                    <a:pt x="76822" y="267855"/>
                  </a:lnTo>
                  <a:lnTo>
                    <a:pt x="107911" y="262699"/>
                  </a:lnTo>
                  <a:lnTo>
                    <a:pt x="129730" y="250977"/>
                  </a:lnTo>
                  <a:lnTo>
                    <a:pt x="142240" y="232727"/>
                  </a:lnTo>
                  <a:lnTo>
                    <a:pt x="145440" y="207962"/>
                  </a:lnTo>
                  <a:close/>
                </a:path>
                <a:path w="878840" h="267970">
                  <a:moveTo>
                    <a:pt x="310121" y="253466"/>
                  </a:moveTo>
                  <a:lnTo>
                    <a:pt x="303860" y="217639"/>
                  </a:lnTo>
                  <a:lnTo>
                    <a:pt x="297675" y="182245"/>
                  </a:lnTo>
                  <a:lnTo>
                    <a:pt x="218478" y="186397"/>
                  </a:lnTo>
                  <a:lnTo>
                    <a:pt x="223189" y="72351"/>
                  </a:lnTo>
                  <a:lnTo>
                    <a:pt x="225780" y="72224"/>
                  </a:lnTo>
                  <a:lnTo>
                    <a:pt x="244297" y="185039"/>
                  </a:lnTo>
                  <a:lnTo>
                    <a:pt x="297675" y="182245"/>
                  </a:lnTo>
                  <a:lnTo>
                    <a:pt x="277964" y="69481"/>
                  </a:lnTo>
                  <a:lnTo>
                    <a:pt x="271373" y="31826"/>
                  </a:lnTo>
                  <a:lnTo>
                    <a:pt x="175221" y="36855"/>
                  </a:lnTo>
                  <a:lnTo>
                    <a:pt x="159550" y="261366"/>
                  </a:lnTo>
                  <a:lnTo>
                    <a:pt x="214706" y="258470"/>
                  </a:lnTo>
                  <a:lnTo>
                    <a:pt x="216090" y="222237"/>
                  </a:lnTo>
                  <a:lnTo>
                    <a:pt x="250482" y="220446"/>
                  </a:lnTo>
                  <a:lnTo>
                    <a:pt x="256311" y="256286"/>
                  </a:lnTo>
                  <a:lnTo>
                    <a:pt x="310121" y="253466"/>
                  </a:lnTo>
                  <a:close/>
                </a:path>
                <a:path w="878840" h="267970">
                  <a:moveTo>
                    <a:pt x="458990" y="185775"/>
                  </a:moveTo>
                  <a:lnTo>
                    <a:pt x="450430" y="22440"/>
                  </a:lnTo>
                  <a:lnTo>
                    <a:pt x="395325" y="25323"/>
                  </a:lnTo>
                  <a:lnTo>
                    <a:pt x="404177" y="194208"/>
                  </a:lnTo>
                  <a:lnTo>
                    <a:pt x="403542" y="199809"/>
                  </a:lnTo>
                  <a:lnTo>
                    <a:pt x="400316" y="207759"/>
                  </a:lnTo>
                  <a:lnTo>
                    <a:pt x="396722" y="209994"/>
                  </a:lnTo>
                  <a:lnTo>
                    <a:pt x="385203" y="210591"/>
                  </a:lnTo>
                  <a:lnTo>
                    <a:pt x="381393" y="208699"/>
                  </a:lnTo>
                  <a:lnTo>
                    <a:pt x="377405" y="200926"/>
                  </a:lnTo>
                  <a:lnTo>
                    <a:pt x="376237" y="195364"/>
                  </a:lnTo>
                  <a:lnTo>
                    <a:pt x="367411" y="26784"/>
                  </a:lnTo>
                  <a:lnTo>
                    <a:pt x="312178" y="29679"/>
                  </a:lnTo>
                  <a:lnTo>
                    <a:pt x="320738" y="192963"/>
                  </a:lnTo>
                  <a:lnTo>
                    <a:pt x="332320" y="229971"/>
                  </a:lnTo>
                  <a:lnTo>
                    <a:pt x="376821" y="251155"/>
                  </a:lnTo>
                  <a:lnTo>
                    <a:pt x="393268" y="251333"/>
                  </a:lnTo>
                  <a:lnTo>
                    <a:pt x="409600" y="249478"/>
                  </a:lnTo>
                  <a:lnTo>
                    <a:pt x="444461" y="232892"/>
                  </a:lnTo>
                  <a:lnTo>
                    <a:pt x="458685" y="200202"/>
                  </a:lnTo>
                  <a:lnTo>
                    <a:pt x="458990" y="185775"/>
                  </a:lnTo>
                  <a:close/>
                </a:path>
                <a:path w="878840" h="267970">
                  <a:moveTo>
                    <a:pt x="589267" y="57988"/>
                  </a:moveTo>
                  <a:lnTo>
                    <a:pt x="587019" y="15278"/>
                  </a:lnTo>
                  <a:lnTo>
                    <a:pt x="462826" y="21793"/>
                  </a:lnTo>
                  <a:lnTo>
                    <a:pt x="465061" y="64566"/>
                  </a:lnTo>
                  <a:lnTo>
                    <a:pt x="498716" y="62801"/>
                  </a:lnTo>
                  <a:lnTo>
                    <a:pt x="508165" y="243090"/>
                  </a:lnTo>
                  <a:lnTo>
                    <a:pt x="564997" y="240055"/>
                  </a:lnTo>
                  <a:lnTo>
                    <a:pt x="555548" y="59766"/>
                  </a:lnTo>
                  <a:lnTo>
                    <a:pt x="589267" y="57988"/>
                  </a:lnTo>
                  <a:close/>
                </a:path>
                <a:path w="878840" h="267970">
                  <a:moveTo>
                    <a:pt x="666635" y="234784"/>
                  </a:moveTo>
                  <a:lnTo>
                    <a:pt x="654951" y="11722"/>
                  </a:lnTo>
                  <a:lnTo>
                    <a:pt x="600087" y="14592"/>
                  </a:lnTo>
                  <a:lnTo>
                    <a:pt x="611784" y="237655"/>
                  </a:lnTo>
                  <a:lnTo>
                    <a:pt x="666635" y="234784"/>
                  </a:lnTo>
                  <a:close/>
                </a:path>
                <a:path w="878840" h="267970">
                  <a:moveTo>
                    <a:pt x="823899" y="165608"/>
                  </a:moveTo>
                  <a:lnTo>
                    <a:pt x="818324" y="59397"/>
                  </a:lnTo>
                  <a:lnTo>
                    <a:pt x="816495" y="45935"/>
                  </a:lnTo>
                  <a:lnTo>
                    <a:pt x="815314" y="42494"/>
                  </a:lnTo>
                  <a:lnTo>
                    <a:pt x="812533" y="34366"/>
                  </a:lnTo>
                  <a:lnTo>
                    <a:pt x="775601" y="6959"/>
                  </a:lnTo>
                  <a:lnTo>
                    <a:pt x="767118" y="5765"/>
                  </a:lnTo>
                  <a:lnTo>
                    <a:pt x="767118" y="177419"/>
                  </a:lnTo>
                  <a:lnTo>
                    <a:pt x="766521" y="181711"/>
                  </a:lnTo>
                  <a:lnTo>
                    <a:pt x="763435" y="188861"/>
                  </a:lnTo>
                  <a:lnTo>
                    <a:pt x="760082" y="190893"/>
                  </a:lnTo>
                  <a:lnTo>
                    <a:pt x="749706" y="191427"/>
                  </a:lnTo>
                  <a:lnTo>
                    <a:pt x="733844" y="52400"/>
                  </a:lnTo>
                  <a:lnTo>
                    <a:pt x="738238" y="46545"/>
                  </a:lnTo>
                  <a:lnTo>
                    <a:pt x="752856" y="45783"/>
                  </a:lnTo>
                  <a:lnTo>
                    <a:pt x="756246" y="47078"/>
                  </a:lnTo>
                  <a:lnTo>
                    <a:pt x="758075" y="50012"/>
                  </a:lnTo>
                  <a:lnTo>
                    <a:pt x="759764" y="52895"/>
                  </a:lnTo>
                  <a:lnTo>
                    <a:pt x="760895" y="56781"/>
                  </a:lnTo>
                  <a:lnTo>
                    <a:pt x="767118" y="177419"/>
                  </a:lnTo>
                  <a:lnTo>
                    <a:pt x="767118" y="5765"/>
                  </a:lnTo>
                  <a:lnTo>
                    <a:pt x="761415" y="4953"/>
                  </a:lnTo>
                  <a:lnTo>
                    <a:pt x="745261" y="4889"/>
                  </a:lnTo>
                  <a:lnTo>
                    <a:pt x="729145" y="6642"/>
                  </a:lnTo>
                  <a:lnTo>
                    <a:pt x="693826" y="22288"/>
                  </a:lnTo>
                  <a:lnTo>
                    <a:pt x="678637" y="55283"/>
                  </a:lnTo>
                  <a:lnTo>
                    <a:pt x="678294" y="66738"/>
                  </a:lnTo>
                  <a:lnTo>
                    <a:pt x="683856" y="172935"/>
                  </a:lnTo>
                  <a:lnTo>
                    <a:pt x="689825" y="199428"/>
                  </a:lnTo>
                  <a:lnTo>
                    <a:pt x="695845" y="209689"/>
                  </a:lnTo>
                  <a:lnTo>
                    <a:pt x="740968" y="232003"/>
                  </a:lnTo>
                  <a:lnTo>
                    <a:pt x="757174" y="232270"/>
                  </a:lnTo>
                  <a:lnTo>
                    <a:pt x="774369" y="230251"/>
                  </a:lnTo>
                  <a:lnTo>
                    <a:pt x="773582" y="230289"/>
                  </a:lnTo>
                  <a:lnTo>
                    <a:pt x="787692" y="226402"/>
                  </a:lnTo>
                  <a:lnTo>
                    <a:pt x="787438" y="226415"/>
                  </a:lnTo>
                  <a:lnTo>
                    <a:pt x="798931" y="220764"/>
                  </a:lnTo>
                  <a:lnTo>
                    <a:pt x="808520" y="213067"/>
                  </a:lnTo>
                  <a:lnTo>
                    <a:pt x="815822" y="203619"/>
                  </a:lnTo>
                  <a:lnTo>
                    <a:pt x="815924" y="203403"/>
                  </a:lnTo>
                  <a:lnTo>
                    <a:pt x="820826" y="192557"/>
                  </a:lnTo>
                  <a:lnTo>
                    <a:pt x="820864" y="192366"/>
                  </a:lnTo>
                  <a:lnTo>
                    <a:pt x="821867" y="187655"/>
                  </a:lnTo>
                  <a:lnTo>
                    <a:pt x="823518" y="179895"/>
                  </a:lnTo>
                  <a:lnTo>
                    <a:pt x="823556" y="178727"/>
                  </a:lnTo>
                  <a:lnTo>
                    <a:pt x="823899" y="165608"/>
                  </a:lnTo>
                  <a:close/>
                </a:path>
                <a:path w="878840" h="267970">
                  <a:moveTo>
                    <a:pt x="878535" y="0"/>
                  </a:moveTo>
                  <a:lnTo>
                    <a:pt x="838136" y="2120"/>
                  </a:lnTo>
                  <a:lnTo>
                    <a:pt x="849820" y="225183"/>
                  </a:lnTo>
                  <a:lnTo>
                    <a:pt x="878535" y="223685"/>
                  </a:lnTo>
                  <a:lnTo>
                    <a:pt x="878535" y="0"/>
                  </a:lnTo>
                  <a:close/>
                </a:path>
              </a:pathLst>
            </a:custGeom>
            <a:solidFill>
              <a:srgbClr val="000000">
                <a:alpha val="62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0" y="7568201"/>
              <a:ext cx="6073775" cy="1518920"/>
            </a:xfrm>
            <a:custGeom>
              <a:avLst/>
              <a:gdLst/>
              <a:ahLst/>
              <a:cxnLst/>
              <a:rect l="l" t="t" r="r" b="b"/>
              <a:pathLst>
                <a:path w="6073775" h="1518920">
                  <a:moveTo>
                    <a:pt x="5994847" y="1518297"/>
                  </a:moveTo>
                  <a:lnTo>
                    <a:pt x="0" y="461245"/>
                  </a:lnTo>
                  <a:lnTo>
                    <a:pt x="0" y="0"/>
                  </a:lnTo>
                  <a:lnTo>
                    <a:pt x="6073725" y="1070960"/>
                  </a:lnTo>
                  <a:lnTo>
                    <a:pt x="5994847" y="1518297"/>
                  </a:lnTo>
                  <a:close/>
                </a:path>
              </a:pathLst>
            </a:custGeom>
            <a:solidFill>
              <a:srgbClr val="FDD22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7680717"/>
              <a:ext cx="102797" cy="24870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08129" y="7701210"/>
              <a:ext cx="141605" cy="256540"/>
            </a:xfrm>
            <a:custGeom>
              <a:avLst/>
              <a:gdLst/>
              <a:ahLst/>
              <a:cxnLst/>
              <a:rect l="l" t="t" r="r" b="b"/>
              <a:pathLst>
                <a:path w="141604" h="256540">
                  <a:moveTo>
                    <a:pt x="63054" y="256406"/>
                  </a:moveTo>
                  <a:lnTo>
                    <a:pt x="2000" y="245709"/>
                  </a:lnTo>
                  <a:lnTo>
                    <a:pt x="36109" y="52264"/>
                  </a:lnTo>
                  <a:lnTo>
                    <a:pt x="0" y="45897"/>
                  </a:lnTo>
                  <a:lnTo>
                    <a:pt x="8092" y="0"/>
                  </a:lnTo>
                  <a:lnTo>
                    <a:pt x="141288" y="23485"/>
                  </a:lnTo>
                  <a:lnTo>
                    <a:pt x="133207" y="69317"/>
                  </a:lnTo>
                  <a:lnTo>
                    <a:pt x="97163" y="62962"/>
                  </a:lnTo>
                  <a:lnTo>
                    <a:pt x="63054" y="25640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1368" y="7727191"/>
              <a:ext cx="263942" cy="271281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476715" y="7772216"/>
              <a:ext cx="191770" cy="266065"/>
            </a:xfrm>
            <a:custGeom>
              <a:avLst/>
              <a:gdLst/>
              <a:ahLst/>
              <a:cxnLst/>
              <a:rect l="l" t="t" r="r" b="b"/>
              <a:pathLst>
                <a:path w="191770" h="266065">
                  <a:moveTo>
                    <a:pt x="149398" y="265685"/>
                  </a:moveTo>
                  <a:lnTo>
                    <a:pt x="90009" y="255213"/>
                  </a:lnTo>
                  <a:lnTo>
                    <a:pt x="80718" y="130012"/>
                  </a:lnTo>
                  <a:lnTo>
                    <a:pt x="59575" y="249915"/>
                  </a:lnTo>
                  <a:lnTo>
                    <a:pt x="0" y="239342"/>
                  </a:lnTo>
                  <a:lnTo>
                    <a:pt x="42202" y="0"/>
                  </a:lnTo>
                  <a:lnTo>
                    <a:pt x="104898" y="11054"/>
                  </a:lnTo>
                  <a:lnTo>
                    <a:pt x="112699" y="130401"/>
                  </a:lnTo>
                  <a:lnTo>
                    <a:pt x="132873" y="15987"/>
                  </a:lnTo>
                  <a:lnTo>
                    <a:pt x="191601" y="26343"/>
                  </a:lnTo>
                  <a:lnTo>
                    <a:pt x="149398" y="2656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82625" y="7910248"/>
              <a:ext cx="107288" cy="10732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43566" y="7914722"/>
              <a:ext cx="173712" cy="247794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1396453" y="7939582"/>
              <a:ext cx="513715" cy="311150"/>
            </a:xfrm>
            <a:custGeom>
              <a:avLst/>
              <a:gdLst/>
              <a:ahLst/>
              <a:cxnLst/>
              <a:rect l="l" t="t" r="r" b="b"/>
              <a:pathLst>
                <a:path w="513714" h="311150">
                  <a:moveTo>
                    <a:pt x="174599" y="18161"/>
                  </a:moveTo>
                  <a:lnTo>
                    <a:pt x="116370" y="7899"/>
                  </a:lnTo>
                  <a:lnTo>
                    <a:pt x="116370" y="49834"/>
                  </a:lnTo>
                  <a:lnTo>
                    <a:pt x="108458" y="173977"/>
                  </a:lnTo>
                  <a:lnTo>
                    <a:pt x="80886" y="169113"/>
                  </a:lnTo>
                  <a:lnTo>
                    <a:pt x="113588" y="49339"/>
                  </a:lnTo>
                  <a:lnTo>
                    <a:pt x="116370" y="49834"/>
                  </a:lnTo>
                  <a:lnTo>
                    <a:pt x="116370" y="7899"/>
                  </a:lnTo>
                  <a:lnTo>
                    <a:pt x="71628" y="0"/>
                  </a:lnTo>
                  <a:lnTo>
                    <a:pt x="0" y="234162"/>
                  </a:lnTo>
                  <a:lnTo>
                    <a:pt x="59118" y="244576"/>
                  </a:lnTo>
                  <a:lnTo>
                    <a:pt x="69443" y="206514"/>
                  </a:lnTo>
                  <a:lnTo>
                    <a:pt x="106273" y="213017"/>
                  </a:lnTo>
                  <a:lnTo>
                    <a:pt x="103759" y="252450"/>
                  </a:lnTo>
                  <a:lnTo>
                    <a:pt x="161493" y="262636"/>
                  </a:lnTo>
                  <a:lnTo>
                    <a:pt x="163614" y="223113"/>
                  </a:lnTo>
                  <a:lnTo>
                    <a:pt x="165709" y="184073"/>
                  </a:lnTo>
                  <a:lnTo>
                    <a:pt x="172377" y="59702"/>
                  </a:lnTo>
                  <a:lnTo>
                    <a:pt x="174599" y="18161"/>
                  </a:lnTo>
                  <a:close/>
                </a:path>
                <a:path w="513714" h="311150">
                  <a:moveTo>
                    <a:pt x="366585" y="52019"/>
                  </a:moveTo>
                  <a:lnTo>
                    <a:pt x="307403" y="41579"/>
                  </a:lnTo>
                  <a:lnTo>
                    <a:pt x="275450" y="222783"/>
                  </a:lnTo>
                  <a:lnTo>
                    <a:pt x="273469" y="228574"/>
                  </a:lnTo>
                  <a:lnTo>
                    <a:pt x="268236" y="236245"/>
                  </a:lnTo>
                  <a:lnTo>
                    <a:pt x="263817" y="237718"/>
                  </a:lnTo>
                  <a:lnTo>
                    <a:pt x="251574" y="235559"/>
                  </a:lnTo>
                  <a:lnTo>
                    <a:pt x="247942" y="232600"/>
                  </a:lnTo>
                  <a:lnTo>
                    <a:pt x="245605" y="223393"/>
                  </a:lnTo>
                  <a:lnTo>
                    <a:pt x="245808" y="217220"/>
                  </a:lnTo>
                  <a:lnTo>
                    <a:pt x="277698" y="36334"/>
                  </a:lnTo>
                  <a:lnTo>
                    <a:pt x="218516" y="25908"/>
                  </a:lnTo>
                  <a:lnTo>
                    <a:pt x="187617" y="201091"/>
                  </a:lnTo>
                  <a:lnTo>
                    <a:pt x="186042" y="216750"/>
                  </a:lnTo>
                  <a:lnTo>
                    <a:pt x="187083" y="230771"/>
                  </a:lnTo>
                  <a:lnTo>
                    <a:pt x="218020" y="270573"/>
                  </a:lnTo>
                  <a:lnTo>
                    <a:pt x="267766" y="282714"/>
                  </a:lnTo>
                  <a:lnTo>
                    <a:pt x="283489" y="282206"/>
                  </a:lnTo>
                  <a:lnTo>
                    <a:pt x="318389" y="265684"/>
                  </a:lnTo>
                  <a:lnTo>
                    <a:pt x="335686" y="227266"/>
                  </a:lnTo>
                  <a:lnTo>
                    <a:pt x="366585" y="52019"/>
                  </a:lnTo>
                  <a:close/>
                </a:path>
                <a:path w="513714" h="311150">
                  <a:moveTo>
                    <a:pt x="513207" y="77863"/>
                  </a:moveTo>
                  <a:lnTo>
                    <a:pt x="380009" y="54381"/>
                  </a:lnTo>
                  <a:lnTo>
                    <a:pt x="371919" y="100279"/>
                  </a:lnTo>
                  <a:lnTo>
                    <a:pt x="408038" y="106641"/>
                  </a:lnTo>
                  <a:lnTo>
                    <a:pt x="373926" y="300088"/>
                  </a:lnTo>
                  <a:lnTo>
                    <a:pt x="434975" y="310781"/>
                  </a:lnTo>
                  <a:lnTo>
                    <a:pt x="469087" y="117348"/>
                  </a:lnTo>
                  <a:lnTo>
                    <a:pt x="505129" y="123698"/>
                  </a:lnTo>
                  <a:lnTo>
                    <a:pt x="513207" y="778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81687" y="8019950"/>
              <a:ext cx="263876" cy="271265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136968" y="8064963"/>
              <a:ext cx="191770" cy="266065"/>
            </a:xfrm>
            <a:custGeom>
              <a:avLst/>
              <a:gdLst/>
              <a:ahLst/>
              <a:cxnLst/>
              <a:rect l="l" t="t" r="r" b="b"/>
              <a:pathLst>
                <a:path w="191769" h="266065">
                  <a:moveTo>
                    <a:pt x="149398" y="265685"/>
                  </a:moveTo>
                  <a:lnTo>
                    <a:pt x="90009" y="255213"/>
                  </a:lnTo>
                  <a:lnTo>
                    <a:pt x="80597" y="129923"/>
                  </a:lnTo>
                  <a:lnTo>
                    <a:pt x="59455" y="249826"/>
                  </a:lnTo>
                  <a:lnTo>
                    <a:pt x="0" y="239342"/>
                  </a:lnTo>
                  <a:lnTo>
                    <a:pt x="42202" y="0"/>
                  </a:lnTo>
                  <a:lnTo>
                    <a:pt x="104898" y="11054"/>
                  </a:lnTo>
                  <a:lnTo>
                    <a:pt x="112699" y="130401"/>
                  </a:lnTo>
                  <a:lnTo>
                    <a:pt x="132873" y="15987"/>
                  </a:lnTo>
                  <a:lnTo>
                    <a:pt x="191601" y="26343"/>
                  </a:lnTo>
                  <a:lnTo>
                    <a:pt x="149398" y="2656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42812" y="8202984"/>
              <a:ext cx="107288" cy="10732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903699" y="8207451"/>
              <a:ext cx="173679" cy="24779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3056636" y="8232305"/>
              <a:ext cx="513715" cy="311150"/>
            </a:xfrm>
            <a:custGeom>
              <a:avLst/>
              <a:gdLst/>
              <a:ahLst/>
              <a:cxnLst/>
              <a:rect l="l" t="t" r="r" b="b"/>
              <a:pathLst>
                <a:path w="513714" h="311150">
                  <a:moveTo>
                    <a:pt x="174739" y="18199"/>
                  </a:moveTo>
                  <a:lnTo>
                    <a:pt x="116509" y="7937"/>
                  </a:lnTo>
                  <a:lnTo>
                    <a:pt x="116509" y="49872"/>
                  </a:lnTo>
                  <a:lnTo>
                    <a:pt x="108534" y="174002"/>
                  </a:lnTo>
                  <a:lnTo>
                    <a:pt x="80822" y="169113"/>
                  </a:lnTo>
                  <a:lnTo>
                    <a:pt x="113728" y="49377"/>
                  </a:lnTo>
                  <a:lnTo>
                    <a:pt x="116509" y="49872"/>
                  </a:lnTo>
                  <a:lnTo>
                    <a:pt x="116509" y="7937"/>
                  </a:lnTo>
                  <a:lnTo>
                    <a:pt x="71564" y="0"/>
                  </a:lnTo>
                  <a:lnTo>
                    <a:pt x="0" y="234175"/>
                  </a:lnTo>
                  <a:lnTo>
                    <a:pt x="59194" y="244602"/>
                  </a:lnTo>
                  <a:lnTo>
                    <a:pt x="69519" y="206540"/>
                  </a:lnTo>
                  <a:lnTo>
                    <a:pt x="106413" y="213055"/>
                  </a:lnTo>
                  <a:lnTo>
                    <a:pt x="103835" y="252476"/>
                  </a:lnTo>
                  <a:lnTo>
                    <a:pt x="161569" y="262661"/>
                  </a:lnTo>
                  <a:lnTo>
                    <a:pt x="163690" y="223139"/>
                  </a:lnTo>
                  <a:lnTo>
                    <a:pt x="165798" y="184099"/>
                  </a:lnTo>
                  <a:lnTo>
                    <a:pt x="172504" y="59740"/>
                  </a:lnTo>
                  <a:lnTo>
                    <a:pt x="174739" y="18199"/>
                  </a:lnTo>
                  <a:close/>
                </a:path>
                <a:path w="513714" h="311150">
                  <a:moveTo>
                    <a:pt x="366864" y="52070"/>
                  </a:moveTo>
                  <a:lnTo>
                    <a:pt x="307733" y="41643"/>
                  </a:lnTo>
                  <a:lnTo>
                    <a:pt x="275780" y="222859"/>
                  </a:lnTo>
                  <a:lnTo>
                    <a:pt x="273735" y="228638"/>
                  </a:lnTo>
                  <a:lnTo>
                    <a:pt x="268363" y="236283"/>
                  </a:lnTo>
                  <a:lnTo>
                    <a:pt x="264020" y="237756"/>
                  </a:lnTo>
                  <a:lnTo>
                    <a:pt x="251650" y="235585"/>
                  </a:lnTo>
                  <a:lnTo>
                    <a:pt x="248081" y="232638"/>
                  </a:lnTo>
                  <a:lnTo>
                    <a:pt x="245745" y="223431"/>
                  </a:lnTo>
                  <a:lnTo>
                    <a:pt x="245884" y="217246"/>
                  </a:lnTo>
                  <a:lnTo>
                    <a:pt x="277774" y="36360"/>
                  </a:lnTo>
                  <a:lnTo>
                    <a:pt x="218516" y="25920"/>
                  </a:lnTo>
                  <a:lnTo>
                    <a:pt x="187629" y="201104"/>
                  </a:lnTo>
                  <a:lnTo>
                    <a:pt x="186055" y="216763"/>
                  </a:lnTo>
                  <a:lnTo>
                    <a:pt x="187134" y="230784"/>
                  </a:lnTo>
                  <a:lnTo>
                    <a:pt x="218173" y="270637"/>
                  </a:lnTo>
                  <a:lnTo>
                    <a:pt x="268008" y="282778"/>
                  </a:lnTo>
                  <a:lnTo>
                    <a:pt x="283730" y="282257"/>
                  </a:lnTo>
                  <a:lnTo>
                    <a:pt x="318630" y="265734"/>
                  </a:lnTo>
                  <a:lnTo>
                    <a:pt x="335953" y="227330"/>
                  </a:lnTo>
                  <a:lnTo>
                    <a:pt x="366864" y="52070"/>
                  </a:lnTo>
                  <a:close/>
                </a:path>
                <a:path w="513714" h="311150">
                  <a:moveTo>
                    <a:pt x="513410" y="77914"/>
                  </a:moveTo>
                  <a:lnTo>
                    <a:pt x="380149" y="54419"/>
                  </a:lnTo>
                  <a:lnTo>
                    <a:pt x="372059" y="100317"/>
                  </a:lnTo>
                  <a:lnTo>
                    <a:pt x="408165" y="106680"/>
                  </a:lnTo>
                  <a:lnTo>
                    <a:pt x="374065" y="300126"/>
                  </a:lnTo>
                  <a:lnTo>
                    <a:pt x="435051" y="310807"/>
                  </a:lnTo>
                  <a:lnTo>
                    <a:pt x="469163" y="117373"/>
                  </a:lnTo>
                  <a:lnTo>
                    <a:pt x="505333" y="123748"/>
                  </a:lnTo>
                  <a:lnTo>
                    <a:pt x="513410" y="779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3" name="object 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541874" y="8312685"/>
              <a:ext cx="263953" cy="271283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797288" y="8357722"/>
              <a:ext cx="191770" cy="266065"/>
            </a:xfrm>
            <a:custGeom>
              <a:avLst/>
              <a:gdLst/>
              <a:ahLst/>
              <a:cxnLst/>
              <a:rect l="l" t="t" r="r" b="b"/>
              <a:pathLst>
                <a:path w="191770" h="266065">
                  <a:moveTo>
                    <a:pt x="149465" y="265697"/>
                  </a:moveTo>
                  <a:lnTo>
                    <a:pt x="90075" y="255225"/>
                  </a:lnTo>
                  <a:lnTo>
                    <a:pt x="80663" y="129935"/>
                  </a:lnTo>
                  <a:lnTo>
                    <a:pt x="59521" y="249837"/>
                  </a:lnTo>
                  <a:lnTo>
                    <a:pt x="0" y="239342"/>
                  </a:lnTo>
                  <a:lnTo>
                    <a:pt x="42202" y="0"/>
                  </a:lnTo>
                  <a:lnTo>
                    <a:pt x="104898" y="11054"/>
                  </a:lnTo>
                  <a:lnTo>
                    <a:pt x="112633" y="130389"/>
                  </a:lnTo>
                  <a:lnTo>
                    <a:pt x="132807" y="15976"/>
                  </a:lnTo>
                  <a:lnTo>
                    <a:pt x="191667" y="26354"/>
                  </a:lnTo>
                  <a:lnTo>
                    <a:pt x="149465" y="2656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203131" y="8495743"/>
              <a:ext cx="107288" cy="10732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564064" y="8500210"/>
              <a:ext cx="173587" cy="247777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4716894" y="8525052"/>
              <a:ext cx="513715" cy="311150"/>
            </a:xfrm>
            <a:custGeom>
              <a:avLst/>
              <a:gdLst/>
              <a:ahLst/>
              <a:cxnLst/>
              <a:rect l="l" t="t" r="r" b="b"/>
              <a:pathLst>
                <a:path w="513714" h="311150">
                  <a:moveTo>
                    <a:pt x="174663" y="18186"/>
                  </a:moveTo>
                  <a:lnTo>
                    <a:pt x="116624" y="7950"/>
                  </a:lnTo>
                  <a:lnTo>
                    <a:pt x="116624" y="49898"/>
                  </a:lnTo>
                  <a:lnTo>
                    <a:pt x="108597" y="174015"/>
                  </a:lnTo>
                  <a:lnTo>
                    <a:pt x="80949" y="169138"/>
                  </a:lnTo>
                  <a:lnTo>
                    <a:pt x="113665" y="49364"/>
                  </a:lnTo>
                  <a:lnTo>
                    <a:pt x="116624" y="49898"/>
                  </a:lnTo>
                  <a:lnTo>
                    <a:pt x="116624" y="7950"/>
                  </a:lnTo>
                  <a:lnTo>
                    <a:pt x="71564" y="0"/>
                  </a:lnTo>
                  <a:lnTo>
                    <a:pt x="0" y="234175"/>
                  </a:lnTo>
                  <a:lnTo>
                    <a:pt x="59055" y="244589"/>
                  </a:lnTo>
                  <a:lnTo>
                    <a:pt x="69380" y="206514"/>
                  </a:lnTo>
                  <a:lnTo>
                    <a:pt x="106337" y="213042"/>
                  </a:lnTo>
                  <a:lnTo>
                    <a:pt x="103759" y="252463"/>
                  </a:lnTo>
                  <a:lnTo>
                    <a:pt x="161632" y="262674"/>
                  </a:lnTo>
                  <a:lnTo>
                    <a:pt x="163741" y="223151"/>
                  </a:lnTo>
                  <a:lnTo>
                    <a:pt x="165823" y="184099"/>
                  </a:lnTo>
                  <a:lnTo>
                    <a:pt x="172453" y="59728"/>
                  </a:lnTo>
                  <a:lnTo>
                    <a:pt x="174663" y="18186"/>
                  </a:lnTo>
                  <a:close/>
                </a:path>
                <a:path w="513714" h="311150">
                  <a:moveTo>
                    <a:pt x="366852" y="52070"/>
                  </a:moveTo>
                  <a:lnTo>
                    <a:pt x="307594" y="41617"/>
                  </a:lnTo>
                  <a:lnTo>
                    <a:pt x="275640" y="222834"/>
                  </a:lnTo>
                  <a:lnTo>
                    <a:pt x="273672" y="228625"/>
                  </a:lnTo>
                  <a:lnTo>
                    <a:pt x="268363" y="236283"/>
                  </a:lnTo>
                  <a:lnTo>
                    <a:pt x="264083" y="237769"/>
                  </a:lnTo>
                  <a:lnTo>
                    <a:pt x="251574" y="235572"/>
                  </a:lnTo>
                  <a:lnTo>
                    <a:pt x="248005" y="232625"/>
                  </a:lnTo>
                  <a:lnTo>
                    <a:pt x="245872" y="223443"/>
                  </a:lnTo>
                  <a:lnTo>
                    <a:pt x="245872" y="217246"/>
                  </a:lnTo>
                  <a:lnTo>
                    <a:pt x="277774" y="36360"/>
                  </a:lnTo>
                  <a:lnTo>
                    <a:pt x="218579" y="25933"/>
                  </a:lnTo>
                  <a:lnTo>
                    <a:pt x="187680" y="201180"/>
                  </a:lnTo>
                  <a:lnTo>
                    <a:pt x="186093" y="216801"/>
                  </a:lnTo>
                  <a:lnTo>
                    <a:pt x="187147" y="230797"/>
                  </a:lnTo>
                  <a:lnTo>
                    <a:pt x="218046" y="270586"/>
                  </a:lnTo>
                  <a:lnTo>
                    <a:pt x="267982" y="282765"/>
                  </a:lnTo>
                  <a:lnTo>
                    <a:pt x="283667" y="282244"/>
                  </a:lnTo>
                  <a:lnTo>
                    <a:pt x="318592" y="265734"/>
                  </a:lnTo>
                  <a:lnTo>
                    <a:pt x="335953" y="227330"/>
                  </a:lnTo>
                  <a:lnTo>
                    <a:pt x="366852" y="52070"/>
                  </a:lnTo>
                  <a:close/>
                </a:path>
                <a:path w="513714" h="311150">
                  <a:moveTo>
                    <a:pt x="513283" y="77889"/>
                  </a:moveTo>
                  <a:lnTo>
                    <a:pt x="380009" y="54394"/>
                  </a:lnTo>
                  <a:lnTo>
                    <a:pt x="371919" y="100291"/>
                  </a:lnTo>
                  <a:lnTo>
                    <a:pt x="408101" y="106667"/>
                  </a:lnTo>
                  <a:lnTo>
                    <a:pt x="373989" y="300113"/>
                  </a:lnTo>
                  <a:lnTo>
                    <a:pt x="434911" y="310794"/>
                  </a:lnTo>
                  <a:lnTo>
                    <a:pt x="469023" y="117348"/>
                  </a:lnTo>
                  <a:lnTo>
                    <a:pt x="505193" y="123723"/>
                  </a:lnTo>
                  <a:lnTo>
                    <a:pt x="513283" y="7788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8" name="object 3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202127" y="8605432"/>
              <a:ext cx="264028" cy="271287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5457475" y="8650457"/>
              <a:ext cx="191770" cy="266065"/>
            </a:xfrm>
            <a:custGeom>
              <a:avLst/>
              <a:gdLst/>
              <a:ahLst/>
              <a:cxnLst/>
              <a:rect l="l" t="t" r="r" b="b"/>
              <a:pathLst>
                <a:path w="191770" h="266065">
                  <a:moveTo>
                    <a:pt x="149465" y="265697"/>
                  </a:moveTo>
                  <a:lnTo>
                    <a:pt x="89943" y="255202"/>
                  </a:lnTo>
                  <a:lnTo>
                    <a:pt x="80585" y="129989"/>
                  </a:lnTo>
                  <a:lnTo>
                    <a:pt x="59443" y="249892"/>
                  </a:lnTo>
                  <a:lnTo>
                    <a:pt x="0" y="239342"/>
                  </a:lnTo>
                  <a:lnTo>
                    <a:pt x="42202" y="0"/>
                  </a:lnTo>
                  <a:lnTo>
                    <a:pt x="104832" y="11043"/>
                  </a:lnTo>
                  <a:lnTo>
                    <a:pt x="112699" y="130401"/>
                  </a:lnTo>
                  <a:lnTo>
                    <a:pt x="132873" y="15987"/>
                  </a:lnTo>
                  <a:lnTo>
                    <a:pt x="191667" y="26354"/>
                  </a:lnTo>
                  <a:lnTo>
                    <a:pt x="149465" y="2656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0" name="object 4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863317" y="8788423"/>
              <a:ext cx="107422" cy="107463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5994847" y="8639161"/>
              <a:ext cx="4292600" cy="1204595"/>
            </a:xfrm>
            <a:custGeom>
              <a:avLst/>
              <a:gdLst/>
              <a:ahLst/>
              <a:cxnLst/>
              <a:rect l="l" t="t" r="r" b="b"/>
              <a:pathLst>
                <a:path w="4292600" h="1204595">
                  <a:moveTo>
                    <a:pt x="4292152" y="1204158"/>
                  </a:moveTo>
                  <a:lnTo>
                    <a:pt x="0" y="447337"/>
                  </a:lnTo>
                  <a:lnTo>
                    <a:pt x="78877" y="0"/>
                  </a:lnTo>
                  <a:lnTo>
                    <a:pt x="4292152" y="742913"/>
                  </a:lnTo>
                  <a:lnTo>
                    <a:pt x="4292152" y="1204158"/>
                  </a:lnTo>
                  <a:close/>
                </a:path>
              </a:pathLst>
            </a:custGeom>
            <a:solidFill>
              <a:srgbClr val="FDD22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2" name="object 4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196797" y="8788102"/>
              <a:ext cx="173717" cy="24780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6349631" y="8812974"/>
              <a:ext cx="513715" cy="311150"/>
            </a:xfrm>
            <a:custGeom>
              <a:avLst/>
              <a:gdLst/>
              <a:ahLst/>
              <a:cxnLst/>
              <a:rect l="l" t="t" r="r" b="b"/>
              <a:pathLst>
                <a:path w="513715" h="311150">
                  <a:moveTo>
                    <a:pt x="174739" y="18173"/>
                  </a:moveTo>
                  <a:lnTo>
                    <a:pt x="116497" y="7912"/>
                  </a:lnTo>
                  <a:lnTo>
                    <a:pt x="116497" y="49847"/>
                  </a:lnTo>
                  <a:lnTo>
                    <a:pt x="108534" y="173977"/>
                  </a:lnTo>
                  <a:lnTo>
                    <a:pt x="80949" y="169113"/>
                  </a:lnTo>
                  <a:lnTo>
                    <a:pt x="113728" y="49352"/>
                  </a:lnTo>
                  <a:lnTo>
                    <a:pt x="116497" y="49847"/>
                  </a:lnTo>
                  <a:lnTo>
                    <a:pt x="116497" y="7912"/>
                  </a:lnTo>
                  <a:lnTo>
                    <a:pt x="71691" y="0"/>
                  </a:lnTo>
                  <a:lnTo>
                    <a:pt x="0" y="234137"/>
                  </a:lnTo>
                  <a:lnTo>
                    <a:pt x="59182" y="244576"/>
                  </a:lnTo>
                  <a:lnTo>
                    <a:pt x="69519" y="206514"/>
                  </a:lnTo>
                  <a:lnTo>
                    <a:pt x="106337" y="213017"/>
                  </a:lnTo>
                  <a:lnTo>
                    <a:pt x="103835" y="252450"/>
                  </a:lnTo>
                  <a:lnTo>
                    <a:pt x="161569" y="262636"/>
                  </a:lnTo>
                  <a:lnTo>
                    <a:pt x="163690" y="223113"/>
                  </a:lnTo>
                  <a:lnTo>
                    <a:pt x="165798" y="184073"/>
                  </a:lnTo>
                  <a:lnTo>
                    <a:pt x="172491" y="59715"/>
                  </a:lnTo>
                  <a:lnTo>
                    <a:pt x="174739" y="18173"/>
                  </a:lnTo>
                  <a:close/>
                </a:path>
                <a:path w="513715" h="311150">
                  <a:moveTo>
                    <a:pt x="366661" y="52006"/>
                  </a:moveTo>
                  <a:lnTo>
                    <a:pt x="307530" y="41579"/>
                  </a:lnTo>
                  <a:lnTo>
                    <a:pt x="275590" y="222732"/>
                  </a:lnTo>
                  <a:lnTo>
                    <a:pt x="273621" y="228523"/>
                  </a:lnTo>
                  <a:lnTo>
                    <a:pt x="268363" y="236258"/>
                  </a:lnTo>
                  <a:lnTo>
                    <a:pt x="263944" y="237718"/>
                  </a:lnTo>
                  <a:lnTo>
                    <a:pt x="251714" y="235572"/>
                  </a:lnTo>
                  <a:lnTo>
                    <a:pt x="248069" y="232613"/>
                  </a:lnTo>
                  <a:lnTo>
                    <a:pt x="245872" y="223418"/>
                  </a:lnTo>
                  <a:lnTo>
                    <a:pt x="245948" y="217233"/>
                  </a:lnTo>
                  <a:lnTo>
                    <a:pt x="277837" y="36347"/>
                  </a:lnTo>
                  <a:lnTo>
                    <a:pt x="218643" y="25908"/>
                  </a:lnTo>
                  <a:lnTo>
                    <a:pt x="187744" y="201168"/>
                  </a:lnTo>
                  <a:lnTo>
                    <a:pt x="186143" y="216776"/>
                  </a:lnTo>
                  <a:lnTo>
                    <a:pt x="187185" y="230771"/>
                  </a:lnTo>
                  <a:lnTo>
                    <a:pt x="218109" y="270560"/>
                  </a:lnTo>
                  <a:lnTo>
                    <a:pt x="267792" y="282587"/>
                  </a:lnTo>
                  <a:lnTo>
                    <a:pt x="283514" y="282092"/>
                  </a:lnTo>
                  <a:lnTo>
                    <a:pt x="318427" y="265684"/>
                  </a:lnTo>
                  <a:lnTo>
                    <a:pt x="335749" y="227266"/>
                  </a:lnTo>
                  <a:lnTo>
                    <a:pt x="366661" y="52006"/>
                  </a:lnTo>
                  <a:close/>
                </a:path>
                <a:path w="513715" h="311150">
                  <a:moveTo>
                    <a:pt x="513283" y="77863"/>
                  </a:moveTo>
                  <a:lnTo>
                    <a:pt x="380085" y="54381"/>
                  </a:lnTo>
                  <a:lnTo>
                    <a:pt x="371995" y="100279"/>
                  </a:lnTo>
                  <a:lnTo>
                    <a:pt x="408101" y="106641"/>
                  </a:lnTo>
                  <a:lnTo>
                    <a:pt x="373989" y="300088"/>
                  </a:lnTo>
                  <a:lnTo>
                    <a:pt x="435051" y="310781"/>
                  </a:lnTo>
                  <a:lnTo>
                    <a:pt x="469150" y="117335"/>
                  </a:lnTo>
                  <a:lnTo>
                    <a:pt x="505193" y="123698"/>
                  </a:lnTo>
                  <a:lnTo>
                    <a:pt x="513283" y="778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4" name="object 4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834867" y="8893328"/>
              <a:ext cx="263942" cy="271281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7090215" y="8938352"/>
              <a:ext cx="191770" cy="266065"/>
            </a:xfrm>
            <a:custGeom>
              <a:avLst/>
              <a:gdLst/>
              <a:ahLst/>
              <a:cxnLst/>
              <a:rect l="l" t="t" r="r" b="b"/>
              <a:pathLst>
                <a:path w="191770" h="266065">
                  <a:moveTo>
                    <a:pt x="149398" y="265685"/>
                  </a:moveTo>
                  <a:lnTo>
                    <a:pt x="90009" y="255213"/>
                  </a:lnTo>
                  <a:lnTo>
                    <a:pt x="80718" y="130012"/>
                  </a:lnTo>
                  <a:lnTo>
                    <a:pt x="59575" y="249915"/>
                  </a:lnTo>
                  <a:lnTo>
                    <a:pt x="0" y="239342"/>
                  </a:lnTo>
                  <a:lnTo>
                    <a:pt x="42202" y="0"/>
                  </a:lnTo>
                  <a:lnTo>
                    <a:pt x="104898" y="11054"/>
                  </a:lnTo>
                  <a:lnTo>
                    <a:pt x="112699" y="130401"/>
                  </a:lnTo>
                  <a:lnTo>
                    <a:pt x="132873" y="15987"/>
                  </a:lnTo>
                  <a:lnTo>
                    <a:pt x="191601" y="26343"/>
                  </a:lnTo>
                  <a:lnTo>
                    <a:pt x="149398" y="2656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6" name="object 4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96125" y="9076385"/>
              <a:ext cx="107288" cy="10732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857065" y="9080859"/>
              <a:ext cx="173712" cy="247794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8009954" y="9105722"/>
              <a:ext cx="513715" cy="311150"/>
            </a:xfrm>
            <a:custGeom>
              <a:avLst/>
              <a:gdLst/>
              <a:ahLst/>
              <a:cxnLst/>
              <a:rect l="l" t="t" r="r" b="b"/>
              <a:pathLst>
                <a:path w="513715" h="311150">
                  <a:moveTo>
                    <a:pt x="174599" y="18161"/>
                  </a:moveTo>
                  <a:lnTo>
                    <a:pt x="116357" y="7899"/>
                  </a:lnTo>
                  <a:lnTo>
                    <a:pt x="116357" y="49834"/>
                  </a:lnTo>
                  <a:lnTo>
                    <a:pt x="108458" y="173977"/>
                  </a:lnTo>
                  <a:lnTo>
                    <a:pt x="80886" y="169113"/>
                  </a:lnTo>
                  <a:lnTo>
                    <a:pt x="113588" y="49339"/>
                  </a:lnTo>
                  <a:lnTo>
                    <a:pt x="116357" y="49834"/>
                  </a:lnTo>
                  <a:lnTo>
                    <a:pt x="116357" y="7899"/>
                  </a:lnTo>
                  <a:lnTo>
                    <a:pt x="71628" y="0"/>
                  </a:lnTo>
                  <a:lnTo>
                    <a:pt x="0" y="234149"/>
                  </a:lnTo>
                  <a:lnTo>
                    <a:pt x="59118" y="244576"/>
                  </a:lnTo>
                  <a:lnTo>
                    <a:pt x="69443" y="206514"/>
                  </a:lnTo>
                  <a:lnTo>
                    <a:pt x="106273" y="213017"/>
                  </a:lnTo>
                  <a:lnTo>
                    <a:pt x="103759" y="252450"/>
                  </a:lnTo>
                  <a:lnTo>
                    <a:pt x="161493" y="262636"/>
                  </a:lnTo>
                  <a:lnTo>
                    <a:pt x="163614" y="223113"/>
                  </a:lnTo>
                  <a:lnTo>
                    <a:pt x="165709" y="184061"/>
                  </a:lnTo>
                  <a:lnTo>
                    <a:pt x="172377" y="59702"/>
                  </a:lnTo>
                  <a:lnTo>
                    <a:pt x="174599" y="18161"/>
                  </a:lnTo>
                  <a:close/>
                </a:path>
                <a:path w="513715" h="311150">
                  <a:moveTo>
                    <a:pt x="366585" y="52006"/>
                  </a:moveTo>
                  <a:lnTo>
                    <a:pt x="307403" y="41579"/>
                  </a:lnTo>
                  <a:lnTo>
                    <a:pt x="275450" y="222783"/>
                  </a:lnTo>
                  <a:lnTo>
                    <a:pt x="273469" y="228574"/>
                  </a:lnTo>
                  <a:lnTo>
                    <a:pt x="268236" y="236245"/>
                  </a:lnTo>
                  <a:lnTo>
                    <a:pt x="263817" y="237705"/>
                  </a:lnTo>
                  <a:lnTo>
                    <a:pt x="251574" y="235559"/>
                  </a:lnTo>
                  <a:lnTo>
                    <a:pt x="247942" y="232600"/>
                  </a:lnTo>
                  <a:lnTo>
                    <a:pt x="245605" y="223393"/>
                  </a:lnTo>
                  <a:lnTo>
                    <a:pt x="245808" y="217220"/>
                  </a:lnTo>
                  <a:lnTo>
                    <a:pt x="277698" y="36334"/>
                  </a:lnTo>
                  <a:lnTo>
                    <a:pt x="218516" y="25895"/>
                  </a:lnTo>
                  <a:lnTo>
                    <a:pt x="187617" y="201091"/>
                  </a:lnTo>
                  <a:lnTo>
                    <a:pt x="186042" y="216738"/>
                  </a:lnTo>
                  <a:lnTo>
                    <a:pt x="187083" y="230759"/>
                  </a:lnTo>
                  <a:lnTo>
                    <a:pt x="218020" y="270573"/>
                  </a:lnTo>
                  <a:lnTo>
                    <a:pt x="267766" y="282714"/>
                  </a:lnTo>
                  <a:lnTo>
                    <a:pt x="283489" y="282194"/>
                  </a:lnTo>
                  <a:lnTo>
                    <a:pt x="318389" y="265684"/>
                  </a:lnTo>
                  <a:lnTo>
                    <a:pt x="335686" y="227266"/>
                  </a:lnTo>
                  <a:lnTo>
                    <a:pt x="366585" y="52006"/>
                  </a:lnTo>
                  <a:close/>
                </a:path>
                <a:path w="513715" h="311150">
                  <a:moveTo>
                    <a:pt x="513207" y="77863"/>
                  </a:moveTo>
                  <a:lnTo>
                    <a:pt x="380009" y="54381"/>
                  </a:lnTo>
                  <a:lnTo>
                    <a:pt x="371919" y="100279"/>
                  </a:lnTo>
                  <a:lnTo>
                    <a:pt x="408025" y="106641"/>
                  </a:lnTo>
                  <a:lnTo>
                    <a:pt x="373926" y="300088"/>
                  </a:lnTo>
                  <a:lnTo>
                    <a:pt x="434975" y="310781"/>
                  </a:lnTo>
                  <a:lnTo>
                    <a:pt x="469087" y="117335"/>
                  </a:lnTo>
                  <a:lnTo>
                    <a:pt x="505129" y="123698"/>
                  </a:lnTo>
                  <a:lnTo>
                    <a:pt x="513207" y="778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9" name="object 4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495187" y="9186087"/>
              <a:ext cx="263876" cy="271265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8750467" y="9231100"/>
              <a:ext cx="191770" cy="266065"/>
            </a:xfrm>
            <a:custGeom>
              <a:avLst/>
              <a:gdLst/>
              <a:ahLst/>
              <a:cxnLst/>
              <a:rect l="l" t="t" r="r" b="b"/>
              <a:pathLst>
                <a:path w="191770" h="266065">
                  <a:moveTo>
                    <a:pt x="149398" y="265685"/>
                  </a:moveTo>
                  <a:lnTo>
                    <a:pt x="90009" y="255213"/>
                  </a:lnTo>
                  <a:lnTo>
                    <a:pt x="80597" y="129923"/>
                  </a:lnTo>
                  <a:lnTo>
                    <a:pt x="59455" y="249826"/>
                  </a:lnTo>
                  <a:lnTo>
                    <a:pt x="0" y="239342"/>
                  </a:lnTo>
                  <a:lnTo>
                    <a:pt x="42202" y="0"/>
                  </a:lnTo>
                  <a:lnTo>
                    <a:pt x="104898" y="11054"/>
                  </a:lnTo>
                  <a:lnTo>
                    <a:pt x="112699" y="130401"/>
                  </a:lnTo>
                  <a:lnTo>
                    <a:pt x="132873" y="15987"/>
                  </a:lnTo>
                  <a:lnTo>
                    <a:pt x="191601" y="26343"/>
                  </a:lnTo>
                  <a:lnTo>
                    <a:pt x="149398" y="2656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1" name="object 5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156312" y="9369121"/>
              <a:ext cx="107288" cy="10732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9517198" y="9373588"/>
              <a:ext cx="173679" cy="247799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9670135" y="9398444"/>
              <a:ext cx="513715" cy="311150"/>
            </a:xfrm>
            <a:custGeom>
              <a:avLst/>
              <a:gdLst/>
              <a:ahLst/>
              <a:cxnLst/>
              <a:rect l="l" t="t" r="r" b="b"/>
              <a:pathLst>
                <a:path w="513715" h="311150">
                  <a:moveTo>
                    <a:pt x="174739" y="18199"/>
                  </a:moveTo>
                  <a:lnTo>
                    <a:pt x="116497" y="7937"/>
                  </a:lnTo>
                  <a:lnTo>
                    <a:pt x="116497" y="49872"/>
                  </a:lnTo>
                  <a:lnTo>
                    <a:pt x="108534" y="174002"/>
                  </a:lnTo>
                  <a:lnTo>
                    <a:pt x="80822" y="169113"/>
                  </a:lnTo>
                  <a:lnTo>
                    <a:pt x="113728" y="49377"/>
                  </a:lnTo>
                  <a:lnTo>
                    <a:pt x="116497" y="49872"/>
                  </a:lnTo>
                  <a:lnTo>
                    <a:pt x="116497" y="7937"/>
                  </a:lnTo>
                  <a:lnTo>
                    <a:pt x="71564" y="0"/>
                  </a:lnTo>
                  <a:lnTo>
                    <a:pt x="0" y="234162"/>
                  </a:lnTo>
                  <a:lnTo>
                    <a:pt x="59194" y="244602"/>
                  </a:lnTo>
                  <a:lnTo>
                    <a:pt x="69519" y="206527"/>
                  </a:lnTo>
                  <a:lnTo>
                    <a:pt x="106426" y="213042"/>
                  </a:lnTo>
                  <a:lnTo>
                    <a:pt x="103835" y="252476"/>
                  </a:lnTo>
                  <a:lnTo>
                    <a:pt x="161569" y="262661"/>
                  </a:lnTo>
                  <a:lnTo>
                    <a:pt x="163690" y="223139"/>
                  </a:lnTo>
                  <a:lnTo>
                    <a:pt x="165798" y="184099"/>
                  </a:lnTo>
                  <a:lnTo>
                    <a:pt x="172504" y="59740"/>
                  </a:lnTo>
                  <a:lnTo>
                    <a:pt x="174739" y="18199"/>
                  </a:lnTo>
                  <a:close/>
                </a:path>
                <a:path w="513715" h="311150">
                  <a:moveTo>
                    <a:pt x="366864" y="52070"/>
                  </a:moveTo>
                  <a:lnTo>
                    <a:pt x="307733" y="41643"/>
                  </a:lnTo>
                  <a:lnTo>
                    <a:pt x="275780" y="222859"/>
                  </a:lnTo>
                  <a:lnTo>
                    <a:pt x="273735" y="228638"/>
                  </a:lnTo>
                  <a:lnTo>
                    <a:pt x="268363" y="236283"/>
                  </a:lnTo>
                  <a:lnTo>
                    <a:pt x="264020" y="237756"/>
                  </a:lnTo>
                  <a:lnTo>
                    <a:pt x="251650" y="235585"/>
                  </a:lnTo>
                  <a:lnTo>
                    <a:pt x="248081" y="232625"/>
                  </a:lnTo>
                  <a:lnTo>
                    <a:pt x="245745" y="223418"/>
                  </a:lnTo>
                  <a:lnTo>
                    <a:pt x="245884" y="217246"/>
                  </a:lnTo>
                  <a:lnTo>
                    <a:pt x="277774" y="36360"/>
                  </a:lnTo>
                  <a:lnTo>
                    <a:pt x="218516" y="25908"/>
                  </a:lnTo>
                  <a:lnTo>
                    <a:pt x="187629" y="201104"/>
                  </a:lnTo>
                  <a:lnTo>
                    <a:pt x="186055" y="216763"/>
                  </a:lnTo>
                  <a:lnTo>
                    <a:pt x="187134" y="230784"/>
                  </a:lnTo>
                  <a:lnTo>
                    <a:pt x="218173" y="270637"/>
                  </a:lnTo>
                  <a:lnTo>
                    <a:pt x="268008" y="282778"/>
                  </a:lnTo>
                  <a:lnTo>
                    <a:pt x="283730" y="282257"/>
                  </a:lnTo>
                  <a:lnTo>
                    <a:pt x="318630" y="265734"/>
                  </a:lnTo>
                  <a:lnTo>
                    <a:pt x="335953" y="227330"/>
                  </a:lnTo>
                  <a:lnTo>
                    <a:pt x="366864" y="52070"/>
                  </a:lnTo>
                  <a:close/>
                </a:path>
                <a:path w="513715" h="311150">
                  <a:moveTo>
                    <a:pt x="513410" y="77914"/>
                  </a:moveTo>
                  <a:lnTo>
                    <a:pt x="380149" y="54419"/>
                  </a:lnTo>
                  <a:lnTo>
                    <a:pt x="372059" y="100317"/>
                  </a:lnTo>
                  <a:lnTo>
                    <a:pt x="408165" y="106680"/>
                  </a:lnTo>
                  <a:lnTo>
                    <a:pt x="374053" y="300126"/>
                  </a:lnTo>
                  <a:lnTo>
                    <a:pt x="435051" y="310807"/>
                  </a:lnTo>
                  <a:lnTo>
                    <a:pt x="469150" y="117360"/>
                  </a:lnTo>
                  <a:lnTo>
                    <a:pt x="505333" y="123748"/>
                  </a:lnTo>
                  <a:lnTo>
                    <a:pt x="513410" y="779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4" name="object 5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0155374" y="9478822"/>
              <a:ext cx="131625" cy="262167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180613" y="958690"/>
              <a:ext cx="8086725" cy="1381125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1305102" y="1235760"/>
              <a:ext cx="7780020" cy="1043305"/>
            </a:xfrm>
            <a:custGeom>
              <a:avLst/>
              <a:gdLst/>
              <a:ahLst/>
              <a:cxnLst/>
              <a:rect l="l" t="t" r="r" b="b"/>
              <a:pathLst>
                <a:path w="7780020" h="1043305">
                  <a:moveTo>
                    <a:pt x="1117333" y="540766"/>
                  </a:moveTo>
                  <a:lnTo>
                    <a:pt x="1087056" y="514286"/>
                  </a:lnTo>
                  <a:lnTo>
                    <a:pt x="1055458" y="486105"/>
                  </a:lnTo>
                  <a:lnTo>
                    <a:pt x="1023035" y="456488"/>
                  </a:lnTo>
                  <a:lnTo>
                    <a:pt x="990282" y="425678"/>
                  </a:lnTo>
                  <a:lnTo>
                    <a:pt x="957707" y="393979"/>
                  </a:lnTo>
                  <a:lnTo>
                    <a:pt x="925791" y="361632"/>
                  </a:lnTo>
                  <a:lnTo>
                    <a:pt x="895045" y="328904"/>
                  </a:lnTo>
                  <a:lnTo>
                    <a:pt x="865962" y="296075"/>
                  </a:lnTo>
                  <a:lnTo>
                    <a:pt x="839050" y="263423"/>
                  </a:lnTo>
                  <a:lnTo>
                    <a:pt x="811911" y="210324"/>
                  </a:lnTo>
                  <a:lnTo>
                    <a:pt x="809840" y="181825"/>
                  </a:lnTo>
                  <a:lnTo>
                    <a:pt x="814438" y="148539"/>
                  </a:lnTo>
                  <a:lnTo>
                    <a:pt x="841971" y="17399"/>
                  </a:lnTo>
                  <a:lnTo>
                    <a:pt x="589000" y="17399"/>
                  </a:lnTo>
                  <a:lnTo>
                    <a:pt x="561454" y="148539"/>
                  </a:lnTo>
                  <a:lnTo>
                    <a:pt x="538035" y="210324"/>
                  </a:lnTo>
                  <a:lnTo>
                    <a:pt x="488594" y="263423"/>
                  </a:lnTo>
                  <a:lnTo>
                    <a:pt x="447954" y="296075"/>
                  </a:lnTo>
                  <a:lnTo>
                    <a:pt x="405091" y="328904"/>
                  </a:lnTo>
                  <a:lnTo>
                    <a:pt x="360603" y="361632"/>
                  </a:lnTo>
                  <a:lnTo>
                    <a:pt x="315112" y="393979"/>
                  </a:lnTo>
                  <a:lnTo>
                    <a:pt x="269214" y="425678"/>
                  </a:lnTo>
                  <a:lnTo>
                    <a:pt x="223520" y="456488"/>
                  </a:lnTo>
                  <a:lnTo>
                    <a:pt x="178663" y="486105"/>
                  </a:lnTo>
                  <a:lnTo>
                    <a:pt x="135216" y="514286"/>
                  </a:lnTo>
                  <a:lnTo>
                    <a:pt x="93827" y="540766"/>
                  </a:lnTo>
                  <a:lnTo>
                    <a:pt x="185712" y="705548"/>
                  </a:lnTo>
                  <a:lnTo>
                    <a:pt x="272973" y="654253"/>
                  </a:lnTo>
                  <a:lnTo>
                    <a:pt x="316712" y="628053"/>
                  </a:lnTo>
                  <a:lnTo>
                    <a:pt x="360591" y="601294"/>
                  </a:lnTo>
                  <a:lnTo>
                    <a:pt x="404698" y="573836"/>
                  </a:lnTo>
                  <a:lnTo>
                    <a:pt x="449072" y="545541"/>
                  </a:lnTo>
                  <a:lnTo>
                    <a:pt x="493801" y="516280"/>
                  </a:lnTo>
                  <a:lnTo>
                    <a:pt x="538937" y="485902"/>
                  </a:lnTo>
                  <a:lnTo>
                    <a:pt x="584542" y="454266"/>
                  </a:lnTo>
                  <a:lnTo>
                    <a:pt x="630682" y="421233"/>
                  </a:lnTo>
                  <a:lnTo>
                    <a:pt x="662914" y="454266"/>
                  </a:lnTo>
                  <a:lnTo>
                    <a:pt x="695159" y="485902"/>
                  </a:lnTo>
                  <a:lnTo>
                    <a:pt x="727417" y="516280"/>
                  </a:lnTo>
                  <a:lnTo>
                    <a:pt x="759739" y="545541"/>
                  </a:lnTo>
                  <a:lnTo>
                    <a:pt x="792137" y="573836"/>
                  </a:lnTo>
                  <a:lnTo>
                    <a:pt x="824649" y="601294"/>
                  </a:lnTo>
                  <a:lnTo>
                    <a:pt x="857275" y="628053"/>
                  </a:lnTo>
                  <a:lnTo>
                    <a:pt x="890079" y="654253"/>
                  </a:lnTo>
                  <a:lnTo>
                    <a:pt x="923048" y="680046"/>
                  </a:lnTo>
                  <a:lnTo>
                    <a:pt x="956246" y="705548"/>
                  </a:lnTo>
                  <a:lnTo>
                    <a:pt x="1117333" y="540766"/>
                  </a:lnTo>
                  <a:close/>
                </a:path>
                <a:path w="7780020" h="1043305">
                  <a:moveTo>
                    <a:pt x="2183587" y="16776"/>
                  </a:moveTo>
                  <a:lnTo>
                    <a:pt x="1290040" y="16776"/>
                  </a:lnTo>
                  <a:lnTo>
                    <a:pt x="1251521" y="200190"/>
                  </a:lnTo>
                  <a:lnTo>
                    <a:pt x="1238859" y="260502"/>
                  </a:lnTo>
                  <a:lnTo>
                    <a:pt x="1201394" y="438886"/>
                  </a:lnTo>
                  <a:lnTo>
                    <a:pt x="1188466" y="500456"/>
                  </a:lnTo>
                  <a:lnTo>
                    <a:pt x="1148892" y="688898"/>
                  </a:lnTo>
                  <a:lnTo>
                    <a:pt x="1470342" y="688898"/>
                  </a:lnTo>
                  <a:lnTo>
                    <a:pt x="1448447" y="793165"/>
                  </a:lnTo>
                  <a:lnTo>
                    <a:pt x="1064323" y="793165"/>
                  </a:lnTo>
                  <a:lnTo>
                    <a:pt x="1064450" y="792581"/>
                  </a:lnTo>
                  <a:lnTo>
                    <a:pt x="40944" y="792581"/>
                  </a:lnTo>
                  <a:lnTo>
                    <a:pt x="0" y="987539"/>
                  </a:lnTo>
                  <a:lnTo>
                    <a:pt x="1021181" y="987539"/>
                  </a:lnTo>
                  <a:lnTo>
                    <a:pt x="1021118" y="987894"/>
                  </a:lnTo>
                  <a:lnTo>
                    <a:pt x="2044636" y="987894"/>
                  </a:lnTo>
                  <a:lnTo>
                    <a:pt x="2085530" y="793165"/>
                  </a:lnTo>
                  <a:lnTo>
                    <a:pt x="1699094" y="793165"/>
                  </a:lnTo>
                  <a:lnTo>
                    <a:pt x="1721002" y="688898"/>
                  </a:lnTo>
                  <a:lnTo>
                    <a:pt x="2054047" y="688898"/>
                  </a:lnTo>
                  <a:lnTo>
                    <a:pt x="2093620" y="500456"/>
                  </a:lnTo>
                  <a:lnTo>
                    <a:pt x="1415923" y="500456"/>
                  </a:lnTo>
                  <a:lnTo>
                    <a:pt x="1428838" y="438886"/>
                  </a:lnTo>
                  <a:lnTo>
                    <a:pt x="2083333" y="438886"/>
                  </a:lnTo>
                  <a:lnTo>
                    <a:pt x="2120798" y="260502"/>
                  </a:lnTo>
                  <a:lnTo>
                    <a:pt x="1466303" y="260502"/>
                  </a:lnTo>
                  <a:lnTo>
                    <a:pt x="1478965" y="200190"/>
                  </a:lnTo>
                  <a:lnTo>
                    <a:pt x="2145068" y="200190"/>
                  </a:lnTo>
                  <a:lnTo>
                    <a:pt x="2183587" y="16776"/>
                  </a:lnTo>
                  <a:close/>
                </a:path>
                <a:path w="7780020" h="1043305">
                  <a:moveTo>
                    <a:pt x="2887903" y="11595"/>
                  </a:moveTo>
                  <a:lnTo>
                    <a:pt x="2283307" y="11595"/>
                  </a:lnTo>
                  <a:lnTo>
                    <a:pt x="2248458" y="177546"/>
                  </a:lnTo>
                  <a:lnTo>
                    <a:pt x="2625610" y="177546"/>
                  </a:lnTo>
                  <a:lnTo>
                    <a:pt x="2616352" y="221640"/>
                  </a:lnTo>
                  <a:lnTo>
                    <a:pt x="2220633" y="221640"/>
                  </a:lnTo>
                  <a:lnTo>
                    <a:pt x="2189200" y="371335"/>
                  </a:lnTo>
                  <a:lnTo>
                    <a:pt x="2372550" y="371335"/>
                  </a:lnTo>
                  <a:lnTo>
                    <a:pt x="2325814" y="387210"/>
                  </a:lnTo>
                  <a:lnTo>
                    <a:pt x="2232012" y="417880"/>
                  </a:lnTo>
                  <a:lnTo>
                    <a:pt x="2139708" y="446773"/>
                  </a:lnTo>
                  <a:lnTo>
                    <a:pt x="2168982" y="605751"/>
                  </a:lnTo>
                  <a:lnTo>
                    <a:pt x="2276805" y="572592"/>
                  </a:lnTo>
                  <a:lnTo>
                    <a:pt x="2331072" y="555142"/>
                  </a:lnTo>
                  <a:lnTo>
                    <a:pt x="2385339" y="537095"/>
                  </a:lnTo>
                  <a:lnTo>
                    <a:pt x="2439428" y="518426"/>
                  </a:lnTo>
                  <a:lnTo>
                    <a:pt x="2493162" y="499135"/>
                  </a:lnTo>
                  <a:lnTo>
                    <a:pt x="2546362" y="479209"/>
                  </a:lnTo>
                  <a:lnTo>
                    <a:pt x="2598851" y="458622"/>
                  </a:lnTo>
                  <a:lnTo>
                    <a:pt x="2650452" y="437375"/>
                  </a:lnTo>
                  <a:lnTo>
                    <a:pt x="2700985" y="415442"/>
                  </a:lnTo>
                  <a:lnTo>
                    <a:pt x="2749029" y="388505"/>
                  </a:lnTo>
                  <a:lnTo>
                    <a:pt x="2788247" y="354952"/>
                  </a:lnTo>
                  <a:lnTo>
                    <a:pt x="2817037" y="315074"/>
                  </a:lnTo>
                  <a:lnTo>
                    <a:pt x="2833801" y="269214"/>
                  </a:lnTo>
                  <a:lnTo>
                    <a:pt x="2887903" y="11595"/>
                  </a:lnTo>
                  <a:close/>
                </a:path>
                <a:path w="7780020" h="1043305">
                  <a:moveTo>
                    <a:pt x="3093402" y="774052"/>
                  </a:moveTo>
                  <a:lnTo>
                    <a:pt x="3091865" y="732078"/>
                  </a:lnTo>
                  <a:lnTo>
                    <a:pt x="3082315" y="694207"/>
                  </a:lnTo>
                  <a:lnTo>
                    <a:pt x="3037611" y="634225"/>
                  </a:lnTo>
                  <a:lnTo>
                    <a:pt x="3001708" y="613816"/>
                  </a:lnTo>
                  <a:lnTo>
                    <a:pt x="2956255" y="600951"/>
                  </a:lnTo>
                  <a:lnTo>
                    <a:pt x="2900857" y="596468"/>
                  </a:lnTo>
                  <a:lnTo>
                    <a:pt x="2859875" y="596468"/>
                  </a:lnTo>
                  <a:lnTo>
                    <a:pt x="2859875" y="819277"/>
                  </a:lnTo>
                  <a:lnTo>
                    <a:pt x="2852458" y="835482"/>
                  </a:lnTo>
                  <a:lnTo>
                    <a:pt x="2838678" y="846251"/>
                  </a:lnTo>
                  <a:lnTo>
                    <a:pt x="2819171" y="852233"/>
                  </a:lnTo>
                  <a:lnTo>
                    <a:pt x="2794533" y="854087"/>
                  </a:lnTo>
                  <a:lnTo>
                    <a:pt x="2420874" y="854087"/>
                  </a:lnTo>
                  <a:lnTo>
                    <a:pt x="2397023" y="852233"/>
                  </a:lnTo>
                  <a:lnTo>
                    <a:pt x="2380018" y="846251"/>
                  </a:lnTo>
                  <a:lnTo>
                    <a:pt x="2370759" y="835482"/>
                  </a:lnTo>
                  <a:lnTo>
                    <a:pt x="2370163" y="819277"/>
                  </a:lnTo>
                  <a:lnTo>
                    <a:pt x="2377516" y="802576"/>
                  </a:lnTo>
                  <a:lnTo>
                    <a:pt x="2391003" y="791857"/>
                  </a:lnTo>
                  <a:lnTo>
                    <a:pt x="2410409" y="786142"/>
                  </a:lnTo>
                  <a:lnTo>
                    <a:pt x="2435491" y="784466"/>
                  </a:lnTo>
                  <a:lnTo>
                    <a:pt x="2809163" y="784466"/>
                  </a:lnTo>
                  <a:lnTo>
                    <a:pt x="2833535" y="786142"/>
                  </a:lnTo>
                  <a:lnTo>
                    <a:pt x="2850540" y="791857"/>
                  </a:lnTo>
                  <a:lnTo>
                    <a:pt x="2859532" y="802576"/>
                  </a:lnTo>
                  <a:lnTo>
                    <a:pt x="2859875" y="819277"/>
                  </a:lnTo>
                  <a:lnTo>
                    <a:pt x="2859875" y="596468"/>
                  </a:lnTo>
                  <a:lnTo>
                    <a:pt x="2422753" y="596468"/>
                  </a:lnTo>
                  <a:lnTo>
                    <a:pt x="2365476" y="600951"/>
                  </a:lnTo>
                  <a:lnTo>
                    <a:pt x="2314613" y="613816"/>
                  </a:lnTo>
                  <a:lnTo>
                    <a:pt x="2270137" y="634225"/>
                  </a:lnTo>
                  <a:lnTo>
                    <a:pt x="2232025" y="661301"/>
                  </a:lnTo>
                  <a:lnTo>
                    <a:pt x="2200249" y="694207"/>
                  </a:lnTo>
                  <a:lnTo>
                    <a:pt x="2174786" y="732078"/>
                  </a:lnTo>
                  <a:lnTo>
                    <a:pt x="2155609" y="774052"/>
                  </a:lnTo>
                  <a:lnTo>
                    <a:pt x="2142706" y="819277"/>
                  </a:lnTo>
                  <a:lnTo>
                    <a:pt x="2136457" y="864552"/>
                  </a:lnTo>
                  <a:lnTo>
                    <a:pt x="2137575" y="906653"/>
                  </a:lnTo>
                  <a:lnTo>
                    <a:pt x="2146541" y="944702"/>
                  </a:lnTo>
                  <a:lnTo>
                    <a:pt x="2189873" y="1005116"/>
                  </a:lnTo>
                  <a:lnTo>
                    <a:pt x="2225179" y="1025702"/>
                  </a:lnTo>
                  <a:lnTo>
                    <a:pt x="2270214" y="1038707"/>
                  </a:lnTo>
                  <a:lnTo>
                    <a:pt x="2325446" y="1043241"/>
                  </a:lnTo>
                  <a:lnTo>
                    <a:pt x="2803550" y="1043241"/>
                  </a:lnTo>
                  <a:lnTo>
                    <a:pt x="2860992" y="1038707"/>
                  </a:lnTo>
                  <a:lnTo>
                    <a:pt x="2912275" y="1025702"/>
                  </a:lnTo>
                  <a:lnTo>
                    <a:pt x="2957347" y="1005116"/>
                  </a:lnTo>
                  <a:lnTo>
                    <a:pt x="2996146" y="977823"/>
                  </a:lnTo>
                  <a:lnTo>
                    <a:pt x="3028607" y="944702"/>
                  </a:lnTo>
                  <a:lnTo>
                    <a:pt x="3054667" y="906653"/>
                  </a:lnTo>
                  <a:lnTo>
                    <a:pt x="3074251" y="864552"/>
                  </a:lnTo>
                  <a:lnTo>
                    <a:pt x="3087319" y="819277"/>
                  </a:lnTo>
                  <a:lnTo>
                    <a:pt x="3092005" y="784466"/>
                  </a:lnTo>
                  <a:lnTo>
                    <a:pt x="3093402" y="774052"/>
                  </a:lnTo>
                  <a:close/>
                </a:path>
                <a:path w="7780020" h="1043305">
                  <a:moveTo>
                    <a:pt x="3237319" y="0"/>
                  </a:moveTo>
                  <a:lnTo>
                    <a:pt x="3009874" y="0"/>
                  </a:lnTo>
                  <a:lnTo>
                    <a:pt x="2890215" y="569772"/>
                  </a:lnTo>
                  <a:lnTo>
                    <a:pt x="3117659" y="569772"/>
                  </a:lnTo>
                  <a:lnTo>
                    <a:pt x="3237319" y="0"/>
                  </a:lnTo>
                  <a:close/>
                </a:path>
                <a:path w="7780020" h="1043305">
                  <a:moveTo>
                    <a:pt x="4181017" y="3479"/>
                  </a:moveTo>
                  <a:lnTo>
                    <a:pt x="3545090" y="3479"/>
                  </a:lnTo>
                  <a:lnTo>
                    <a:pt x="3509518" y="172897"/>
                  </a:lnTo>
                  <a:lnTo>
                    <a:pt x="3917988" y="172897"/>
                  </a:lnTo>
                  <a:lnTo>
                    <a:pt x="3862667" y="436321"/>
                  </a:lnTo>
                  <a:lnTo>
                    <a:pt x="4090124" y="436321"/>
                  </a:lnTo>
                  <a:lnTo>
                    <a:pt x="4181017" y="3479"/>
                  </a:lnTo>
                  <a:close/>
                </a:path>
                <a:path w="7780020" h="1043305">
                  <a:moveTo>
                    <a:pt x="4303623" y="856411"/>
                  </a:moveTo>
                  <a:lnTo>
                    <a:pt x="3632885" y="856411"/>
                  </a:lnTo>
                  <a:lnTo>
                    <a:pt x="3667722" y="690460"/>
                  </a:lnTo>
                  <a:lnTo>
                    <a:pt x="3440277" y="690460"/>
                  </a:lnTo>
                  <a:lnTo>
                    <a:pt x="3370097" y="1024674"/>
                  </a:lnTo>
                  <a:lnTo>
                    <a:pt x="4268279" y="1024674"/>
                  </a:lnTo>
                  <a:lnTo>
                    <a:pt x="4303623" y="856411"/>
                  </a:lnTo>
                  <a:close/>
                </a:path>
                <a:path w="7780020" h="1043305">
                  <a:moveTo>
                    <a:pt x="5344528" y="850963"/>
                  </a:moveTo>
                  <a:lnTo>
                    <a:pt x="4680750" y="850963"/>
                  </a:lnTo>
                  <a:lnTo>
                    <a:pt x="4717681" y="675081"/>
                  </a:lnTo>
                  <a:lnTo>
                    <a:pt x="4489081" y="675081"/>
                  </a:lnTo>
                  <a:lnTo>
                    <a:pt x="4452137" y="850963"/>
                  </a:lnTo>
                  <a:lnTo>
                    <a:pt x="4415739" y="1024331"/>
                  </a:lnTo>
                  <a:lnTo>
                    <a:pt x="5308117" y="1024331"/>
                  </a:lnTo>
                  <a:lnTo>
                    <a:pt x="5344528" y="850963"/>
                  </a:lnTo>
                  <a:close/>
                </a:path>
                <a:path w="7780020" h="1043305">
                  <a:moveTo>
                    <a:pt x="5406783" y="526846"/>
                  </a:moveTo>
                  <a:lnTo>
                    <a:pt x="5179339" y="526846"/>
                  </a:lnTo>
                  <a:lnTo>
                    <a:pt x="5133289" y="746163"/>
                  </a:lnTo>
                  <a:lnTo>
                    <a:pt x="5360733" y="746163"/>
                  </a:lnTo>
                  <a:lnTo>
                    <a:pt x="5406783" y="526846"/>
                  </a:lnTo>
                  <a:close/>
                </a:path>
                <a:path w="7780020" h="1043305">
                  <a:moveTo>
                    <a:pt x="5517337" y="444"/>
                  </a:moveTo>
                  <a:lnTo>
                    <a:pt x="5289880" y="444"/>
                  </a:lnTo>
                  <a:lnTo>
                    <a:pt x="5273522" y="78333"/>
                  </a:lnTo>
                  <a:lnTo>
                    <a:pt x="5126152" y="78333"/>
                  </a:lnTo>
                  <a:lnTo>
                    <a:pt x="5087366" y="263004"/>
                  </a:lnTo>
                  <a:lnTo>
                    <a:pt x="5234749" y="263004"/>
                  </a:lnTo>
                  <a:lnTo>
                    <a:pt x="5218392" y="340906"/>
                  </a:lnTo>
                  <a:lnTo>
                    <a:pt x="5071008" y="340906"/>
                  </a:lnTo>
                  <a:lnTo>
                    <a:pt x="5046472" y="457733"/>
                  </a:lnTo>
                  <a:lnTo>
                    <a:pt x="4684420" y="457733"/>
                  </a:lnTo>
                  <a:lnTo>
                    <a:pt x="4698136" y="392404"/>
                  </a:lnTo>
                  <a:lnTo>
                    <a:pt x="5024221" y="392404"/>
                  </a:lnTo>
                  <a:lnTo>
                    <a:pt x="5057203" y="235369"/>
                  </a:lnTo>
                  <a:lnTo>
                    <a:pt x="5070653" y="171297"/>
                  </a:lnTo>
                  <a:lnTo>
                    <a:pt x="5105476" y="5473"/>
                  </a:lnTo>
                  <a:lnTo>
                    <a:pt x="4551946" y="5473"/>
                  </a:lnTo>
                  <a:lnTo>
                    <a:pt x="4517123" y="171297"/>
                  </a:lnTo>
                  <a:lnTo>
                    <a:pt x="4843208" y="171297"/>
                  </a:lnTo>
                  <a:lnTo>
                    <a:pt x="4829746" y="235369"/>
                  </a:lnTo>
                  <a:lnTo>
                    <a:pt x="4516425" y="235369"/>
                  </a:lnTo>
                  <a:lnTo>
                    <a:pt x="4521022" y="213525"/>
                  </a:lnTo>
                  <a:lnTo>
                    <a:pt x="4422381" y="213525"/>
                  </a:lnTo>
                  <a:lnTo>
                    <a:pt x="4467225" y="0"/>
                  </a:lnTo>
                  <a:lnTo>
                    <a:pt x="4239768" y="0"/>
                  </a:lnTo>
                  <a:lnTo>
                    <a:pt x="4139615" y="476935"/>
                  </a:lnTo>
                  <a:lnTo>
                    <a:pt x="3761308" y="476935"/>
                  </a:lnTo>
                  <a:lnTo>
                    <a:pt x="3801033" y="287782"/>
                  </a:lnTo>
                  <a:lnTo>
                    <a:pt x="3573576" y="287782"/>
                  </a:lnTo>
                  <a:lnTo>
                    <a:pt x="3533864" y="476935"/>
                  </a:lnTo>
                  <a:lnTo>
                    <a:pt x="3407372" y="476935"/>
                  </a:lnTo>
                  <a:lnTo>
                    <a:pt x="3372027" y="645210"/>
                  </a:lnTo>
                  <a:lnTo>
                    <a:pt x="4018407" y="645210"/>
                  </a:lnTo>
                  <a:lnTo>
                    <a:pt x="4122305" y="559333"/>
                  </a:lnTo>
                  <a:lnTo>
                    <a:pt x="4079659" y="762406"/>
                  </a:lnTo>
                  <a:lnTo>
                    <a:pt x="4307116" y="762406"/>
                  </a:lnTo>
                  <a:lnTo>
                    <a:pt x="4349762" y="559333"/>
                  </a:lnTo>
                  <a:lnTo>
                    <a:pt x="4381436" y="408470"/>
                  </a:lnTo>
                  <a:lnTo>
                    <a:pt x="4467314" y="408470"/>
                  </a:lnTo>
                  <a:lnTo>
                    <a:pt x="4456963" y="457733"/>
                  </a:lnTo>
                  <a:lnTo>
                    <a:pt x="4442460" y="526834"/>
                  </a:lnTo>
                  <a:lnTo>
                    <a:pt x="4420819" y="629843"/>
                  </a:lnTo>
                  <a:lnTo>
                    <a:pt x="5064874" y="629843"/>
                  </a:lnTo>
                  <a:lnTo>
                    <a:pt x="5086502" y="526834"/>
                  </a:lnTo>
                  <a:lnTo>
                    <a:pt x="5406796" y="526834"/>
                  </a:lnTo>
                  <a:lnTo>
                    <a:pt x="5421300" y="457733"/>
                  </a:lnTo>
                  <a:lnTo>
                    <a:pt x="5445836" y="340906"/>
                  </a:lnTo>
                  <a:lnTo>
                    <a:pt x="5462194" y="263004"/>
                  </a:lnTo>
                  <a:lnTo>
                    <a:pt x="5500979" y="78333"/>
                  </a:lnTo>
                  <a:lnTo>
                    <a:pt x="5517337" y="444"/>
                  </a:lnTo>
                  <a:close/>
                </a:path>
                <a:path w="7780020" h="1043305">
                  <a:moveTo>
                    <a:pt x="6661645" y="546569"/>
                  </a:moveTo>
                  <a:lnTo>
                    <a:pt x="6434201" y="546569"/>
                  </a:lnTo>
                  <a:lnTo>
                    <a:pt x="6417500" y="626084"/>
                  </a:lnTo>
                  <a:lnTo>
                    <a:pt x="5996254" y="626084"/>
                  </a:lnTo>
                  <a:lnTo>
                    <a:pt x="6012878" y="546938"/>
                  </a:lnTo>
                  <a:lnTo>
                    <a:pt x="5785434" y="546938"/>
                  </a:lnTo>
                  <a:lnTo>
                    <a:pt x="5768810" y="626084"/>
                  </a:lnTo>
                  <a:lnTo>
                    <a:pt x="5736094" y="781862"/>
                  </a:lnTo>
                  <a:lnTo>
                    <a:pt x="5720524" y="855980"/>
                  </a:lnTo>
                  <a:lnTo>
                    <a:pt x="5685447" y="1023073"/>
                  </a:lnTo>
                  <a:lnTo>
                    <a:pt x="6561582" y="1023073"/>
                  </a:lnTo>
                  <a:lnTo>
                    <a:pt x="6596570" y="856411"/>
                  </a:lnTo>
                  <a:lnTo>
                    <a:pt x="6596672" y="855980"/>
                  </a:lnTo>
                  <a:lnTo>
                    <a:pt x="6612179" y="782142"/>
                  </a:lnTo>
                  <a:lnTo>
                    <a:pt x="6384734" y="782142"/>
                  </a:lnTo>
                  <a:lnTo>
                    <a:pt x="6369228" y="855980"/>
                  </a:lnTo>
                  <a:lnTo>
                    <a:pt x="5947981" y="855980"/>
                  </a:lnTo>
                  <a:lnTo>
                    <a:pt x="5963539" y="781862"/>
                  </a:lnTo>
                  <a:lnTo>
                    <a:pt x="6612229" y="781862"/>
                  </a:lnTo>
                  <a:lnTo>
                    <a:pt x="6644818" y="626643"/>
                  </a:lnTo>
                  <a:lnTo>
                    <a:pt x="6644945" y="626084"/>
                  </a:lnTo>
                  <a:lnTo>
                    <a:pt x="6661645" y="546569"/>
                  </a:lnTo>
                  <a:close/>
                </a:path>
                <a:path w="7780020" h="1043305">
                  <a:moveTo>
                    <a:pt x="6704292" y="343484"/>
                  </a:moveTo>
                  <a:lnTo>
                    <a:pt x="6476847" y="343484"/>
                  </a:lnTo>
                  <a:lnTo>
                    <a:pt x="6441262" y="512914"/>
                  </a:lnTo>
                  <a:lnTo>
                    <a:pt x="6668719" y="512914"/>
                  </a:lnTo>
                  <a:lnTo>
                    <a:pt x="6704292" y="343484"/>
                  </a:lnTo>
                  <a:close/>
                </a:path>
                <a:path w="7780020" h="1043305">
                  <a:moveTo>
                    <a:pt x="6744144" y="153708"/>
                  </a:moveTo>
                  <a:lnTo>
                    <a:pt x="6391376" y="153708"/>
                  </a:lnTo>
                  <a:lnTo>
                    <a:pt x="6403416" y="96316"/>
                  </a:lnTo>
                  <a:lnTo>
                    <a:pt x="6403505" y="95923"/>
                  </a:lnTo>
                  <a:lnTo>
                    <a:pt x="6422428" y="5803"/>
                  </a:lnTo>
                  <a:lnTo>
                    <a:pt x="6194984" y="5803"/>
                  </a:lnTo>
                  <a:lnTo>
                    <a:pt x="6176048" y="95923"/>
                  </a:lnTo>
                  <a:lnTo>
                    <a:pt x="6142545" y="95923"/>
                  </a:lnTo>
                  <a:lnTo>
                    <a:pt x="6142545" y="255473"/>
                  </a:lnTo>
                  <a:lnTo>
                    <a:pt x="6125134" y="338391"/>
                  </a:lnTo>
                  <a:lnTo>
                    <a:pt x="5968479" y="338391"/>
                  </a:lnTo>
                  <a:lnTo>
                    <a:pt x="5985891" y="255473"/>
                  </a:lnTo>
                  <a:lnTo>
                    <a:pt x="6142545" y="255473"/>
                  </a:lnTo>
                  <a:lnTo>
                    <a:pt x="6142545" y="95923"/>
                  </a:lnTo>
                  <a:lnTo>
                    <a:pt x="6019393" y="95923"/>
                  </a:lnTo>
                  <a:lnTo>
                    <a:pt x="6038393" y="5473"/>
                  </a:lnTo>
                  <a:lnTo>
                    <a:pt x="5810948" y="5473"/>
                  </a:lnTo>
                  <a:lnTo>
                    <a:pt x="5791949" y="95923"/>
                  </a:lnTo>
                  <a:lnTo>
                    <a:pt x="5779808" y="153708"/>
                  </a:lnTo>
                  <a:lnTo>
                    <a:pt x="5758446" y="255473"/>
                  </a:lnTo>
                  <a:lnTo>
                    <a:pt x="5741035" y="338391"/>
                  </a:lnTo>
                  <a:lnTo>
                    <a:pt x="5739981" y="343408"/>
                  </a:lnTo>
                  <a:lnTo>
                    <a:pt x="5704624" y="511759"/>
                  </a:lnTo>
                  <a:lnTo>
                    <a:pt x="6316180" y="511759"/>
                  </a:lnTo>
                  <a:lnTo>
                    <a:pt x="6351537" y="343408"/>
                  </a:lnTo>
                  <a:lnTo>
                    <a:pt x="6704304" y="343408"/>
                  </a:lnTo>
                  <a:lnTo>
                    <a:pt x="6705270" y="338848"/>
                  </a:lnTo>
                  <a:lnTo>
                    <a:pt x="6705371" y="338391"/>
                  </a:lnTo>
                  <a:lnTo>
                    <a:pt x="6722770" y="255473"/>
                  </a:lnTo>
                  <a:lnTo>
                    <a:pt x="6722808" y="255295"/>
                  </a:lnTo>
                  <a:lnTo>
                    <a:pt x="6744144" y="153708"/>
                  </a:lnTo>
                  <a:close/>
                </a:path>
                <a:path w="7780020" h="1043305">
                  <a:moveTo>
                    <a:pt x="6776428" y="0"/>
                  </a:moveTo>
                  <a:lnTo>
                    <a:pt x="6548983" y="0"/>
                  </a:lnTo>
                  <a:lnTo>
                    <a:pt x="6516814" y="153174"/>
                  </a:lnTo>
                  <a:lnTo>
                    <a:pt x="6744259" y="153174"/>
                  </a:lnTo>
                  <a:lnTo>
                    <a:pt x="6776428" y="0"/>
                  </a:lnTo>
                  <a:close/>
                </a:path>
                <a:path w="7780020" h="1043305">
                  <a:moveTo>
                    <a:pt x="7656550" y="611009"/>
                  </a:moveTo>
                  <a:lnTo>
                    <a:pt x="6730505" y="611009"/>
                  </a:lnTo>
                  <a:lnTo>
                    <a:pt x="6704914" y="732866"/>
                  </a:lnTo>
                  <a:lnTo>
                    <a:pt x="7402347" y="732866"/>
                  </a:lnTo>
                  <a:lnTo>
                    <a:pt x="7396277" y="761758"/>
                  </a:lnTo>
                  <a:lnTo>
                    <a:pt x="6698843" y="761758"/>
                  </a:lnTo>
                  <a:lnTo>
                    <a:pt x="6676428" y="868540"/>
                  </a:lnTo>
                  <a:lnTo>
                    <a:pt x="6670357" y="897445"/>
                  </a:lnTo>
                  <a:lnTo>
                    <a:pt x="6643713" y="1024331"/>
                  </a:lnTo>
                  <a:lnTo>
                    <a:pt x="7581354" y="1024331"/>
                  </a:lnTo>
                  <a:lnTo>
                    <a:pt x="7607998" y="897445"/>
                  </a:lnTo>
                  <a:lnTo>
                    <a:pt x="6898970" y="897445"/>
                  </a:lnTo>
                  <a:lnTo>
                    <a:pt x="6905028" y="868540"/>
                  </a:lnTo>
                  <a:lnTo>
                    <a:pt x="7602461" y="868540"/>
                  </a:lnTo>
                  <a:lnTo>
                    <a:pt x="7624889" y="761758"/>
                  </a:lnTo>
                  <a:lnTo>
                    <a:pt x="7630960" y="732866"/>
                  </a:lnTo>
                  <a:lnTo>
                    <a:pt x="7656550" y="611009"/>
                  </a:lnTo>
                  <a:close/>
                </a:path>
                <a:path w="7780020" h="1043305">
                  <a:moveTo>
                    <a:pt x="7740993" y="440969"/>
                  </a:moveTo>
                  <a:lnTo>
                    <a:pt x="6717474" y="440969"/>
                  </a:lnTo>
                  <a:lnTo>
                    <a:pt x="6689699" y="573252"/>
                  </a:lnTo>
                  <a:lnTo>
                    <a:pt x="6855638" y="573252"/>
                  </a:lnTo>
                  <a:lnTo>
                    <a:pt x="6847840" y="610387"/>
                  </a:lnTo>
                  <a:lnTo>
                    <a:pt x="7075284" y="610387"/>
                  </a:lnTo>
                  <a:lnTo>
                    <a:pt x="7083082" y="573252"/>
                  </a:lnTo>
                  <a:lnTo>
                    <a:pt x="7319823" y="573252"/>
                  </a:lnTo>
                  <a:lnTo>
                    <a:pt x="7312025" y="610387"/>
                  </a:lnTo>
                  <a:lnTo>
                    <a:pt x="7539469" y="610387"/>
                  </a:lnTo>
                  <a:lnTo>
                    <a:pt x="7547267" y="573252"/>
                  </a:lnTo>
                  <a:lnTo>
                    <a:pt x="7713218" y="573252"/>
                  </a:lnTo>
                  <a:lnTo>
                    <a:pt x="7740993" y="440969"/>
                  </a:lnTo>
                  <a:close/>
                </a:path>
                <a:path w="7780020" h="1043305">
                  <a:moveTo>
                    <a:pt x="7779601" y="2959"/>
                  </a:moveTo>
                  <a:lnTo>
                    <a:pt x="6859359" y="2959"/>
                  </a:lnTo>
                  <a:lnTo>
                    <a:pt x="6834035" y="123558"/>
                  </a:lnTo>
                  <a:lnTo>
                    <a:pt x="7525664" y="123558"/>
                  </a:lnTo>
                  <a:lnTo>
                    <a:pt x="7519594" y="152450"/>
                  </a:lnTo>
                  <a:lnTo>
                    <a:pt x="6827964" y="152450"/>
                  </a:lnTo>
                  <a:lnTo>
                    <a:pt x="6805015" y="261759"/>
                  </a:lnTo>
                  <a:lnTo>
                    <a:pt x="6798945" y="290652"/>
                  </a:lnTo>
                  <a:lnTo>
                    <a:pt x="6773088" y="413766"/>
                  </a:lnTo>
                  <a:lnTo>
                    <a:pt x="7706093" y="413766"/>
                  </a:lnTo>
                  <a:lnTo>
                    <a:pt x="7731950" y="290652"/>
                  </a:lnTo>
                  <a:lnTo>
                    <a:pt x="7027558" y="290652"/>
                  </a:lnTo>
                  <a:lnTo>
                    <a:pt x="7033615" y="261759"/>
                  </a:lnTo>
                  <a:lnTo>
                    <a:pt x="7725245" y="261759"/>
                  </a:lnTo>
                  <a:lnTo>
                    <a:pt x="7748194" y="152450"/>
                  </a:lnTo>
                  <a:lnTo>
                    <a:pt x="7754264" y="123558"/>
                  </a:lnTo>
                  <a:lnTo>
                    <a:pt x="7779601" y="295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7" name="object 57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93003" y="2602661"/>
              <a:ext cx="8641047" cy="7180074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1526654" y="3371875"/>
              <a:ext cx="4946015" cy="1414780"/>
            </a:xfrm>
            <a:custGeom>
              <a:avLst/>
              <a:gdLst/>
              <a:ahLst/>
              <a:cxnLst/>
              <a:rect l="l" t="t" r="r" b="b"/>
              <a:pathLst>
                <a:path w="4946015" h="1414779">
                  <a:moveTo>
                    <a:pt x="177507" y="1158722"/>
                  </a:moveTo>
                  <a:lnTo>
                    <a:pt x="120459" y="1158722"/>
                  </a:lnTo>
                  <a:lnTo>
                    <a:pt x="120459" y="1181849"/>
                  </a:lnTo>
                  <a:lnTo>
                    <a:pt x="151803" y="1181849"/>
                  </a:lnTo>
                  <a:lnTo>
                    <a:pt x="151803" y="1355090"/>
                  </a:lnTo>
                  <a:lnTo>
                    <a:pt x="177507" y="1355090"/>
                  </a:lnTo>
                  <a:lnTo>
                    <a:pt x="177507" y="1158722"/>
                  </a:lnTo>
                  <a:close/>
                </a:path>
                <a:path w="4946015" h="1414779">
                  <a:moveTo>
                    <a:pt x="297954" y="1255128"/>
                  </a:moveTo>
                  <a:lnTo>
                    <a:pt x="290372" y="1207376"/>
                  </a:lnTo>
                  <a:lnTo>
                    <a:pt x="276123" y="1179499"/>
                  </a:lnTo>
                  <a:lnTo>
                    <a:pt x="276123" y="1255128"/>
                  </a:lnTo>
                  <a:lnTo>
                    <a:pt x="266065" y="1305115"/>
                  </a:lnTo>
                  <a:lnTo>
                    <a:pt x="238696" y="1346073"/>
                  </a:lnTo>
                  <a:lnTo>
                    <a:pt x="198259" y="1373746"/>
                  </a:lnTo>
                  <a:lnTo>
                    <a:pt x="148983" y="1383906"/>
                  </a:lnTo>
                  <a:lnTo>
                    <a:pt x="99491" y="1373746"/>
                  </a:lnTo>
                  <a:lnTo>
                    <a:pt x="58953" y="1346073"/>
                  </a:lnTo>
                  <a:lnTo>
                    <a:pt x="31559" y="1305115"/>
                  </a:lnTo>
                  <a:lnTo>
                    <a:pt x="21488" y="1255128"/>
                  </a:lnTo>
                  <a:lnTo>
                    <a:pt x="31559" y="1204988"/>
                  </a:lnTo>
                  <a:lnTo>
                    <a:pt x="58953" y="1164056"/>
                  </a:lnTo>
                  <a:lnTo>
                    <a:pt x="99491" y="1136472"/>
                  </a:lnTo>
                  <a:lnTo>
                    <a:pt x="148983" y="1126350"/>
                  </a:lnTo>
                  <a:lnTo>
                    <a:pt x="198018" y="1136472"/>
                  </a:lnTo>
                  <a:lnTo>
                    <a:pt x="198196" y="1136472"/>
                  </a:lnTo>
                  <a:lnTo>
                    <a:pt x="238696" y="1164196"/>
                  </a:lnTo>
                  <a:lnTo>
                    <a:pt x="266065" y="1205141"/>
                  </a:lnTo>
                  <a:lnTo>
                    <a:pt x="276123" y="1255128"/>
                  </a:lnTo>
                  <a:lnTo>
                    <a:pt x="276123" y="1179499"/>
                  </a:lnTo>
                  <a:lnTo>
                    <a:pt x="269252" y="1166050"/>
                  </a:lnTo>
                  <a:lnTo>
                    <a:pt x="237020" y="1133538"/>
                  </a:lnTo>
                  <a:lnTo>
                    <a:pt x="223189" y="1126350"/>
                  </a:lnTo>
                  <a:lnTo>
                    <a:pt x="196126" y="1112278"/>
                  </a:lnTo>
                  <a:lnTo>
                    <a:pt x="148983" y="1104658"/>
                  </a:lnTo>
                  <a:lnTo>
                    <a:pt x="102057" y="1112278"/>
                  </a:lnTo>
                  <a:lnTo>
                    <a:pt x="101904" y="1112278"/>
                  </a:lnTo>
                  <a:lnTo>
                    <a:pt x="61137" y="1133538"/>
                  </a:lnTo>
                  <a:lnTo>
                    <a:pt x="28714" y="1166202"/>
                  </a:lnTo>
                  <a:lnTo>
                    <a:pt x="7581" y="1207516"/>
                  </a:lnTo>
                  <a:lnTo>
                    <a:pt x="0" y="1255128"/>
                  </a:lnTo>
                  <a:lnTo>
                    <a:pt x="7581" y="1302753"/>
                  </a:lnTo>
                  <a:lnTo>
                    <a:pt x="28714" y="1344066"/>
                  </a:lnTo>
                  <a:lnTo>
                    <a:pt x="60934" y="1376616"/>
                  </a:lnTo>
                  <a:lnTo>
                    <a:pt x="101841" y="1397952"/>
                  </a:lnTo>
                  <a:lnTo>
                    <a:pt x="148983" y="1405610"/>
                  </a:lnTo>
                  <a:lnTo>
                    <a:pt x="196126" y="1397952"/>
                  </a:lnTo>
                  <a:lnTo>
                    <a:pt x="223037" y="1383906"/>
                  </a:lnTo>
                  <a:lnTo>
                    <a:pt x="237020" y="1376616"/>
                  </a:lnTo>
                  <a:lnTo>
                    <a:pt x="269252" y="1344066"/>
                  </a:lnTo>
                  <a:lnTo>
                    <a:pt x="290372" y="1302753"/>
                  </a:lnTo>
                  <a:lnTo>
                    <a:pt x="297954" y="1255128"/>
                  </a:lnTo>
                  <a:close/>
                </a:path>
                <a:path w="4946015" h="1414779">
                  <a:moveTo>
                    <a:pt x="673176" y="1276477"/>
                  </a:moveTo>
                  <a:lnTo>
                    <a:pt x="619556" y="1238542"/>
                  </a:lnTo>
                  <a:lnTo>
                    <a:pt x="570687" y="1198206"/>
                  </a:lnTo>
                  <a:lnTo>
                    <a:pt x="551675" y="1159433"/>
                  </a:lnTo>
                  <a:lnTo>
                    <a:pt x="551675" y="1108925"/>
                  </a:lnTo>
                  <a:lnTo>
                    <a:pt x="512927" y="1108925"/>
                  </a:lnTo>
                  <a:lnTo>
                    <a:pt x="512927" y="1159433"/>
                  </a:lnTo>
                  <a:lnTo>
                    <a:pt x="511797" y="1170901"/>
                  </a:lnTo>
                  <a:lnTo>
                    <a:pt x="471170" y="1217891"/>
                  </a:lnTo>
                  <a:lnTo>
                    <a:pt x="418439" y="1258595"/>
                  </a:lnTo>
                  <a:lnTo>
                    <a:pt x="392137" y="1276477"/>
                  </a:lnTo>
                  <a:lnTo>
                    <a:pt x="415378" y="1305293"/>
                  </a:lnTo>
                  <a:lnTo>
                    <a:pt x="445084" y="1284770"/>
                  </a:lnTo>
                  <a:lnTo>
                    <a:pt x="474764" y="1262824"/>
                  </a:lnTo>
                  <a:lnTo>
                    <a:pt x="503974" y="1239608"/>
                  </a:lnTo>
                  <a:lnTo>
                    <a:pt x="532295" y="1215288"/>
                  </a:lnTo>
                  <a:lnTo>
                    <a:pt x="560730" y="1239608"/>
                  </a:lnTo>
                  <a:lnTo>
                    <a:pt x="590194" y="1262824"/>
                  </a:lnTo>
                  <a:lnTo>
                    <a:pt x="620115" y="1284770"/>
                  </a:lnTo>
                  <a:lnTo>
                    <a:pt x="649935" y="1305293"/>
                  </a:lnTo>
                  <a:lnTo>
                    <a:pt x="673176" y="1276477"/>
                  </a:lnTo>
                  <a:close/>
                </a:path>
                <a:path w="4946015" h="1414779">
                  <a:moveTo>
                    <a:pt x="684441" y="1360436"/>
                  </a:moveTo>
                  <a:lnTo>
                    <a:pt x="380860" y="1360436"/>
                  </a:lnTo>
                  <a:lnTo>
                    <a:pt x="380860" y="1393164"/>
                  </a:lnTo>
                  <a:lnTo>
                    <a:pt x="684441" y="1393164"/>
                  </a:lnTo>
                  <a:lnTo>
                    <a:pt x="684441" y="1360436"/>
                  </a:lnTo>
                  <a:close/>
                </a:path>
                <a:path w="4946015" h="1414779">
                  <a:moveTo>
                    <a:pt x="994371" y="1360957"/>
                  </a:moveTo>
                  <a:lnTo>
                    <a:pt x="864057" y="1360957"/>
                  </a:lnTo>
                  <a:lnTo>
                    <a:pt x="864057" y="1302245"/>
                  </a:lnTo>
                  <a:lnTo>
                    <a:pt x="968311" y="1302245"/>
                  </a:lnTo>
                  <a:lnTo>
                    <a:pt x="968311" y="1269060"/>
                  </a:lnTo>
                  <a:lnTo>
                    <a:pt x="759815" y="1269060"/>
                  </a:lnTo>
                  <a:lnTo>
                    <a:pt x="759815" y="1221828"/>
                  </a:lnTo>
                  <a:lnTo>
                    <a:pt x="959154" y="1221828"/>
                  </a:lnTo>
                  <a:lnTo>
                    <a:pt x="959154" y="1189913"/>
                  </a:lnTo>
                  <a:lnTo>
                    <a:pt x="759815" y="1189913"/>
                  </a:lnTo>
                  <a:lnTo>
                    <a:pt x="759815" y="1143965"/>
                  </a:lnTo>
                  <a:lnTo>
                    <a:pt x="962317" y="1143965"/>
                  </a:lnTo>
                  <a:lnTo>
                    <a:pt x="962317" y="1110780"/>
                  </a:lnTo>
                  <a:lnTo>
                    <a:pt x="723188" y="1110780"/>
                  </a:lnTo>
                  <a:lnTo>
                    <a:pt x="723188" y="1143965"/>
                  </a:lnTo>
                  <a:lnTo>
                    <a:pt x="723188" y="1189913"/>
                  </a:lnTo>
                  <a:lnTo>
                    <a:pt x="723188" y="1221828"/>
                  </a:lnTo>
                  <a:lnTo>
                    <a:pt x="723188" y="1269060"/>
                  </a:lnTo>
                  <a:lnTo>
                    <a:pt x="723188" y="1302245"/>
                  </a:lnTo>
                  <a:lnTo>
                    <a:pt x="826731" y="1302245"/>
                  </a:lnTo>
                  <a:lnTo>
                    <a:pt x="826731" y="1360957"/>
                  </a:lnTo>
                  <a:lnTo>
                    <a:pt x="690791" y="1360957"/>
                  </a:lnTo>
                  <a:lnTo>
                    <a:pt x="690791" y="1392859"/>
                  </a:lnTo>
                  <a:lnTo>
                    <a:pt x="994371" y="1392859"/>
                  </a:lnTo>
                  <a:lnTo>
                    <a:pt x="994371" y="1360957"/>
                  </a:lnTo>
                  <a:close/>
                </a:path>
                <a:path w="4946015" h="1414779">
                  <a:moveTo>
                    <a:pt x="1186307" y="1111059"/>
                  </a:moveTo>
                  <a:lnTo>
                    <a:pt x="1021842" y="1111059"/>
                  </a:lnTo>
                  <a:lnTo>
                    <a:pt x="1021842" y="1143787"/>
                  </a:lnTo>
                  <a:lnTo>
                    <a:pt x="1149680" y="1143787"/>
                  </a:lnTo>
                  <a:lnTo>
                    <a:pt x="1149680" y="1173314"/>
                  </a:lnTo>
                  <a:lnTo>
                    <a:pt x="1018311" y="1173314"/>
                  </a:lnTo>
                  <a:lnTo>
                    <a:pt x="1018311" y="1205331"/>
                  </a:lnTo>
                  <a:lnTo>
                    <a:pt x="1142288" y="1205331"/>
                  </a:lnTo>
                  <a:lnTo>
                    <a:pt x="1140523" y="1207465"/>
                  </a:lnTo>
                  <a:lnTo>
                    <a:pt x="1073035" y="1235214"/>
                  </a:lnTo>
                  <a:lnTo>
                    <a:pt x="1038720" y="1247622"/>
                  </a:lnTo>
                  <a:lnTo>
                    <a:pt x="1005281" y="1260106"/>
                  </a:lnTo>
                  <a:lnTo>
                    <a:pt x="1017968" y="1289278"/>
                  </a:lnTo>
                  <a:lnTo>
                    <a:pt x="1088491" y="1263002"/>
                  </a:lnTo>
                  <a:lnTo>
                    <a:pt x="1123746" y="1249413"/>
                  </a:lnTo>
                  <a:lnTo>
                    <a:pt x="1170406" y="1227759"/>
                  </a:lnTo>
                  <a:lnTo>
                    <a:pt x="1186307" y="1187183"/>
                  </a:lnTo>
                  <a:lnTo>
                    <a:pt x="1186307" y="1111059"/>
                  </a:lnTo>
                  <a:close/>
                </a:path>
                <a:path w="4946015" h="1414779">
                  <a:moveTo>
                    <a:pt x="1280337" y="1102868"/>
                  </a:moveTo>
                  <a:lnTo>
                    <a:pt x="1243711" y="1102868"/>
                  </a:lnTo>
                  <a:lnTo>
                    <a:pt x="1243711" y="1279677"/>
                  </a:lnTo>
                  <a:lnTo>
                    <a:pt x="1280337" y="1279677"/>
                  </a:lnTo>
                  <a:lnTo>
                    <a:pt x="1280337" y="1102868"/>
                  </a:lnTo>
                  <a:close/>
                </a:path>
                <a:path w="4946015" h="1414779">
                  <a:moveTo>
                    <a:pt x="1288440" y="1351534"/>
                  </a:moveTo>
                  <a:lnTo>
                    <a:pt x="1282801" y="1325511"/>
                  </a:lnTo>
                  <a:lnTo>
                    <a:pt x="1280261" y="1322362"/>
                  </a:lnTo>
                  <a:lnTo>
                    <a:pt x="1267091" y="1306042"/>
                  </a:lnTo>
                  <a:lnTo>
                    <a:pt x="1251813" y="1298282"/>
                  </a:lnTo>
                  <a:lnTo>
                    <a:pt x="1251813" y="1351534"/>
                  </a:lnTo>
                  <a:lnTo>
                    <a:pt x="1248791" y="1364653"/>
                  </a:lnTo>
                  <a:lnTo>
                    <a:pt x="1240320" y="1373733"/>
                  </a:lnTo>
                  <a:lnTo>
                    <a:pt x="1227302" y="1379004"/>
                  </a:lnTo>
                  <a:lnTo>
                    <a:pt x="1210614" y="1380705"/>
                  </a:lnTo>
                  <a:lnTo>
                    <a:pt x="1114107" y="1380705"/>
                  </a:lnTo>
                  <a:lnTo>
                    <a:pt x="1097419" y="1379004"/>
                  </a:lnTo>
                  <a:lnTo>
                    <a:pt x="1084402" y="1373733"/>
                  </a:lnTo>
                  <a:lnTo>
                    <a:pt x="1075931" y="1364653"/>
                  </a:lnTo>
                  <a:lnTo>
                    <a:pt x="1072908" y="1351534"/>
                  </a:lnTo>
                  <a:lnTo>
                    <a:pt x="1075931" y="1338427"/>
                  </a:lnTo>
                  <a:lnTo>
                    <a:pt x="1084402" y="1329347"/>
                  </a:lnTo>
                  <a:lnTo>
                    <a:pt x="1097419" y="1324076"/>
                  </a:lnTo>
                  <a:lnTo>
                    <a:pt x="1114107" y="1322362"/>
                  </a:lnTo>
                  <a:lnTo>
                    <a:pt x="1210614" y="1322362"/>
                  </a:lnTo>
                  <a:lnTo>
                    <a:pt x="1227302" y="1324076"/>
                  </a:lnTo>
                  <a:lnTo>
                    <a:pt x="1240320" y="1329347"/>
                  </a:lnTo>
                  <a:lnTo>
                    <a:pt x="1248791" y="1338427"/>
                  </a:lnTo>
                  <a:lnTo>
                    <a:pt x="1251813" y="1351534"/>
                  </a:lnTo>
                  <a:lnTo>
                    <a:pt x="1251813" y="1298282"/>
                  </a:lnTo>
                  <a:lnTo>
                    <a:pt x="1243126" y="1293863"/>
                  </a:lnTo>
                  <a:lnTo>
                    <a:pt x="1212723" y="1289634"/>
                  </a:lnTo>
                  <a:lnTo>
                    <a:pt x="1111999" y="1289634"/>
                  </a:lnTo>
                  <a:lnTo>
                    <a:pt x="1081595" y="1293863"/>
                  </a:lnTo>
                  <a:lnTo>
                    <a:pt x="1057630" y="1306042"/>
                  </a:lnTo>
                  <a:lnTo>
                    <a:pt x="1041920" y="1325511"/>
                  </a:lnTo>
                  <a:lnTo>
                    <a:pt x="1036281" y="1351534"/>
                  </a:lnTo>
                  <a:lnTo>
                    <a:pt x="1041920" y="1377569"/>
                  </a:lnTo>
                  <a:lnTo>
                    <a:pt x="1057630" y="1397025"/>
                  </a:lnTo>
                  <a:lnTo>
                    <a:pt x="1081595" y="1409217"/>
                  </a:lnTo>
                  <a:lnTo>
                    <a:pt x="1111999" y="1413433"/>
                  </a:lnTo>
                  <a:lnTo>
                    <a:pt x="1212723" y="1413433"/>
                  </a:lnTo>
                  <a:lnTo>
                    <a:pt x="1243126" y="1409217"/>
                  </a:lnTo>
                  <a:lnTo>
                    <a:pt x="1267091" y="1397025"/>
                  </a:lnTo>
                  <a:lnTo>
                    <a:pt x="1280261" y="1380705"/>
                  </a:lnTo>
                  <a:lnTo>
                    <a:pt x="1282801" y="1377569"/>
                  </a:lnTo>
                  <a:lnTo>
                    <a:pt x="1288440" y="1351534"/>
                  </a:lnTo>
                  <a:close/>
                </a:path>
                <a:path w="4946015" h="1414779">
                  <a:moveTo>
                    <a:pt x="1590268" y="1326997"/>
                  </a:moveTo>
                  <a:lnTo>
                    <a:pt x="1553641" y="1326997"/>
                  </a:lnTo>
                  <a:lnTo>
                    <a:pt x="1553641" y="1378572"/>
                  </a:lnTo>
                  <a:lnTo>
                    <a:pt x="1590268" y="1378572"/>
                  </a:lnTo>
                  <a:lnTo>
                    <a:pt x="1590268" y="1326997"/>
                  </a:lnTo>
                  <a:close/>
                </a:path>
                <a:path w="4946015" h="1414779">
                  <a:moveTo>
                    <a:pt x="1590268" y="1294587"/>
                  </a:moveTo>
                  <a:lnTo>
                    <a:pt x="1354302" y="1294587"/>
                  </a:lnTo>
                  <a:lnTo>
                    <a:pt x="1354302" y="1326489"/>
                  </a:lnTo>
                  <a:lnTo>
                    <a:pt x="1354302" y="1378826"/>
                  </a:lnTo>
                  <a:lnTo>
                    <a:pt x="1354302" y="1410728"/>
                  </a:lnTo>
                  <a:lnTo>
                    <a:pt x="1590268" y="1410728"/>
                  </a:lnTo>
                  <a:lnTo>
                    <a:pt x="1590268" y="1378826"/>
                  </a:lnTo>
                  <a:lnTo>
                    <a:pt x="1390929" y="1378826"/>
                  </a:lnTo>
                  <a:lnTo>
                    <a:pt x="1390929" y="1326489"/>
                  </a:lnTo>
                  <a:lnTo>
                    <a:pt x="1590268" y="1326489"/>
                  </a:lnTo>
                  <a:lnTo>
                    <a:pt x="1590268" y="1294587"/>
                  </a:lnTo>
                  <a:close/>
                </a:path>
                <a:path w="4946015" h="1414779">
                  <a:moveTo>
                    <a:pt x="1590268" y="1166939"/>
                  </a:moveTo>
                  <a:lnTo>
                    <a:pt x="1495882" y="1166939"/>
                  </a:lnTo>
                  <a:lnTo>
                    <a:pt x="1495882" y="1151966"/>
                  </a:lnTo>
                  <a:lnTo>
                    <a:pt x="1495882" y="1151623"/>
                  </a:lnTo>
                  <a:lnTo>
                    <a:pt x="1495882" y="1107503"/>
                  </a:lnTo>
                  <a:lnTo>
                    <a:pt x="1459255" y="1107503"/>
                  </a:lnTo>
                  <a:lnTo>
                    <a:pt x="1459255" y="1151623"/>
                  </a:lnTo>
                  <a:lnTo>
                    <a:pt x="1459255" y="1183538"/>
                  </a:lnTo>
                  <a:lnTo>
                    <a:pt x="1459255" y="1200124"/>
                  </a:lnTo>
                  <a:lnTo>
                    <a:pt x="1459255" y="1230769"/>
                  </a:lnTo>
                  <a:lnTo>
                    <a:pt x="1363103" y="1230769"/>
                  </a:lnTo>
                  <a:lnTo>
                    <a:pt x="1363103" y="1183538"/>
                  </a:lnTo>
                  <a:lnTo>
                    <a:pt x="1459255" y="1183538"/>
                  </a:lnTo>
                  <a:lnTo>
                    <a:pt x="1459255" y="1151623"/>
                  </a:lnTo>
                  <a:lnTo>
                    <a:pt x="1363103" y="1151623"/>
                  </a:lnTo>
                  <a:lnTo>
                    <a:pt x="1363103" y="1106957"/>
                  </a:lnTo>
                  <a:lnTo>
                    <a:pt x="1326476" y="1106957"/>
                  </a:lnTo>
                  <a:lnTo>
                    <a:pt x="1326476" y="1263954"/>
                  </a:lnTo>
                  <a:lnTo>
                    <a:pt x="1495882" y="1263954"/>
                  </a:lnTo>
                  <a:lnTo>
                    <a:pt x="1495882" y="1230769"/>
                  </a:lnTo>
                  <a:lnTo>
                    <a:pt x="1495882" y="1200124"/>
                  </a:lnTo>
                  <a:lnTo>
                    <a:pt x="1553641" y="1200124"/>
                  </a:lnTo>
                  <a:lnTo>
                    <a:pt x="1553641" y="1278610"/>
                  </a:lnTo>
                  <a:lnTo>
                    <a:pt x="1590268" y="1278610"/>
                  </a:lnTo>
                  <a:lnTo>
                    <a:pt x="1590268" y="1200124"/>
                  </a:lnTo>
                  <a:lnTo>
                    <a:pt x="1590268" y="1199642"/>
                  </a:lnTo>
                  <a:lnTo>
                    <a:pt x="1590268" y="1183538"/>
                  </a:lnTo>
                  <a:lnTo>
                    <a:pt x="1590268" y="1166939"/>
                  </a:lnTo>
                  <a:close/>
                </a:path>
                <a:path w="4946015" h="1414779">
                  <a:moveTo>
                    <a:pt x="1590268" y="1102868"/>
                  </a:moveTo>
                  <a:lnTo>
                    <a:pt x="1553641" y="1102868"/>
                  </a:lnTo>
                  <a:lnTo>
                    <a:pt x="1553641" y="1166901"/>
                  </a:lnTo>
                  <a:lnTo>
                    <a:pt x="1590268" y="1166901"/>
                  </a:lnTo>
                  <a:lnTo>
                    <a:pt x="1590268" y="1102868"/>
                  </a:lnTo>
                  <a:close/>
                </a:path>
                <a:path w="4946015" h="1414779">
                  <a:moveTo>
                    <a:pt x="1842084" y="1268653"/>
                  </a:moveTo>
                  <a:lnTo>
                    <a:pt x="1822551" y="1251699"/>
                  </a:lnTo>
                  <a:lnTo>
                    <a:pt x="1803387" y="1233881"/>
                  </a:lnTo>
                  <a:lnTo>
                    <a:pt x="1789874" y="1220622"/>
                  </a:lnTo>
                  <a:lnTo>
                    <a:pt x="1785073" y="1215923"/>
                  </a:lnTo>
                  <a:lnTo>
                    <a:pt x="1760105" y="1186611"/>
                  </a:lnTo>
                  <a:lnTo>
                    <a:pt x="1757908" y="1172248"/>
                  </a:lnTo>
                  <a:lnTo>
                    <a:pt x="1757908" y="1149121"/>
                  </a:lnTo>
                  <a:lnTo>
                    <a:pt x="1828342" y="1149121"/>
                  </a:lnTo>
                  <a:lnTo>
                    <a:pt x="1828342" y="1116393"/>
                  </a:lnTo>
                  <a:lnTo>
                    <a:pt x="1645208" y="1116393"/>
                  </a:lnTo>
                  <a:lnTo>
                    <a:pt x="1645208" y="1149121"/>
                  </a:lnTo>
                  <a:lnTo>
                    <a:pt x="1720570" y="1149121"/>
                  </a:lnTo>
                  <a:lnTo>
                    <a:pt x="1720570" y="1172248"/>
                  </a:lnTo>
                  <a:lnTo>
                    <a:pt x="1692021" y="1217015"/>
                  </a:lnTo>
                  <a:lnTo>
                    <a:pt x="1650187" y="1256855"/>
                  </a:lnTo>
                  <a:lnTo>
                    <a:pt x="1630057" y="1274699"/>
                  </a:lnTo>
                  <a:lnTo>
                    <a:pt x="1652257" y="1299603"/>
                  </a:lnTo>
                  <a:lnTo>
                    <a:pt x="1673872" y="1280909"/>
                  </a:lnTo>
                  <a:lnTo>
                    <a:pt x="1696275" y="1260779"/>
                  </a:lnTo>
                  <a:lnTo>
                    <a:pt x="1718411" y="1240320"/>
                  </a:lnTo>
                  <a:lnTo>
                    <a:pt x="1739239" y="1220622"/>
                  </a:lnTo>
                  <a:lnTo>
                    <a:pt x="1758988" y="1239393"/>
                  </a:lnTo>
                  <a:lnTo>
                    <a:pt x="1779130" y="1258150"/>
                  </a:lnTo>
                  <a:lnTo>
                    <a:pt x="1799666" y="1276654"/>
                  </a:lnTo>
                  <a:lnTo>
                    <a:pt x="1820595" y="1294625"/>
                  </a:lnTo>
                  <a:lnTo>
                    <a:pt x="1842084" y="1268653"/>
                  </a:lnTo>
                  <a:close/>
                </a:path>
                <a:path w="4946015" h="1414779">
                  <a:moveTo>
                    <a:pt x="1853704" y="1339088"/>
                  </a:moveTo>
                  <a:lnTo>
                    <a:pt x="1756143" y="1339088"/>
                  </a:lnTo>
                  <a:lnTo>
                    <a:pt x="1756143" y="1273632"/>
                  </a:lnTo>
                  <a:lnTo>
                    <a:pt x="1718818" y="1273632"/>
                  </a:lnTo>
                  <a:lnTo>
                    <a:pt x="1718818" y="1339088"/>
                  </a:lnTo>
                  <a:lnTo>
                    <a:pt x="1627949" y="1339088"/>
                  </a:lnTo>
                  <a:lnTo>
                    <a:pt x="1627949" y="1371815"/>
                  </a:lnTo>
                  <a:lnTo>
                    <a:pt x="1853704" y="1371815"/>
                  </a:lnTo>
                  <a:lnTo>
                    <a:pt x="1853704" y="1339088"/>
                  </a:lnTo>
                  <a:close/>
                </a:path>
                <a:path w="4946015" h="1414779">
                  <a:moveTo>
                    <a:pt x="1904415" y="1102868"/>
                  </a:moveTo>
                  <a:lnTo>
                    <a:pt x="1867789" y="1102868"/>
                  </a:lnTo>
                  <a:lnTo>
                    <a:pt x="1867789" y="1414145"/>
                  </a:lnTo>
                  <a:lnTo>
                    <a:pt x="1904415" y="1414145"/>
                  </a:lnTo>
                  <a:lnTo>
                    <a:pt x="1904415" y="1102868"/>
                  </a:lnTo>
                  <a:close/>
                </a:path>
                <a:path w="4946015" h="1414779">
                  <a:moveTo>
                    <a:pt x="2209050" y="1193749"/>
                  </a:moveTo>
                  <a:lnTo>
                    <a:pt x="1998091" y="1193749"/>
                  </a:lnTo>
                  <a:lnTo>
                    <a:pt x="1998091" y="1175880"/>
                  </a:lnTo>
                  <a:lnTo>
                    <a:pt x="2203069" y="1175880"/>
                  </a:lnTo>
                  <a:lnTo>
                    <a:pt x="2203069" y="1147800"/>
                  </a:lnTo>
                  <a:lnTo>
                    <a:pt x="2203069" y="1129931"/>
                  </a:lnTo>
                  <a:lnTo>
                    <a:pt x="2203069" y="1100569"/>
                  </a:lnTo>
                  <a:lnTo>
                    <a:pt x="1961464" y="1100569"/>
                  </a:lnTo>
                  <a:lnTo>
                    <a:pt x="1961464" y="1129931"/>
                  </a:lnTo>
                  <a:lnTo>
                    <a:pt x="2166442" y="1129931"/>
                  </a:lnTo>
                  <a:lnTo>
                    <a:pt x="2166442" y="1147800"/>
                  </a:lnTo>
                  <a:lnTo>
                    <a:pt x="1961464" y="1147800"/>
                  </a:lnTo>
                  <a:lnTo>
                    <a:pt x="1961464" y="1175880"/>
                  </a:lnTo>
                  <a:lnTo>
                    <a:pt x="1961464" y="1193749"/>
                  </a:lnTo>
                  <a:lnTo>
                    <a:pt x="1961464" y="1224381"/>
                  </a:lnTo>
                  <a:lnTo>
                    <a:pt x="2209050" y="1224381"/>
                  </a:lnTo>
                  <a:lnTo>
                    <a:pt x="2209050" y="1193749"/>
                  </a:lnTo>
                  <a:close/>
                </a:path>
                <a:path w="4946015" h="1414779">
                  <a:moveTo>
                    <a:pt x="2211171" y="1385201"/>
                  </a:moveTo>
                  <a:lnTo>
                    <a:pt x="1997036" y="1385201"/>
                  </a:lnTo>
                  <a:lnTo>
                    <a:pt x="1997036" y="1367332"/>
                  </a:lnTo>
                  <a:lnTo>
                    <a:pt x="2204123" y="1367332"/>
                  </a:lnTo>
                  <a:lnTo>
                    <a:pt x="2204123" y="1339253"/>
                  </a:lnTo>
                  <a:lnTo>
                    <a:pt x="2204123" y="1321384"/>
                  </a:lnTo>
                  <a:lnTo>
                    <a:pt x="2204123" y="1292034"/>
                  </a:lnTo>
                  <a:lnTo>
                    <a:pt x="1960067" y="1292034"/>
                  </a:lnTo>
                  <a:lnTo>
                    <a:pt x="1960067" y="1321384"/>
                  </a:lnTo>
                  <a:lnTo>
                    <a:pt x="2167496" y="1321384"/>
                  </a:lnTo>
                  <a:lnTo>
                    <a:pt x="2167496" y="1339253"/>
                  </a:lnTo>
                  <a:lnTo>
                    <a:pt x="1960410" y="1339253"/>
                  </a:lnTo>
                  <a:lnTo>
                    <a:pt x="1960410" y="1367332"/>
                  </a:lnTo>
                  <a:lnTo>
                    <a:pt x="1960410" y="1385201"/>
                  </a:lnTo>
                  <a:lnTo>
                    <a:pt x="1960410" y="1414564"/>
                  </a:lnTo>
                  <a:lnTo>
                    <a:pt x="2211171" y="1414564"/>
                  </a:lnTo>
                  <a:lnTo>
                    <a:pt x="2211171" y="1385201"/>
                  </a:lnTo>
                  <a:close/>
                </a:path>
                <a:path w="4946015" h="1414779">
                  <a:moveTo>
                    <a:pt x="2234057" y="1242326"/>
                  </a:moveTo>
                  <a:lnTo>
                    <a:pt x="1930476" y="1242326"/>
                  </a:lnTo>
                  <a:lnTo>
                    <a:pt x="1930476" y="1272565"/>
                  </a:lnTo>
                  <a:lnTo>
                    <a:pt x="2234057" y="1272565"/>
                  </a:lnTo>
                  <a:lnTo>
                    <a:pt x="2234057" y="1242326"/>
                  </a:lnTo>
                  <a:close/>
                </a:path>
                <a:path w="4946015" h="1414779">
                  <a:moveTo>
                    <a:pt x="2456688" y="233718"/>
                  </a:moveTo>
                  <a:lnTo>
                    <a:pt x="2438743" y="210146"/>
                  </a:lnTo>
                  <a:lnTo>
                    <a:pt x="2422753" y="187566"/>
                  </a:lnTo>
                  <a:lnTo>
                    <a:pt x="2408402" y="165392"/>
                  </a:lnTo>
                  <a:lnTo>
                    <a:pt x="2408009" y="164706"/>
                  </a:lnTo>
                  <a:lnTo>
                    <a:pt x="2395410" y="143002"/>
                  </a:lnTo>
                  <a:lnTo>
                    <a:pt x="2391206" y="132956"/>
                  </a:lnTo>
                  <a:lnTo>
                    <a:pt x="2388501" y="121793"/>
                  </a:lnTo>
                  <a:lnTo>
                    <a:pt x="2387041" y="110045"/>
                  </a:lnTo>
                  <a:lnTo>
                    <a:pt x="2386609" y="98183"/>
                  </a:lnTo>
                  <a:lnTo>
                    <a:pt x="2386609" y="48729"/>
                  </a:lnTo>
                  <a:lnTo>
                    <a:pt x="2440482" y="48729"/>
                  </a:lnTo>
                  <a:lnTo>
                    <a:pt x="2440482" y="16002"/>
                  </a:lnTo>
                  <a:lnTo>
                    <a:pt x="2291156" y="16002"/>
                  </a:lnTo>
                  <a:lnTo>
                    <a:pt x="2291156" y="48729"/>
                  </a:lnTo>
                  <a:lnTo>
                    <a:pt x="2349982" y="48729"/>
                  </a:lnTo>
                  <a:lnTo>
                    <a:pt x="2349982" y="98183"/>
                  </a:lnTo>
                  <a:lnTo>
                    <a:pt x="2341168" y="143002"/>
                  </a:lnTo>
                  <a:lnTo>
                    <a:pt x="2310663" y="192011"/>
                  </a:lnTo>
                  <a:lnTo>
                    <a:pt x="2273554" y="242620"/>
                  </a:lnTo>
                  <a:lnTo>
                    <a:pt x="2299614" y="263956"/>
                  </a:lnTo>
                  <a:lnTo>
                    <a:pt x="2318677" y="238950"/>
                  </a:lnTo>
                  <a:lnTo>
                    <a:pt x="2336635" y="214071"/>
                  </a:lnTo>
                  <a:lnTo>
                    <a:pt x="2353348" y="189318"/>
                  </a:lnTo>
                  <a:lnTo>
                    <a:pt x="2368639" y="164706"/>
                  </a:lnTo>
                  <a:lnTo>
                    <a:pt x="2383117" y="188163"/>
                  </a:lnTo>
                  <a:lnTo>
                    <a:pt x="2398318" y="210642"/>
                  </a:lnTo>
                  <a:lnTo>
                    <a:pt x="2414701" y="233197"/>
                  </a:lnTo>
                  <a:lnTo>
                    <a:pt x="2432735" y="256844"/>
                  </a:lnTo>
                  <a:lnTo>
                    <a:pt x="2456688" y="233718"/>
                  </a:lnTo>
                  <a:close/>
                </a:path>
                <a:path w="4946015" h="1414779">
                  <a:moveTo>
                    <a:pt x="2505291" y="3911"/>
                  </a:moveTo>
                  <a:lnTo>
                    <a:pt x="2469019" y="3911"/>
                  </a:lnTo>
                  <a:lnTo>
                    <a:pt x="2469019" y="96761"/>
                  </a:lnTo>
                  <a:lnTo>
                    <a:pt x="2419362" y="96761"/>
                  </a:lnTo>
                  <a:lnTo>
                    <a:pt x="2419362" y="129489"/>
                  </a:lnTo>
                  <a:lnTo>
                    <a:pt x="2469019" y="129489"/>
                  </a:lnTo>
                  <a:lnTo>
                    <a:pt x="2469019" y="302387"/>
                  </a:lnTo>
                  <a:lnTo>
                    <a:pt x="2505291" y="302387"/>
                  </a:lnTo>
                  <a:lnTo>
                    <a:pt x="2505291" y="3911"/>
                  </a:lnTo>
                  <a:close/>
                </a:path>
                <a:path w="4946015" h="1414779">
                  <a:moveTo>
                    <a:pt x="2529471" y="1343710"/>
                  </a:moveTo>
                  <a:lnTo>
                    <a:pt x="2487638" y="1290662"/>
                  </a:lnTo>
                  <a:lnTo>
                    <a:pt x="2450579" y="1237348"/>
                  </a:lnTo>
                  <a:lnTo>
                    <a:pt x="2441473" y="1198206"/>
                  </a:lnTo>
                  <a:lnTo>
                    <a:pt x="2441422" y="1151255"/>
                  </a:lnTo>
                  <a:lnTo>
                    <a:pt x="2511501" y="1151255"/>
                  </a:lnTo>
                  <a:lnTo>
                    <a:pt x="2511501" y="1118527"/>
                  </a:lnTo>
                  <a:lnTo>
                    <a:pt x="2330132" y="1118527"/>
                  </a:lnTo>
                  <a:lnTo>
                    <a:pt x="2330132" y="1151255"/>
                  </a:lnTo>
                  <a:lnTo>
                    <a:pt x="2404084" y="1151255"/>
                  </a:lnTo>
                  <a:lnTo>
                    <a:pt x="2404084" y="1198206"/>
                  </a:lnTo>
                  <a:lnTo>
                    <a:pt x="2394572" y="1238770"/>
                  </a:lnTo>
                  <a:lnTo>
                    <a:pt x="2356320" y="1293647"/>
                  </a:lnTo>
                  <a:lnTo>
                    <a:pt x="2312517" y="1347978"/>
                  </a:lnTo>
                  <a:lnTo>
                    <a:pt x="2336469" y="1372882"/>
                  </a:lnTo>
                  <a:lnTo>
                    <a:pt x="2359863" y="1345209"/>
                  </a:lnTo>
                  <a:lnTo>
                    <a:pt x="2382558" y="1317434"/>
                  </a:lnTo>
                  <a:lnTo>
                    <a:pt x="2403868" y="1289989"/>
                  </a:lnTo>
                  <a:lnTo>
                    <a:pt x="2423109" y="1263319"/>
                  </a:lnTo>
                  <a:lnTo>
                    <a:pt x="2441778" y="1289126"/>
                  </a:lnTo>
                  <a:lnTo>
                    <a:pt x="2461539" y="1314767"/>
                  </a:lnTo>
                  <a:lnTo>
                    <a:pt x="2482685" y="1341005"/>
                  </a:lnTo>
                  <a:lnTo>
                    <a:pt x="2505519" y="1368615"/>
                  </a:lnTo>
                  <a:lnTo>
                    <a:pt x="2529471" y="1343710"/>
                  </a:lnTo>
                  <a:close/>
                </a:path>
                <a:path w="4946015" h="1414779">
                  <a:moveTo>
                    <a:pt x="2573617" y="355"/>
                  </a:moveTo>
                  <a:lnTo>
                    <a:pt x="2536990" y="355"/>
                  </a:lnTo>
                  <a:lnTo>
                    <a:pt x="2536990" y="311277"/>
                  </a:lnTo>
                  <a:lnTo>
                    <a:pt x="2573617" y="311277"/>
                  </a:lnTo>
                  <a:lnTo>
                    <a:pt x="2573617" y="355"/>
                  </a:lnTo>
                  <a:close/>
                </a:path>
                <a:path w="4946015" h="1414779">
                  <a:moveTo>
                    <a:pt x="2595321" y="1102868"/>
                  </a:moveTo>
                  <a:lnTo>
                    <a:pt x="2558694" y="1102868"/>
                  </a:lnTo>
                  <a:lnTo>
                    <a:pt x="2558694" y="1202486"/>
                  </a:lnTo>
                  <a:lnTo>
                    <a:pt x="2488958" y="1202486"/>
                  </a:lnTo>
                  <a:lnTo>
                    <a:pt x="2488958" y="1235925"/>
                  </a:lnTo>
                  <a:lnTo>
                    <a:pt x="2558694" y="1235925"/>
                  </a:lnTo>
                  <a:lnTo>
                    <a:pt x="2558694" y="1414145"/>
                  </a:lnTo>
                  <a:lnTo>
                    <a:pt x="2595321" y="1414145"/>
                  </a:lnTo>
                  <a:lnTo>
                    <a:pt x="2595321" y="1102868"/>
                  </a:lnTo>
                  <a:close/>
                </a:path>
                <a:path w="4946015" h="1414779">
                  <a:moveTo>
                    <a:pt x="2671165" y="10541"/>
                  </a:moveTo>
                  <a:lnTo>
                    <a:pt x="2589466" y="10541"/>
                  </a:lnTo>
                  <a:lnTo>
                    <a:pt x="2589466" y="43726"/>
                  </a:lnTo>
                  <a:lnTo>
                    <a:pt x="2634538" y="43726"/>
                  </a:lnTo>
                  <a:lnTo>
                    <a:pt x="2634538" y="291350"/>
                  </a:lnTo>
                  <a:lnTo>
                    <a:pt x="2671165" y="291350"/>
                  </a:lnTo>
                  <a:lnTo>
                    <a:pt x="2671165" y="43726"/>
                  </a:lnTo>
                  <a:lnTo>
                    <a:pt x="2671165" y="10541"/>
                  </a:lnTo>
                  <a:close/>
                </a:path>
                <a:path w="4946015" h="1414779">
                  <a:moveTo>
                    <a:pt x="2842907" y="1343710"/>
                  </a:moveTo>
                  <a:lnTo>
                    <a:pt x="2800210" y="1290662"/>
                  </a:lnTo>
                  <a:lnTo>
                    <a:pt x="2762262" y="1237348"/>
                  </a:lnTo>
                  <a:lnTo>
                    <a:pt x="2753156" y="1198206"/>
                  </a:lnTo>
                  <a:lnTo>
                    <a:pt x="2753106" y="1151255"/>
                  </a:lnTo>
                  <a:lnTo>
                    <a:pt x="2824950" y="1151255"/>
                  </a:lnTo>
                  <a:lnTo>
                    <a:pt x="2824950" y="1118527"/>
                  </a:lnTo>
                  <a:lnTo>
                    <a:pt x="2640050" y="1118527"/>
                  </a:lnTo>
                  <a:lnTo>
                    <a:pt x="2640050" y="1151255"/>
                  </a:lnTo>
                  <a:lnTo>
                    <a:pt x="2715768" y="1151255"/>
                  </a:lnTo>
                  <a:lnTo>
                    <a:pt x="2715768" y="1198206"/>
                  </a:lnTo>
                  <a:lnTo>
                    <a:pt x="2706268" y="1238770"/>
                  </a:lnTo>
                  <a:lnTo>
                    <a:pt x="2667127" y="1293647"/>
                  </a:lnTo>
                  <a:lnTo>
                    <a:pt x="2622448" y="1347978"/>
                  </a:lnTo>
                  <a:lnTo>
                    <a:pt x="2646388" y="1372882"/>
                  </a:lnTo>
                  <a:lnTo>
                    <a:pt x="2670060" y="1345209"/>
                  </a:lnTo>
                  <a:lnTo>
                    <a:pt x="2693365" y="1317434"/>
                  </a:lnTo>
                  <a:lnTo>
                    <a:pt x="2715285" y="1289989"/>
                  </a:lnTo>
                  <a:lnTo>
                    <a:pt x="2734792" y="1263319"/>
                  </a:lnTo>
                  <a:lnTo>
                    <a:pt x="2753741" y="1289126"/>
                  </a:lnTo>
                  <a:lnTo>
                    <a:pt x="2774099" y="1314767"/>
                  </a:lnTo>
                  <a:lnTo>
                    <a:pt x="2795854" y="1341005"/>
                  </a:lnTo>
                  <a:lnTo>
                    <a:pt x="2818968" y="1368615"/>
                  </a:lnTo>
                  <a:lnTo>
                    <a:pt x="2842907" y="1343710"/>
                  </a:lnTo>
                  <a:close/>
                </a:path>
                <a:path w="4946015" h="1414779">
                  <a:moveTo>
                    <a:pt x="2901505" y="167906"/>
                  </a:moveTo>
                  <a:lnTo>
                    <a:pt x="2900730" y="160794"/>
                  </a:lnTo>
                  <a:lnTo>
                    <a:pt x="2900667" y="160185"/>
                  </a:lnTo>
                  <a:lnTo>
                    <a:pt x="2898241" y="153593"/>
                  </a:lnTo>
                  <a:lnTo>
                    <a:pt x="2894368" y="148196"/>
                  </a:lnTo>
                  <a:lnTo>
                    <a:pt x="2889173" y="144081"/>
                  </a:lnTo>
                  <a:lnTo>
                    <a:pt x="2893644" y="139814"/>
                  </a:lnTo>
                  <a:lnTo>
                    <a:pt x="2896971" y="134518"/>
                  </a:lnTo>
                  <a:lnTo>
                    <a:pt x="2899029" y="128219"/>
                  </a:lnTo>
                  <a:lnTo>
                    <a:pt x="2899041" y="128066"/>
                  </a:lnTo>
                  <a:lnTo>
                    <a:pt x="2899740" y="120954"/>
                  </a:lnTo>
                  <a:lnTo>
                    <a:pt x="2899740" y="43395"/>
                  </a:lnTo>
                  <a:lnTo>
                    <a:pt x="2897352" y="30187"/>
                  </a:lnTo>
                  <a:lnTo>
                    <a:pt x="2890672" y="19837"/>
                  </a:lnTo>
                  <a:lnTo>
                    <a:pt x="2880423" y="13081"/>
                  </a:lnTo>
                  <a:lnTo>
                    <a:pt x="2867342" y="10668"/>
                  </a:lnTo>
                  <a:lnTo>
                    <a:pt x="2864878" y="10668"/>
                  </a:lnTo>
                  <a:lnTo>
                    <a:pt x="2864878" y="162928"/>
                  </a:lnTo>
                  <a:lnTo>
                    <a:pt x="2864878" y="256133"/>
                  </a:lnTo>
                  <a:lnTo>
                    <a:pt x="2862757" y="258267"/>
                  </a:lnTo>
                  <a:lnTo>
                    <a:pt x="2745130" y="258267"/>
                  </a:lnTo>
                  <a:lnTo>
                    <a:pt x="2743022" y="256133"/>
                  </a:lnTo>
                  <a:lnTo>
                    <a:pt x="2743022" y="162928"/>
                  </a:lnTo>
                  <a:lnTo>
                    <a:pt x="2745130" y="160794"/>
                  </a:lnTo>
                  <a:lnTo>
                    <a:pt x="2862757" y="160794"/>
                  </a:lnTo>
                  <a:lnTo>
                    <a:pt x="2864878" y="162928"/>
                  </a:lnTo>
                  <a:lnTo>
                    <a:pt x="2864878" y="10668"/>
                  </a:lnTo>
                  <a:lnTo>
                    <a:pt x="2863113" y="10668"/>
                  </a:lnTo>
                  <a:lnTo>
                    <a:pt x="2863113" y="45529"/>
                  </a:lnTo>
                  <a:lnTo>
                    <a:pt x="2863113" y="125933"/>
                  </a:lnTo>
                  <a:lnTo>
                    <a:pt x="2860992" y="128066"/>
                  </a:lnTo>
                  <a:lnTo>
                    <a:pt x="2746895" y="128066"/>
                  </a:lnTo>
                  <a:lnTo>
                    <a:pt x="2744774" y="125933"/>
                  </a:lnTo>
                  <a:lnTo>
                    <a:pt x="2744774" y="45529"/>
                  </a:lnTo>
                  <a:lnTo>
                    <a:pt x="2746895" y="43395"/>
                  </a:lnTo>
                  <a:lnTo>
                    <a:pt x="2860992" y="43395"/>
                  </a:lnTo>
                  <a:lnTo>
                    <a:pt x="2863113" y="45529"/>
                  </a:lnTo>
                  <a:lnTo>
                    <a:pt x="2863113" y="10668"/>
                  </a:lnTo>
                  <a:lnTo>
                    <a:pt x="2740545" y="10668"/>
                  </a:lnTo>
                  <a:lnTo>
                    <a:pt x="2727464" y="13081"/>
                  </a:lnTo>
                  <a:lnTo>
                    <a:pt x="2717215" y="19837"/>
                  </a:lnTo>
                  <a:lnTo>
                    <a:pt x="2710535" y="30187"/>
                  </a:lnTo>
                  <a:lnTo>
                    <a:pt x="2708148" y="43395"/>
                  </a:lnTo>
                  <a:lnTo>
                    <a:pt x="2708148" y="131267"/>
                  </a:lnTo>
                  <a:lnTo>
                    <a:pt x="2712021" y="139090"/>
                  </a:lnTo>
                  <a:lnTo>
                    <a:pt x="2718358" y="144081"/>
                  </a:lnTo>
                  <a:lnTo>
                    <a:pt x="2713367" y="148196"/>
                  </a:lnTo>
                  <a:lnTo>
                    <a:pt x="2709608" y="153593"/>
                  </a:lnTo>
                  <a:lnTo>
                    <a:pt x="2707221" y="160185"/>
                  </a:lnTo>
                  <a:lnTo>
                    <a:pt x="2707157" y="160794"/>
                  </a:lnTo>
                  <a:lnTo>
                    <a:pt x="2706382" y="167906"/>
                  </a:lnTo>
                  <a:lnTo>
                    <a:pt x="2706382" y="258267"/>
                  </a:lnTo>
                  <a:lnTo>
                    <a:pt x="2708783" y="271487"/>
                  </a:lnTo>
                  <a:lnTo>
                    <a:pt x="2715463" y="281838"/>
                  </a:lnTo>
                  <a:lnTo>
                    <a:pt x="2725699" y="288582"/>
                  </a:lnTo>
                  <a:lnTo>
                    <a:pt x="2738793" y="290995"/>
                  </a:lnTo>
                  <a:lnTo>
                    <a:pt x="2869095" y="290995"/>
                  </a:lnTo>
                  <a:lnTo>
                    <a:pt x="2882188" y="288582"/>
                  </a:lnTo>
                  <a:lnTo>
                    <a:pt x="2892425" y="281838"/>
                  </a:lnTo>
                  <a:lnTo>
                    <a:pt x="2899105" y="271487"/>
                  </a:lnTo>
                  <a:lnTo>
                    <a:pt x="2901505" y="258267"/>
                  </a:lnTo>
                  <a:lnTo>
                    <a:pt x="2901505" y="167906"/>
                  </a:lnTo>
                  <a:close/>
                </a:path>
                <a:path w="4946015" h="1414779">
                  <a:moveTo>
                    <a:pt x="2905252" y="1102868"/>
                  </a:moveTo>
                  <a:lnTo>
                    <a:pt x="2868625" y="1102868"/>
                  </a:lnTo>
                  <a:lnTo>
                    <a:pt x="2868625" y="1414145"/>
                  </a:lnTo>
                  <a:lnTo>
                    <a:pt x="2905252" y="1414145"/>
                  </a:lnTo>
                  <a:lnTo>
                    <a:pt x="2905252" y="1102868"/>
                  </a:lnTo>
                  <a:close/>
                </a:path>
                <a:path w="4946015" h="1414779">
                  <a:moveTo>
                    <a:pt x="3205657" y="1103122"/>
                  </a:moveTo>
                  <a:lnTo>
                    <a:pt x="2964065" y="1103122"/>
                  </a:lnTo>
                  <a:lnTo>
                    <a:pt x="2964065" y="1135037"/>
                  </a:lnTo>
                  <a:lnTo>
                    <a:pt x="3205657" y="1135037"/>
                  </a:lnTo>
                  <a:lnTo>
                    <a:pt x="3205657" y="1103122"/>
                  </a:lnTo>
                  <a:close/>
                </a:path>
                <a:path w="4946015" h="1414779">
                  <a:moveTo>
                    <a:pt x="3211068" y="175742"/>
                  </a:moveTo>
                  <a:lnTo>
                    <a:pt x="3157448" y="138341"/>
                  </a:lnTo>
                  <a:lnTo>
                    <a:pt x="3108579" y="98539"/>
                  </a:lnTo>
                  <a:lnTo>
                    <a:pt x="3089567" y="59766"/>
                  </a:lnTo>
                  <a:lnTo>
                    <a:pt x="3089567" y="42684"/>
                  </a:lnTo>
                  <a:lnTo>
                    <a:pt x="3195218" y="42684"/>
                  </a:lnTo>
                  <a:lnTo>
                    <a:pt x="3195218" y="9956"/>
                  </a:lnTo>
                  <a:lnTo>
                    <a:pt x="2945879" y="9956"/>
                  </a:lnTo>
                  <a:lnTo>
                    <a:pt x="2945879" y="42684"/>
                  </a:lnTo>
                  <a:lnTo>
                    <a:pt x="3050832" y="42684"/>
                  </a:lnTo>
                  <a:lnTo>
                    <a:pt x="3050832" y="59766"/>
                  </a:lnTo>
                  <a:lnTo>
                    <a:pt x="3031807" y="98539"/>
                  </a:lnTo>
                  <a:lnTo>
                    <a:pt x="2983293" y="138341"/>
                  </a:lnTo>
                  <a:lnTo>
                    <a:pt x="2930029" y="175742"/>
                  </a:lnTo>
                  <a:lnTo>
                    <a:pt x="2953270" y="203479"/>
                  </a:lnTo>
                  <a:lnTo>
                    <a:pt x="2982976" y="183184"/>
                  </a:lnTo>
                  <a:lnTo>
                    <a:pt x="3012656" y="161734"/>
                  </a:lnTo>
                  <a:lnTo>
                    <a:pt x="3041878" y="139001"/>
                  </a:lnTo>
                  <a:lnTo>
                    <a:pt x="3070199" y="114909"/>
                  </a:lnTo>
                  <a:lnTo>
                    <a:pt x="3098635" y="139001"/>
                  </a:lnTo>
                  <a:lnTo>
                    <a:pt x="3128086" y="161734"/>
                  </a:lnTo>
                  <a:lnTo>
                    <a:pt x="3158007" y="183184"/>
                  </a:lnTo>
                  <a:lnTo>
                    <a:pt x="3187827" y="203479"/>
                  </a:lnTo>
                  <a:lnTo>
                    <a:pt x="3211068" y="175742"/>
                  </a:lnTo>
                  <a:close/>
                </a:path>
                <a:path w="4946015" h="1414779">
                  <a:moveTo>
                    <a:pt x="3222345" y="257911"/>
                  </a:moveTo>
                  <a:lnTo>
                    <a:pt x="3089211" y="257911"/>
                  </a:lnTo>
                  <a:lnTo>
                    <a:pt x="3089211" y="176453"/>
                  </a:lnTo>
                  <a:lnTo>
                    <a:pt x="3051886" y="176453"/>
                  </a:lnTo>
                  <a:lnTo>
                    <a:pt x="3051886" y="257911"/>
                  </a:lnTo>
                  <a:lnTo>
                    <a:pt x="2918752" y="257911"/>
                  </a:lnTo>
                  <a:lnTo>
                    <a:pt x="2918752" y="290639"/>
                  </a:lnTo>
                  <a:lnTo>
                    <a:pt x="3222345" y="290639"/>
                  </a:lnTo>
                  <a:lnTo>
                    <a:pt x="3222345" y="257911"/>
                  </a:lnTo>
                  <a:close/>
                </a:path>
                <a:path w="4946015" h="1414779">
                  <a:moveTo>
                    <a:pt x="3236658" y="1278966"/>
                  </a:moveTo>
                  <a:lnTo>
                    <a:pt x="2933065" y="1278966"/>
                  </a:lnTo>
                  <a:lnTo>
                    <a:pt x="2933065" y="1309916"/>
                  </a:lnTo>
                  <a:lnTo>
                    <a:pt x="3236658" y="1309916"/>
                  </a:lnTo>
                  <a:lnTo>
                    <a:pt x="3236658" y="1278966"/>
                  </a:lnTo>
                  <a:close/>
                </a:path>
                <a:path w="4946015" h="1414779">
                  <a:moveTo>
                    <a:pt x="3318840" y="0"/>
                  </a:moveTo>
                  <a:lnTo>
                    <a:pt x="3282213" y="0"/>
                  </a:lnTo>
                  <a:lnTo>
                    <a:pt x="3263557" y="38239"/>
                  </a:lnTo>
                  <a:lnTo>
                    <a:pt x="3249993" y="78079"/>
                  </a:lnTo>
                  <a:lnTo>
                    <a:pt x="3241700" y="118465"/>
                  </a:lnTo>
                  <a:lnTo>
                    <a:pt x="3238893" y="158305"/>
                  </a:lnTo>
                  <a:lnTo>
                    <a:pt x="3241649" y="198818"/>
                  </a:lnTo>
                  <a:lnTo>
                    <a:pt x="3249853" y="240398"/>
                  </a:lnTo>
                  <a:lnTo>
                    <a:pt x="3263404" y="280771"/>
                  </a:lnTo>
                  <a:lnTo>
                    <a:pt x="3282213" y="317677"/>
                  </a:lnTo>
                  <a:lnTo>
                    <a:pt x="3318840" y="317677"/>
                  </a:lnTo>
                  <a:lnTo>
                    <a:pt x="3300336" y="279069"/>
                  </a:lnTo>
                  <a:lnTo>
                    <a:pt x="3286747" y="238518"/>
                  </a:lnTo>
                  <a:lnTo>
                    <a:pt x="3278378" y="197713"/>
                  </a:lnTo>
                  <a:lnTo>
                    <a:pt x="3275520" y="158305"/>
                  </a:lnTo>
                  <a:lnTo>
                    <a:pt x="3278428" y="119011"/>
                  </a:lnTo>
                  <a:lnTo>
                    <a:pt x="3286874" y="78486"/>
                  </a:lnTo>
                  <a:lnTo>
                    <a:pt x="3300476" y="38290"/>
                  </a:lnTo>
                  <a:lnTo>
                    <a:pt x="3318840" y="0"/>
                  </a:lnTo>
                  <a:close/>
                </a:path>
                <a:path w="4946015" h="1414779">
                  <a:moveTo>
                    <a:pt x="3612908" y="173951"/>
                  </a:moveTo>
                  <a:lnTo>
                    <a:pt x="3559289" y="136029"/>
                  </a:lnTo>
                  <a:lnTo>
                    <a:pt x="3510432" y="95694"/>
                  </a:lnTo>
                  <a:lnTo>
                    <a:pt x="3491407" y="56921"/>
                  </a:lnTo>
                  <a:lnTo>
                    <a:pt x="3491407" y="6400"/>
                  </a:lnTo>
                  <a:lnTo>
                    <a:pt x="3452672" y="6400"/>
                  </a:lnTo>
                  <a:lnTo>
                    <a:pt x="3452672" y="56921"/>
                  </a:lnTo>
                  <a:lnTo>
                    <a:pt x="3451529" y="68376"/>
                  </a:lnTo>
                  <a:lnTo>
                    <a:pt x="3410915" y="115379"/>
                  </a:lnTo>
                  <a:lnTo>
                    <a:pt x="3358172" y="156070"/>
                  </a:lnTo>
                  <a:lnTo>
                    <a:pt x="3331870" y="173951"/>
                  </a:lnTo>
                  <a:lnTo>
                    <a:pt x="3355111" y="202768"/>
                  </a:lnTo>
                  <a:lnTo>
                    <a:pt x="3384829" y="182257"/>
                  </a:lnTo>
                  <a:lnTo>
                    <a:pt x="3414496" y="160312"/>
                  </a:lnTo>
                  <a:lnTo>
                    <a:pt x="3443719" y="137083"/>
                  </a:lnTo>
                  <a:lnTo>
                    <a:pt x="3472040" y="112776"/>
                  </a:lnTo>
                  <a:lnTo>
                    <a:pt x="3500475" y="137083"/>
                  </a:lnTo>
                  <a:lnTo>
                    <a:pt x="3529927" y="160312"/>
                  </a:lnTo>
                  <a:lnTo>
                    <a:pt x="3559848" y="182257"/>
                  </a:lnTo>
                  <a:lnTo>
                    <a:pt x="3589667" y="202768"/>
                  </a:lnTo>
                  <a:lnTo>
                    <a:pt x="3612908" y="173951"/>
                  </a:lnTo>
                  <a:close/>
                </a:path>
                <a:path w="4946015" h="1414779">
                  <a:moveTo>
                    <a:pt x="3624186" y="257911"/>
                  </a:moveTo>
                  <a:lnTo>
                    <a:pt x="3320605" y="257911"/>
                  </a:lnTo>
                  <a:lnTo>
                    <a:pt x="3320605" y="290639"/>
                  </a:lnTo>
                  <a:lnTo>
                    <a:pt x="3624186" y="290639"/>
                  </a:lnTo>
                  <a:lnTo>
                    <a:pt x="3624186" y="257911"/>
                  </a:lnTo>
                  <a:close/>
                </a:path>
                <a:path w="4946015" h="1414779">
                  <a:moveTo>
                    <a:pt x="3934104" y="258165"/>
                  </a:moveTo>
                  <a:lnTo>
                    <a:pt x="3803802" y="258165"/>
                  </a:lnTo>
                  <a:lnTo>
                    <a:pt x="3803802" y="199453"/>
                  </a:lnTo>
                  <a:lnTo>
                    <a:pt x="3908044" y="199453"/>
                  </a:lnTo>
                  <a:lnTo>
                    <a:pt x="3908044" y="166255"/>
                  </a:lnTo>
                  <a:lnTo>
                    <a:pt x="3699548" y="166255"/>
                  </a:lnTo>
                  <a:lnTo>
                    <a:pt x="3699548" y="119037"/>
                  </a:lnTo>
                  <a:lnTo>
                    <a:pt x="3898887" y="119037"/>
                  </a:lnTo>
                  <a:lnTo>
                    <a:pt x="3898887" y="87122"/>
                  </a:lnTo>
                  <a:lnTo>
                    <a:pt x="3699548" y="87122"/>
                  </a:lnTo>
                  <a:lnTo>
                    <a:pt x="3699548" y="41173"/>
                  </a:lnTo>
                  <a:lnTo>
                    <a:pt x="3902062" y="41173"/>
                  </a:lnTo>
                  <a:lnTo>
                    <a:pt x="3902062" y="7988"/>
                  </a:lnTo>
                  <a:lnTo>
                    <a:pt x="3662921" y="7988"/>
                  </a:lnTo>
                  <a:lnTo>
                    <a:pt x="3662921" y="41173"/>
                  </a:lnTo>
                  <a:lnTo>
                    <a:pt x="3662921" y="87122"/>
                  </a:lnTo>
                  <a:lnTo>
                    <a:pt x="3662921" y="119037"/>
                  </a:lnTo>
                  <a:lnTo>
                    <a:pt x="3662921" y="166255"/>
                  </a:lnTo>
                  <a:lnTo>
                    <a:pt x="3662921" y="199453"/>
                  </a:lnTo>
                  <a:lnTo>
                    <a:pt x="3766464" y="199453"/>
                  </a:lnTo>
                  <a:lnTo>
                    <a:pt x="3766464" y="258165"/>
                  </a:lnTo>
                  <a:lnTo>
                    <a:pt x="3630523" y="258165"/>
                  </a:lnTo>
                  <a:lnTo>
                    <a:pt x="3630523" y="290068"/>
                  </a:lnTo>
                  <a:lnTo>
                    <a:pt x="3934104" y="290068"/>
                  </a:lnTo>
                  <a:lnTo>
                    <a:pt x="3934104" y="258165"/>
                  </a:lnTo>
                  <a:close/>
                </a:path>
                <a:path w="4946015" h="1414779">
                  <a:moveTo>
                    <a:pt x="4126052" y="8534"/>
                  </a:moveTo>
                  <a:lnTo>
                    <a:pt x="3961574" y="8534"/>
                  </a:lnTo>
                  <a:lnTo>
                    <a:pt x="3961574" y="41262"/>
                  </a:lnTo>
                  <a:lnTo>
                    <a:pt x="4089425" y="41262"/>
                  </a:lnTo>
                  <a:lnTo>
                    <a:pt x="4089425" y="70789"/>
                  </a:lnTo>
                  <a:lnTo>
                    <a:pt x="3958056" y="70789"/>
                  </a:lnTo>
                  <a:lnTo>
                    <a:pt x="3958056" y="102806"/>
                  </a:lnTo>
                  <a:lnTo>
                    <a:pt x="4082021" y="102806"/>
                  </a:lnTo>
                  <a:lnTo>
                    <a:pt x="4080268" y="104940"/>
                  </a:lnTo>
                  <a:lnTo>
                    <a:pt x="4012781" y="132689"/>
                  </a:lnTo>
                  <a:lnTo>
                    <a:pt x="3978452" y="145110"/>
                  </a:lnTo>
                  <a:lnTo>
                    <a:pt x="3945026" y="157594"/>
                  </a:lnTo>
                  <a:lnTo>
                    <a:pt x="3957701" y="186766"/>
                  </a:lnTo>
                  <a:lnTo>
                    <a:pt x="4028224" y="160489"/>
                  </a:lnTo>
                  <a:lnTo>
                    <a:pt x="4063492" y="146888"/>
                  </a:lnTo>
                  <a:lnTo>
                    <a:pt x="4110151" y="125234"/>
                  </a:lnTo>
                  <a:lnTo>
                    <a:pt x="4126052" y="84670"/>
                  </a:lnTo>
                  <a:lnTo>
                    <a:pt x="4126052" y="8534"/>
                  </a:lnTo>
                  <a:close/>
                </a:path>
                <a:path w="4946015" h="1414779">
                  <a:moveTo>
                    <a:pt x="4220083" y="355"/>
                  </a:moveTo>
                  <a:lnTo>
                    <a:pt x="4183456" y="355"/>
                  </a:lnTo>
                  <a:lnTo>
                    <a:pt x="4183456" y="177165"/>
                  </a:lnTo>
                  <a:lnTo>
                    <a:pt x="4220083" y="177165"/>
                  </a:lnTo>
                  <a:lnTo>
                    <a:pt x="4220083" y="355"/>
                  </a:lnTo>
                  <a:close/>
                </a:path>
                <a:path w="4946015" h="1414779">
                  <a:moveTo>
                    <a:pt x="4228185" y="249021"/>
                  </a:moveTo>
                  <a:lnTo>
                    <a:pt x="4222547" y="222986"/>
                  </a:lnTo>
                  <a:lnTo>
                    <a:pt x="4220007" y="219849"/>
                  </a:lnTo>
                  <a:lnTo>
                    <a:pt x="4206837" y="203530"/>
                  </a:lnTo>
                  <a:lnTo>
                    <a:pt x="4191558" y="195757"/>
                  </a:lnTo>
                  <a:lnTo>
                    <a:pt x="4191558" y="249021"/>
                  </a:lnTo>
                  <a:lnTo>
                    <a:pt x="4188536" y="262128"/>
                  </a:lnTo>
                  <a:lnTo>
                    <a:pt x="4180065" y="271208"/>
                  </a:lnTo>
                  <a:lnTo>
                    <a:pt x="4167035" y="276479"/>
                  </a:lnTo>
                  <a:lnTo>
                    <a:pt x="4150347" y="278193"/>
                  </a:lnTo>
                  <a:lnTo>
                    <a:pt x="4053852" y="278193"/>
                  </a:lnTo>
                  <a:lnTo>
                    <a:pt x="4037165" y="276479"/>
                  </a:lnTo>
                  <a:lnTo>
                    <a:pt x="4024134" y="271208"/>
                  </a:lnTo>
                  <a:lnTo>
                    <a:pt x="4015663" y="262128"/>
                  </a:lnTo>
                  <a:lnTo>
                    <a:pt x="4012641" y="249021"/>
                  </a:lnTo>
                  <a:lnTo>
                    <a:pt x="4015663" y="235902"/>
                  </a:lnTo>
                  <a:lnTo>
                    <a:pt x="4024134" y="226834"/>
                  </a:lnTo>
                  <a:lnTo>
                    <a:pt x="4037165" y="221551"/>
                  </a:lnTo>
                  <a:lnTo>
                    <a:pt x="4053852" y="219849"/>
                  </a:lnTo>
                  <a:lnTo>
                    <a:pt x="4150347" y="219849"/>
                  </a:lnTo>
                  <a:lnTo>
                    <a:pt x="4167035" y="221551"/>
                  </a:lnTo>
                  <a:lnTo>
                    <a:pt x="4180065" y="226834"/>
                  </a:lnTo>
                  <a:lnTo>
                    <a:pt x="4188536" y="235902"/>
                  </a:lnTo>
                  <a:lnTo>
                    <a:pt x="4191558" y="249021"/>
                  </a:lnTo>
                  <a:lnTo>
                    <a:pt x="4191558" y="195757"/>
                  </a:lnTo>
                  <a:lnTo>
                    <a:pt x="4182872" y="191338"/>
                  </a:lnTo>
                  <a:lnTo>
                    <a:pt x="4152468" y="187121"/>
                  </a:lnTo>
                  <a:lnTo>
                    <a:pt x="4051731" y="187121"/>
                  </a:lnTo>
                  <a:lnTo>
                    <a:pt x="4021328" y="191338"/>
                  </a:lnTo>
                  <a:lnTo>
                    <a:pt x="3997363" y="203530"/>
                  </a:lnTo>
                  <a:lnTo>
                    <a:pt x="3981653" y="222986"/>
                  </a:lnTo>
                  <a:lnTo>
                    <a:pt x="3976014" y="249021"/>
                  </a:lnTo>
                  <a:lnTo>
                    <a:pt x="3981653" y="275043"/>
                  </a:lnTo>
                  <a:lnTo>
                    <a:pt x="3997363" y="294513"/>
                  </a:lnTo>
                  <a:lnTo>
                    <a:pt x="4021328" y="306705"/>
                  </a:lnTo>
                  <a:lnTo>
                    <a:pt x="4051731" y="310921"/>
                  </a:lnTo>
                  <a:lnTo>
                    <a:pt x="4152468" y="310921"/>
                  </a:lnTo>
                  <a:lnTo>
                    <a:pt x="4182872" y="306705"/>
                  </a:lnTo>
                  <a:lnTo>
                    <a:pt x="4206837" y="294513"/>
                  </a:lnTo>
                  <a:lnTo>
                    <a:pt x="4220007" y="278193"/>
                  </a:lnTo>
                  <a:lnTo>
                    <a:pt x="4222547" y="275043"/>
                  </a:lnTo>
                  <a:lnTo>
                    <a:pt x="4228185" y="249021"/>
                  </a:lnTo>
                  <a:close/>
                </a:path>
                <a:path w="4946015" h="1414779">
                  <a:moveTo>
                    <a:pt x="4530001" y="191795"/>
                  </a:moveTo>
                  <a:lnTo>
                    <a:pt x="4493374" y="191795"/>
                  </a:lnTo>
                  <a:lnTo>
                    <a:pt x="4493374" y="224980"/>
                  </a:lnTo>
                  <a:lnTo>
                    <a:pt x="4493374" y="276034"/>
                  </a:lnTo>
                  <a:lnTo>
                    <a:pt x="4330662" y="276034"/>
                  </a:lnTo>
                  <a:lnTo>
                    <a:pt x="4330662" y="224980"/>
                  </a:lnTo>
                  <a:lnTo>
                    <a:pt x="4493374" y="224980"/>
                  </a:lnTo>
                  <a:lnTo>
                    <a:pt x="4493374" y="191795"/>
                  </a:lnTo>
                  <a:lnTo>
                    <a:pt x="4294035" y="191795"/>
                  </a:lnTo>
                  <a:lnTo>
                    <a:pt x="4294035" y="224980"/>
                  </a:lnTo>
                  <a:lnTo>
                    <a:pt x="4294035" y="276034"/>
                  </a:lnTo>
                  <a:lnTo>
                    <a:pt x="4294035" y="309219"/>
                  </a:lnTo>
                  <a:lnTo>
                    <a:pt x="4530001" y="309219"/>
                  </a:lnTo>
                  <a:lnTo>
                    <a:pt x="4530001" y="276059"/>
                  </a:lnTo>
                  <a:lnTo>
                    <a:pt x="4530001" y="224980"/>
                  </a:lnTo>
                  <a:lnTo>
                    <a:pt x="4530001" y="224472"/>
                  </a:lnTo>
                  <a:lnTo>
                    <a:pt x="4530001" y="191795"/>
                  </a:lnTo>
                  <a:close/>
                </a:path>
                <a:path w="4946015" h="1414779">
                  <a:moveTo>
                    <a:pt x="4530001" y="355"/>
                  </a:moveTo>
                  <a:lnTo>
                    <a:pt x="4493374" y="355"/>
                  </a:lnTo>
                  <a:lnTo>
                    <a:pt x="4493374" y="64147"/>
                  </a:lnTo>
                  <a:lnTo>
                    <a:pt x="4435614" y="64147"/>
                  </a:lnTo>
                  <a:lnTo>
                    <a:pt x="4435614" y="49453"/>
                  </a:lnTo>
                  <a:lnTo>
                    <a:pt x="4435614" y="48831"/>
                  </a:lnTo>
                  <a:lnTo>
                    <a:pt x="4435614" y="4978"/>
                  </a:lnTo>
                  <a:lnTo>
                    <a:pt x="4398988" y="4978"/>
                  </a:lnTo>
                  <a:lnTo>
                    <a:pt x="4398988" y="48831"/>
                  </a:lnTo>
                  <a:lnTo>
                    <a:pt x="4398988" y="82016"/>
                  </a:lnTo>
                  <a:lnTo>
                    <a:pt x="4398988" y="97332"/>
                  </a:lnTo>
                  <a:lnTo>
                    <a:pt x="4398988" y="127965"/>
                  </a:lnTo>
                  <a:lnTo>
                    <a:pt x="4302849" y="127965"/>
                  </a:lnTo>
                  <a:lnTo>
                    <a:pt x="4302849" y="82016"/>
                  </a:lnTo>
                  <a:lnTo>
                    <a:pt x="4398988" y="82016"/>
                  </a:lnTo>
                  <a:lnTo>
                    <a:pt x="4398988" y="48831"/>
                  </a:lnTo>
                  <a:lnTo>
                    <a:pt x="4302849" y="48831"/>
                  </a:lnTo>
                  <a:lnTo>
                    <a:pt x="4302849" y="5435"/>
                  </a:lnTo>
                  <a:lnTo>
                    <a:pt x="4266222" y="5435"/>
                  </a:lnTo>
                  <a:lnTo>
                    <a:pt x="4266222" y="161150"/>
                  </a:lnTo>
                  <a:lnTo>
                    <a:pt x="4435614" y="161150"/>
                  </a:lnTo>
                  <a:lnTo>
                    <a:pt x="4435614" y="127965"/>
                  </a:lnTo>
                  <a:lnTo>
                    <a:pt x="4435614" y="97332"/>
                  </a:lnTo>
                  <a:lnTo>
                    <a:pt x="4493374" y="97332"/>
                  </a:lnTo>
                  <a:lnTo>
                    <a:pt x="4493374" y="176098"/>
                  </a:lnTo>
                  <a:lnTo>
                    <a:pt x="4530001" y="176098"/>
                  </a:lnTo>
                  <a:lnTo>
                    <a:pt x="4530001" y="97332"/>
                  </a:lnTo>
                  <a:lnTo>
                    <a:pt x="4530001" y="97116"/>
                  </a:lnTo>
                  <a:lnTo>
                    <a:pt x="4530001" y="82016"/>
                  </a:lnTo>
                  <a:lnTo>
                    <a:pt x="4530001" y="64389"/>
                  </a:lnTo>
                  <a:lnTo>
                    <a:pt x="4530001" y="64147"/>
                  </a:lnTo>
                  <a:lnTo>
                    <a:pt x="4530001" y="355"/>
                  </a:lnTo>
                  <a:close/>
                </a:path>
                <a:path w="4946015" h="1414779">
                  <a:moveTo>
                    <a:pt x="4781816" y="166128"/>
                  </a:moveTo>
                  <a:lnTo>
                    <a:pt x="4743120" y="131356"/>
                  </a:lnTo>
                  <a:lnTo>
                    <a:pt x="4707864" y="96050"/>
                  </a:lnTo>
                  <a:lnTo>
                    <a:pt x="4697641" y="69723"/>
                  </a:lnTo>
                  <a:lnTo>
                    <a:pt x="4697641" y="46596"/>
                  </a:lnTo>
                  <a:lnTo>
                    <a:pt x="4768088" y="46596"/>
                  </a:lnTo>
                  <a:lnTo>
                    <a:pt x="4768088" y="13868"/>
                  </a:lnTo>
                  <a:lnTo>
                    <a:pt x="4584941" y="13868"/>
                  </a:lnTo>
                  <a:lnTo>
                    <a:pt x="4584941" y="46596"/>
                  </a:lnTo>
                  <a:lnTo>
                    <a:pt x="4660316" y="46596"/>
                  </a:lnTo>
                  <a:lnTo>
                    <a:pt x="4660316" y="69723"/>
                  </a:lnTo>
                  <a:lnTo>
                    <a:pt x="4631753" y="114503"/>
                  </a:lnTo>
                  <a:lnTo>
                    <a:pt x="4589932" y="154330"/>
                  </a:lnTo>
                  <a:lnTo>
                    <a:pt x="4569803" y="172173"/>
                  </a:lnTo>
                  <a:lnTo>
                    <a:pt x="4591990" y="197078"/>
                  </a:lnTo>
                  <a:lnTo>
                    <a:pt x="4613605" y="178384"/>
                  </a:lnTo>
                  <a:lnTo>
                    <a:pt x="4636008" y="158254"/>
                  </a:lnTo>
                  <a:lnTo>
                    <a:pt x="4658157" y="137795"/>
                  </a:lnTo>
                  <a:lnTo>
                    <a:pt x="4678985" y="118110"/>
                  </a:lnTo>
                  <a:lnTo>
                    <a:pt x="4698720" y="136867"/>
                  </a:lnTo>
                  <a:lnTo>
                    <a:pt x="4718863" y="155638"/>
                  </a:lnTo>
                  <a:lnTo>
                    <a:pt x="4739398" y="174129"/>
                  </a:lnTo>
                  <a:lnTo>
                    <a:pt x="4760328" y="192100"/>
                  </a:lnTo>
                  <a:lnTo>
                    <a:pt x="4781816" y="166128"/>
                  </a:lnTo>
                  <a:close/>
                </a:path>
                <a:path w="4946015" h="1414779">
                  <a:moveTo>
                    <a:pt x="4793437" y="236562"/>
                  </a:moveTo>
                  <a:lnTo>
                    <a:pt x="4695888" y="236562"/>
                  </a:lnTo>
                  <a:lnTo>
                    <a:pt x="4695888" y="171107"/>
                  </a:lnTo>
                  <a:lnTo>
                    <a:pt x="4658550" y="171107"/>
                  </a:lnTo>
                  <a:lnTo>
                    <a:pt x="4658550" y="236562"/>
                  </a:lnTo>
                  <a:lnTo>
                    <a:pt x="4567694" y="236562"/>
                  </a:lnTo>
                  <a:lnTo>
                    <a:pt x="4567694" y="269290"/>
                  </a:lnTo>
                  <a:lnTo>
                    <a:pt x="4793437" y="269290"/>
                  </a:lnTo>
                  <a:lnTo>
                    <a:pt x="4793437" y="236562"/>
                  </a:lnTo>
                  <a:close/>
                </a:path>
                <a:path w="4946015" h="1414779">
                  <a:moveTo>
                    <a:pt x="4844148" y="355"/>
                  </a:moveTo>
                  <a:lnTo>
                    <a:pt x="4807521" y="355"/>
                  </a:lnTo>
                  <a:lnTo>
                    <a:pt x="4807521" y="311632"/>
                  </a:lnTo>
                  <a:lnTo>
                    <a:pt x="4844148" y="311632"/>
                  </a:lnTo>
                  <a:lnTo>
                    <a:pt x="4844148" y="355"/>
                  </a:lnTo>
                  <a:close/>
                </a:path>
                <a:path w="4946015" h="1414779">
                  <a:moveTo>
                    <a:pt x="4945583" y="158305"/>
                  </a:moveTo>
                  <a:lnTo>
                    <a:pt x="4942776" y="118465"/>
                  </a:lnTo>
                  <a:lnTo>
                    <a:pt x="4934496" y="78079"/>
                  </a:lnTo>
                  <a:lnTo>
                    <a:pt x="4920920" y="38239"/>
                  </a:lnTo>
                  <a:lnTo>
                    <a:pt x="4902263" y="0"/>
                  </a:lnTo>
                  <a:lnTo>
                    <a:pt x="4865636" y="0"/>
                  </a:lnTo>
                  <a:lnTo>
                    <a:pt x="4884001" y="38290"/>
                  </a:lnTo>
                  <a:lnTo>
                    <a:pt x="4897602" y="78486"/>
                  </a:lnTo>
                  <a:lnTo>
                    <a:pt x="4906048" y="119011"/>
                  </a:lnTo>
                  <a:lnTo>
                    <a:pt x="4908956" y="158305"/>
                  </a:lnTo>
                  <a:lnTo>
                    <a:pt x="4906099" y="197713"/>
                  </a:lnTo>
                  <a:lnTo>
                    <a:pt x="4897729" y="238518"/>
                  </a:lnTo>
                  <a:lnTo>
                    <a:pt x="4884140" y="279069"/>
                  </a:lnTo>
                  <a:lnTo>
                    <a:pt x="4865636" y="317677"/>
                  </a:lnTo>
                  <a:lnTo>
                    <a:pt x="4902263" y="317677"/>
                  </a:lnTo>
                  <a:lnTo>
                    <a:pt x="4921072" y="280771"/>
                  </a:lnTo>
                  <a:lnTo>
                    <a:pt x="4934623" y="240398"/>
                  </a:lnTo>
                  <a:lnTo>
                    <a:pt x="4942827" y="198818"/>
                  </a:lnTo>
                  <a:lnTo>
                    <a:pt x="4945583" y="158305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3043491" y="4471542"/>
              <a:ext cx="5720080" cy="866140"/>
            </a:xfrm>
            <a:custGeom>
              <a:avLst/>
              <a:gdLst/>
              <a:ahLst/>
              <a:cxnLst/>
              <a:rect l="l" t="t" r="r" b="b"/>
              <a:pathLst>
                <a:path w="5720080" h="866139">
                  <a:moveTo>
                    <a:pt x="193700" y="722020"/>
                  </a:moveTo>
                  <a:lnTo>
                    <a:pt x="192798" y="713879"/>
                  </a:lnTo>
                  <a:lnTo>
                    <a:pt x="190220" y="707085"/>
                  </a:lnTo>
                  <a:lnTo>
                    <a:pt x="186118" y="701611"/>
                  </a:lnTo>
                  <a:lnTo>
                    <a:pt x="180670" y="697471"/>
                  </a:lnTo>
                  <a:lnTo>
                    <a:pt x="186651" y="692492"/>
                  </a:lnTo>
                  <a:lnTo>
                    <a:pt x="190182" y="685025"/>
                  </a:lnTo>
                  <a:lnTo>
                    <a:pt x="190182" y="597509"/>
                  </a:lnTo>
                  <a:lnTo>
                    <a:pt x="187794" y="584288"/>
                  </a:lnTo>
                  <a:lnTo>
                    <a:pt x="181102" y="573938"/>
                  </a:lnTo>
                  <a:lnTo>
                    <a:pt x="170865" y="567194"/>
                  </a:lnTo>
                  <a:lnTo>
                    <a:pt x="157772" y="564781"/>
                  </a:lnTo>
                  <a:lnTo>
                    <a:pt x="35915" y="564781"/>
                  </a:lnTo>
                  <a:lnTo>
                    <a:pt x="22834" y="567194"/>
                  </a:lnTo>
                  <a:lnTo>
                    <a:pt x="12585" y="573938"/>
                  </a:lnTo>
                  <a:lnTo>
                    <a:pt x="5905" y="584288"/>
                  </a:lnTo>
                  <a:lnTo>
                    <a:pt x="3517" y="597509"/>
                  </a:lnTo>
                  <a:lnTo>
                    <a:pt x="3517" y="647319"/>
                  </a:lnTo>
                  <a:lnTo>
                    <a:pt x="40144" y="647319"/>
                  </a:lnTo>
                  <a:lnTo>
                    <a:pt x="40144" y="599643"/>
                  </a:lnTo>
                  <a:lnTo>
                    <a:pt x="42252" y="597509"/>
                  </a:lnTo>
                  <a:lnTo>
                    <a:pt x="151434" y="597509"/>
                  </a:lnTo>
                  <a:lnTo>
                    <a:pt x="153555" y="599643"/>
                  </a:lnTo>
                  <a:lnTo>
                    <a:pt x="153555" y="680046"/>
                  </a:lnTo>
                  <a:lnTo>
                    <a:pt x="151434" y="682180"/>
                  </a:lnTo>
                  <a:lnTo>
                    <a:pt x="61633" y="682180"/>
                  </a:lnTo>
                  <a:lnTo>
                    <a:pt x="61633" y="714908"/>
                  </a:lnTo>
                  <a:lnTo>
                    <a:pt x="154952" y="714908"/>
                  </a:lnTo>
                  <a:lnTo>
                    <a:pt x="157073" y="717042"/>
                  </a:lnTo>
                  <a:lnTo>
                    <a:pt x="157073" y="810247"/>
                  </a:lnTo>
                  <a:lnTo>
                    <a:pt x="154952" y="812380"/>
                  </a:lnTo>
                  <a:lnTo>
                    <a:pt x="38735" y="812380"/>
                  </a:lnTo>
                  <a:lnTo>
                    <a:pt x="36626" y="810247"/>
                  </a:lnTo>
                  <a:lnTo>
                    <a:pt x="36626" y="762571"/>
                  </a:lnTo>
                  <a:lnTo>
                    <a:pt x="0" y="762571"/>
                  </a:lnTo>
                  <a:lnTo>
                    <a:pt x="0" y="812380"/>
                  </a:lnTo>
                  <a:lnTo>
                    <a:pt x="2387" y="825601"/>
                  </a:lnTo>
                  <a:lnTo>
                    <a:pt x="9067" y="835952"/>
                  </a:lnTo>
                  <a:lnTo>
                    <a:pt x="19316" y="842695"/>
                  </a:lnTo>
                  <a:lnTo>
                    <a:pt x="32397" y="845108"/>
                  </a:lnTo>
                  <a:lnTo>
                    <a:pt x="161302" y="845108"/>
                  </a:lnTo>
                  <a:lnTo>
                    <a:pt x="174383" y="842695"/>
                  </a:lnTo>
                  <a:lnTo>
                    <a:pt x="184632" y="835952"/>
                  </a:lnTo>
                  <a:lnTo>
                    <a:pt x="191312" y="825601"/>
                  </a:lnTo>
                  <a:lnTo>
                    <a:pt x="193700" y="812380"/>
                  </a:lnTo>
                  <a:lnTo>
                    <a:pt x="193700" y="722020"/>
                  </a:lnTo>
                  <a:close/>
                </a:path>
                <a:path w="5720080" h="866139">
                  <a:moveTo>
                    <a:pt x="424383" y="718464"/>
                  </a:moveTo>
                  <a:lnTo>
                    <a:pt x="383794" y="687552"/>
                  </a:lnTo>
                  <a:lnTo>
                    <a:pt x="346900" y="654786"/>
                  </a:lnTo>
                  <a:lnTo>
                    <a:pt x="338099" y="641616"/>
                  </a:lnTo>
                  <a:lnTo>
                    <a:pt x="338099" y="617080"/>
                  </a:lnTo>
                  <a:lnTo>
                    <a:pt x="412051" y="617080"/>
                  </a:lnTo>
                  <a:lnTo>
                    <a:pt x="412051" y="584352"/>
                  </a:lnTo>
                  <a:lnTo>
                    <a:pt x="338099" y="584352"/>
                  </a:lnTo>
                  <a:lnTo>
                    <a:pt x="338099" y="550557"/>
                  </a:lnTo>
                  <a:lnTo>
                    <a:pt x="300761" y="550557"/>
                  </a:lnTo>
                  <a:lnTo>
                    <a:pt x="300761" y="584352"/>
                  </a:lnTo>
                  <a:lnTo>
                    <a:pt x="226809" y="584352"/>
                  </a:lnTo>
                  <a:lnTo>
                    <a:pt x="226809" y="617080"/>
                  </a:lnTo>
                  <a:lnTo>
                    <a:pt x="300761" y="617080"/>
                  </a:lnTo>
                  <a:lnTo>
                    <a:pt x="300761" y="641616"/>
                  </a:lnTo>
                  <a:lnTo>
                    <a:pt x="273608" y="672274"/>
                  </a:lnTo>
                  <a:lnTo>
                    <a:pt x="232422" y="707669"/>
                  </a:lnTo>
                  <a:lnTo>
                    <a:pt x="211302" y="724154"/>
                  </a:lnTo>
                  <a:lnTo>
                    <a:pt x="233146" y="750125"/>
                  </a:lnTo>
                  <a:lnTo>
                    <a:pt x="254254" y="733945"/>
                  </a:lnTo>
                  <a:lnTo>
                    <a:pt x="277075" y="715391"/>
                  </a:lnTo>
                  <a:lnTo>
                    <a:pt x="299504" y="696252"/>
                  </a:lnTo>
                  <a:lnTo>
                    <a:pt x="319430" y="678268"/>
                  </a:lnTo>
                  <a:lnTo>
                    <a:pt x="339305" y="695566"/>
                  </a:lnTo>
                  <a:lnTo>
                    <a:pt x="360591" y="713168"/>
                  </a:lnTo>
                  <a:lnTo>
                    <a:pt x="382079" y="730046"/>
                  </a:lnTo>
                  <a:lnTo>
                    <a:pt x="402539" y="745147"/>
                  </a:lnTo>
                  <a:lnTo>
                    <a:pt x="424383" y="718464"/>
                  </a:lnTo>
                  <a:close/>
                </a:path>
                <a:path w="5720080" h="866139">
                  <a:moveTo>
                    <a:pt x="491299" y="554469"/>
                  </a:moveTo>
                  <a:lnTo>
                    <a:pt x="454672" y="554469"/>
                  </a:lnTo>
                  <a:lnTo>
                    <a:pt x="454672" y="638060"/>
                  </a:lnTo>
                  <a:lnTo>
                    <a:pt x="397256" y="638060"/>
                  </a:lnTo>
                  <a:lnTo>
                    <a:pt x="397256" y="670788"/>
                  </a:lnTo>
                  <a:lnTo>
                    <a:pt x="454672" y="670788"/>
                  </a:lnTo>
                  <a:lnTo>
                    <a:pt x="454672" y="788543"/>
                  </a:lnTo>
                  <a:lnTo>
                    <a:pt x="491299" y="788543"/>
                  </a:lnTo>
                  <a:lnTo>
                    <a:pt x="491299" y="554469"/>
                  </a:lnTo>
                  <a:close/>
                </a:path>
                <a:path w="5720080" h="866139">
                  <a:moveTo>
                    <a:pt x="498690" y="830160"/>
                  </a:moveTo>
                  <a:lnTo>
                    <a:pt x="291960" y="830160"/>
                  </a:lnTo>
                  <a:lnTo>
                    <a:pt x="291960" y="767549"/>
                  </a:lnTo>
                  <a:lnTo>
                    <a:pt x="255333" y="767549"/>
                  </a:lnTo>
                  <a:lnTo>
                    <a:pt x="255333" y="862888"/>
                  </a:lnTo>
                  <a:lnTo>
                    <a:pt x="498690" y="862888"/>
                  </a:lnTo>
                  <a:lnTo>
                    <a:pt x="498690" y="830160"/>
                  </a:lnTo>
                  <a:close/>
                </a:path>
                <a:path w="5720080" h="866139">
                  <a:moveTo>
                    <a:pt x="701548" y="563791"/>
                  </a:moveTo>
                  <a:lnTo>
                    <a:pt x="530390" y="563791"/>
                  </a:lnTo>
                  <a:lnTo>
                    <a:pt x="530390" y="596976"/>
                  </a:lnTo>
                  <a:lnTo>
                    <a:pt x="530390" y="691426"/>
                  </a:lnTo>
                  <a:lnTo>
                    <a:pt x="530390" y="724611"/>
                  </a:lnTo>
                  <a:lnTo>
                    <a:pt x="701548" y="724611"/>
                  </a:lnTo>
                  <a:lnTo>
                    <a:pt x="701548" y="691426"/>
                  </a:lnTo>
                  <a:lnTo>
                    <a:pt x="701548" y="597154"/>
                  </a:lnTo>
                  <a:lnTo>
                    <a:pt x="664921" y="597154"/>
                  </a:lnTo>
                  <a:lnTo>
                    <a:pt x="664921" y="691426"/>
                  </a:lnTo>
                  <a:lnTo>
                    <a:pt x="567016" y="691426"/>
                  </a:lnTo>
                  <a:lnTo>
                    <a:pt x="567016" y="596976"/>
                  </a:lnTo>
                  <a:lnTo>
                    <a:pt x="701548" y="596976"/>
                  </a:lnTo>
                  <a:lnTo>
                    <a:pt x="701548" y="563791"/>
                  </a:lnTo>
                  <a:close/>
                </a:path>
                <a:path w="5720080" h="866139">
                  <a:moveTo>
                    <a:pt x="796290" y="830554"/>
                  </a:moveTo>
                  <a:lnTo>
                    <a:pt x="595185" y="830554"/>
                  </a:lnTo>
                  <a:lnTo>
                    <a:pt x="595185" y="756526"/>
                  </a:lnTo>
                  <a:lnTo>
                    <a:pt x="558558" y="756526"/>
                  </a:lnTo>
                  <a:lnTo>
                    <a:pt x="558558" y="830554"/>
                  </a:lnTo>
                  <a:lnTo>
                    <a:pt x="558558" y="862457"/>
                  </a:lnTo>
                  <a:lnTo>
                    <a:pt x="796290" y="862457"/>
                  </a:lnTo>
                  <a:lnTo>
                    <a:pt x="796290" y="830554"/>
                  </a:lnTo>
                  <a:close/>
                </a:path>
                <a:path w="5720080" h="866139">
                  <a:moveTo>
                    <a:pt x="830097" y="633996"/>
                  </a:moveTo>
                  <a:lnTo>
                    <a:pt x="788885" y="633996"/>
                  </a:lnTo>
                  <a:lnTo>
                    <a:pt x="788885" y="554850"/>
                  </a:lnTo>
                  <a:lnTo>
                    <a:pt x="752259" y="554850"/>
                  </a:lnTo>
                  <a:lnTo>
                    <a:pt x="752259" y="633996"/>
                  </a:lnTo>
                  <a:lnTo>
                    <a:pt x="752259" y="668451"/>
                  </a:lnTo>
                  <a:lnTo>
                    <a:pt x="752259" y="782053"/>
                  </a:lnTo>
                  <a:lnTo>
                    <a:pt x="788885" y="782053"/>
                  </a:lnTo>
                  <a:lnTo>
                    <a:pt x="788885" y="668451"/>
                  </a:lnTo>
                  <a:lnTo>
                    <a:pt x="830097" y="668451"/>
                  </a:lnTo>
                  <a:lnTo>
                    <a:pt x="830097" y="633996"/>
                  </a:lnTo>
                  <a:close/>
                </a:path>
                <a:path w="5720080" h="866139">
                  <a:moveTo>
                    <a:pt x="1042466" y="614591"/>
                  </a:moveTo>
                  <a:lnTo>
                    <a:pt x="1036574" y="590842"/>
                  </a:lnTo>
                  <a:lnTo>
                    <a:pt x="1032510" y="586486"/>
                  </a:lnTo>
                  <a:lnTo>
                    <a:pt x="1018870" y="571893"/>
                  </a:lnTo>
                  <a:lnTo>
                    <a:pt x="1005840" y="566381"/>
                  </a:lnTo>
                  <a:lnTo>
                    <a:pt x="1005840" y="614591"/>
                  </a:lnTo>
                  <a:lnTo>
                    <a:pt x="1002207" y="625221"/>
                  </a:lnTo>
                  <a:lnTo>
                    <a:pt x="991311" y="634060"/>
                  </a:lnTo>
                  <a:lnTo>
                    <a:pt x="973150" y="640105"/>
                  </a:lnTo>
                  <a:lnTo>
                    <a:pt x="947724" y="642327"/>
                  </a:lnTo>
                  <a:lnTo>
                    <a:pt x="922299" y="640105"/>
                  </a:lnTo>
                  <a:lnTo>
                    <a:pt x="904151" y="634060"/>
                  </a:lnTo>
                  <a:lnTo>
                    <a:pt x="893254" y="625221"/>
                  </a:lnTo>
                  <a:lnTo>
                    <a:pt x="889622" y="614591"/>
                  </a:lnTo>
                  <a:lnTo>
                    <a:pt x="893254" y="603745"/>
                  </a:lnTo>
                  <a:lnTo>
                    <a:pt x="904151" y="594791"/>
                  </a:lnTo>
                  <a:lnTo>
                    <a:pt x="922299" y="588721"/>
                  </a:lnTo>
                  <a:lnTo>
                    <a:pt x="947724" y="586486"/>
                  </a:lnTo>
                  <a:lnTo>
                    <a:pt x="973150" y="588721"/>
                  </a:lnTo>
                  <a:lnTo>
                    <a:pt x="991311" y="594791"/>
                  </a:lnTo>
                  <a:lnTo>
                    <a:pt x="1002207" y="603745"/>
                  </a:lnTo>
                  <a:lnTo>
                    <a:pt x="1005840" y="614591"/>
                  </a:lnTo>
                  <a:lnTo>
                    <a:pt x="1005840" y="566381"/>
                  </a:lnTo>
                  <a:lnTo>
                    <a:pt x="989279" y="559358"/>
                  </a:lnTo>
                  <a:lnTo>
                    <a:pt x="947724" y="554824"/>
                  </a:lnTo>
                  <a:lnTo>
                    <a:pt x="906183" y="559358"/>
                  </a:lnTo>
                  <a:lnTo>
                    <a:pt x="876592" y="571893"/>
                  </a:lnTo>
                  <a:lnTo>
                    <a:pt x="858875" y="590842"/>
                  </a:lnTo>
                  <a:lnTo>
                    <a:pt x="852995" y="614591"/>
                  </a:lnTo>
                  <a:lnTo>
                    <a:pt x="858875" y="638276"/>
                  </a:lnTo>
                  <a:lnTo>
                    <a:pt x="876592" y="657098"/>
                  </a:lnTo>
                  <a:lnTo>
                    <a:pt x="906183" y="669518"/>
                  </a:lnTo>
                  <a:lnTo>
                    <a:pt x="947724" y="674001"/>
                  </a:lnTo>
                  <a:lnTo>
                    <a:pt x="989279" y="669518"/>
                  </a:lnTo>
                  <a:lnTo>
                    <a:pt x="1018870" y="657098"/>
                  </a:lnTo>
                  <a:lnTo>
                    <a:pt x="1032764" y="642327"/>
                  </a:lnTo>
                  <a:lnTo>
                    <a:pt x="1036574" y="638276"/>
                  </a:lnTo>
                  <a:lnTo>
                    <a:pt x="1042466" y="614591"/>
                  </a:lnTo>
                  <a:close/>
                </a:path>
                <a:path w="5720080" h="866139">
                  <a:moveTo>
                    <a:pt x="1054087" y="688225"/>
                  </a:moveTo>
                  <a:lnTo>
                    <a:pt x="839254" y="688225"/>
                  </a:lnTo>
                  <a:lnTo>
                    <a:pt x="839254" y="720953"/>
                  </a:lnTo>
                  <a:lnTo>
                    <a:pt x="923074" y="720953"/>
                  </a:lnTo>
                  <a:lnTo>
                    <a:pt x="923074" y="775741"/>
                  </a:lnTo>
                  <a:lnTo>
                    <a:pt x="959700" y="775741"/>
                  </a:lnTo>
                  <a:lnTo>
                    <a:pt x="959700" y="720953"/>
                  </a:lnTo>
                  <a:lnTo>
                    <a:pt x="1054087" y="720953"/>
                  </a:lnTo>
                  <a:lnTo>
                    <a:pt x="1054087" y="688225"/>
                  </a:lnTo>
                  <a:close/>
                </a:path>
                <a:path w="5720080" h="866139">
                  <a:moveTo>
                    <a:pt x="1115364" y="554469"/>
                  </a:moveTo>
                  <a:lnTo>
                    <a:pt x="1078738" y="554469"/>
                  </a:lnTo>
                  <a:lnTo>
                    <a:pt x="1078738" y="742657"/>
                  </a:lnTo>
                  <a:lnTo>
                    <a:pt x="1001255" y="742657"/>
                  </a:lnTo>
                  <a:lnTo>
                    <a:pt x="1001255" y="773963"/>
                  </a:lnTo>
                  <a:lnTo>
                    <a:pt x="1078738" y="773963"/>
                  </a:lnTo>
                  <a:lnTo>
                    <a:pt x="1078738" y="799211"/>
                  </a:lnTo>
                  <a:lnTo>
                    <a:pt x="1115364" y="799211"/>
                  </a:lnTo>
                  <a:lnTo>
                    <a:pt x="1115364" y="554469"/>
                  </a:lnTo>
                  <a:close/>
                </a:path>
                <a:path w="5720080" h="866139">
                  <a:moveTo>
                    <a:pt x="1122768" y="831938"/>
                  </a:moveTo>
                  <a:lnTo>
                    <a:pt x="911098" y="831938"/>
                  </a:lnTo>
                  <a:lnTo>
                    <a:pt x="911098" y="773963"/>
                  </a:lnTo>
                  <a:lnTo>
                    <a:pt x="874471" y="773963"/>
                  </a:lnTo>
                  <a:lnTo>
                    <a:pt x="874471" y="862888"/>
                  </a:lnTo>
                  <a:lnTo>
                    <a:pt x="1122768" y="862888"/>
                  </a:lnTo>
                  <a:lnTo>
                    <a:pt x="1122768" y="831938"/>
                  </a:lnTo>
                  <a:close/>
                </a:path>
                <a:path w="5720080" h="866139">
                  <a:moveTo>
                    <a:pt x="1411198" y="648385"/>
                  </a:moveTo>
                  <a:lnTo>
                    <a:pt x="1404594" y="613308"/>
                  </a:lnTo>
                  <a:lnTo>
                    <a:pt x="1391627" y="593953"/>
                  </a:lnTo>
                  <a:lnTo>
                    <a:pt x="1386116" y="585724"/>
                  </a:lnTo>
                  <a:lnTo>
                    <a:pt x="1374457" y="578332"/>
                  </a:lnTo>
                  <a:lnTo>
                    <a:pt x="1374457" y="648385"/>
                  </a:lnTo>
                  <a:lnTo>
                    <a:pt x="1374457" y="735177"/>
                  </a:lnTo>
                  <a:lnTo>
                    <a:pt x="1370876" y="756894"/>
                  </a:lnTo>
                  <a:lnTo>
                    <a:pt x="1360271" y="774319"/>
                  </a:lnTo>
                  <a:lnTo>
                    <a:pt x="1343520" y="785596"/>
                  </a:lnTo>
                  <a:lnTo>
                    <a:pt x="1321396" y="789609"/>
                  </a:lnTo>
                  <a:lnTo>
                    <a:pt x="1299273" y="785596"/>
                  </a:lnTo>
                  <a:lnTo>
                    <a:pt x="1282522" y="774319"/>
                  </a:lnTo>
                  <a:lnTo>
                    <a:pt x="1271917" y="756894"/>
                  </a:lnTo>
                  <a:lnTo>
                    <a:pt x="1268336" y="735177"/>
                  </a:lnTo>
                  <a:lnTo>
                    <a:pt x="1268336" y="648385"/>
                  </a:lnTo>
                  <a:lnTo>
                    <a:pt x="1271917" y="626668"/>
                  </a:lnTo>
                  <a:lnTo>
                    <a:pt x="1282522" y="609244"/>
                  </a:lnTo>
                  <a:lnTo>
                    <a:pt x="1299273" y="597966"/>
                  </a:lnTo>
                  <a:lnTo>
                    <a:pt x="1321396" y="593953"/>
                  </a:lnTo>
                  <a:lnTo>
                    <a:pt x="1343520" y="597966"/>
                  </a:lnTo>
                  <a:lnTo>
                    <a:pt x="1360271" y="609244"/>
                  </a:lnTo>
                  <a:lnTo>
                    <a:pt x="1370876" y="626668"/>
                  </a:lnTo>
                  <a:lnTo>
                    <a:pt x="1374457" y="648385"/>
                  </a:lnTo>
                  <a:lnTo>
                    <a:pt x="1374457" y="578332"/>
                  </a:lnTo>
                  <a:lnTo>
                    <a:pt x="1357718" y="567690"/>
                  </a:lnTo>
                  <a:lnTo>
                    <a:pt x="1321396" y="561225"/>
                  </a:lnTo>
                  <a:lnTo>
                    <a:pt x="1285074" y="567690"/>
                  </a:lnTo>
                  <a:lnTo>
                    <a:pt x="1256677" y="585724"/>
                  </a:lnTo>
                  <a:lnTo>
                    <a:pt x="1238186" y="613308"/>
                  </a:lnTo>
                  <a:lnTo>
                    <a:pt x="1231582" y="648385"/>
                  </a:lnTo>
                  <a:lnTo>
                    <a:pt x="1231582" y="735177"/>
                  </a:lnTo>
                  <a:lnTo>
                    <a:pt x="1238186" y="770267"/>
                  </a:lnTo>
                  <a:lnTo>
                    <a:pt x="1256677" y="797839"/>
                  </a:lnTo>
                  <a:lnTo>
                    <a:pt x="1285074" y="815873"/>
                  </a:lnTo>
                  <a:lnTo>
                    <a:pt x="1321396" y="822337"/>
                  </a:lnTo>
                  <a:lnTo>
                    <a:pt x="1357718" y="815873"/>
                  </a:lnTo>
                  <a:lnTo>
                    <a:pt x="1386116" y="797839"/>
                  </a:lnTo>
                  <a:lnTo>
                    <a:pt x="1391627" y="789609"/>
                  </a:lnTo>
                  <a:lnTo>
                    <a:pt x="1404594" y="770267"/>
                  </a:lnTo>
                  <a:lnTo>
                    <a:pt x="1411198" y="735177"/>
                  </a:lnTo>
                  <a:lnTo>
                    <a:pt x="1411198" y="648385"/>
                  </a:lnTo>
                  <a:close/>
                </a:path>
                <a:path w="5720080" h="866139">
                  <a:moveTo>
                    <a:pt x="1496783" y="554469"/>
                  </a:moveTo>
                  <a:lnTo>
                    <a:pt x="1460157" y="554469"/>
                  </a:lnTo>
                  <a:lnTo>
                    <a:pt x="1460157" y="865746"/>
                  </a:lnTo>
                  <a:lnTo>
                    <a:pt x="1496783" y="865746"/>
                  </a:lnTo>
                  <a:lnTo>
                    <a:pt x="1496783" y="554469"/>
                  </a:lnTo>
                  <a:close/>
                </a:path>
                <a:path w="5720080" h="866139">
                  <a:moveTo>
                    <a:pt x="1694815" y="119608"/>
                  </a:moveTo>
                  <a:lnTo>
                    <a:pt x="1483855" y="119608"/>
                  </a:lnTo>
                  <a:lnTo>
                    <a:pt x="1483855" y="92798"/>
                  </a:lnTo>
                  <a:lnTo>
                    <a:pt x="1688820" y="92798"/>
                  </a:lnTo>
                  <a:lnTo>
                    <a:pt x="1688820" y="62166"/>
                  </a:lnTo>
                  <a:lnTo>
                    <a:pt x="1688820" y="35369"/>
                  </a:lnTo>
                  <a:lnTo>
                    <a:pt x="1688820" y="3454"/>
                  </a:lnTo>
                  <a:lnTo>
                    <a:pt x="1447228" y="3454"/>
                  </a:lnTo>
                  <a:lnTo>
                    <a:pt x="1447228" y="35369"/>
                  </a:lnTo>
                  <a:lnTo>
                    <a:pt x="1652193" y="35369"/>
                  </a:lnTo>
                  <a:lnTo>
                    <a:pt x="1652193" y="62166"/>
                  </a:lnTo>
                  <a:lnTo>
                    <a:pt x="1447228" y="62166"/>
                  </a:lnTo>
                  <a:lnTo>
                    <a:pt x="1447228" y="92798"/>
                  </a:lnTo>
                  <a:lnTo>
                    <a:pt x="1447228" y="119608"/>
                  </a:lnTo>
                  <a:lnTo>
                    <a:pt x="1447228" y="152793"/>
                  </a:lnTo>
                  <a:lnTo>
                    <a:pt x="1694815" y="152793"/>
                  </a:lnTo>
                  <a:lnTo>
                    <a:pt x="1694815" y="119608"/>
                  </a:lnTo>
                  <a:close/>
                </a:path>
                <a:path w="5720080" h="866139">
                  <a:moveTo>
                    <a:pt x="1697278" y="280428"/>
                  </a:moveTo>
                  <a:lnTo>
                    <a:pt x="1485607" y="280428"/>
                  </a:lnTo>
                  <a:lnTo>
                    <a:pt x="1485607" y="228104"/>
                  </a:lnTo>
                  <a:lnTo>
                    <a:pt x="1448981" y="228104"/>
                  </a:lnTo>
                  <a:lnTo>
                    <a:pt x="1448981" y="280428"/>
                  </a:lnTo>
                  <a:lnTo>
                    <a:pt x="1448981" y="311061"/>
                  </a:lnTo>
                  <a:lnTo>
                    <a:pt x="1697278" y="311061"/>
                  </a:lnTo>
                  <a:lnTo>
                    <a:pt x="1697278" y="280428"/>
                  </a:lnTo>
                  <a:close/>
                </a:path>
                <a:path w="5720080" h="866139">
                  <a:moveTo>
                    <a:pt x="1712315" y="720953"/>
                  </a:moveTo>
                  <a:lnTo>
                    <a:pt x="1695056" y="674712"/>
                  </a:lnTo>
                  <a:lnTo>
                    <a:pt x="1675688" y="658088"/>
                  </a:lnTo>
                  <a:lnTo>
                    <a:pt x="1675688" y="723442"/>
                  </a:lnTo>
                  <a:lnTo>
                    <a:pt x="1675688" y="745858"/>
                  </a:lnTo>
                  <a:lnTo>
                    <a:pt x="1671955" y="766826"/>
                  </a:lnTo>
                  <a:lnTo>
                    <a:pt x="1661388" y="782091"/>
                  </a:lnTo>
                  <a:lnTo>
                    <a:pt x="1644942" y="791425"/>
                  </a:lnTo>
                  <a:lnTo>
                    <a:pt x="1623568" y="794588"/>
                  </a:lnTo>
                  <a:lnTo>
                    <a:pt x="1602003" y="791425"/>
                  </a:lnTo>
                  <a:lnTo>
                    <a:pt x="1585442" y="782091"/>
                  </a:lnTo>
                  <a:lnTo>
                    <a:pt x="1574838" y="766826"/>
                  </a:lnTo>
                  <a:lnTo>
                    <a:pt x="1571091" y="745858"/>
                  </a:lnTo>
                  <a:lnTo>
                    <a:pt x="1571091" y="723442"/>
                  </a:lnTo>
                  <a:lnTo>
                    <a:pt x="1574838" y="702475"/>
                  </a:lnTo>
                  <a:lnTo>
                    <a:pt x="1585442" y="687197"/>
                  </a:lnTo>
                  <a:lnTo>
                    <a:pt x="1602003" y="677875"/>
                  </a:lnTo>
                  <a:lnTo>
                    <a:pt x="1623568" y="674712"/>
                  </a:lnTo>
                  <a:lnTo>
                    <a:pt x="1644611" y="677875"/>
                  </a:lnTo>
                  <a:lnTo>
                    <a:pt x="1644853" y="677875"/>
                  </a:lnTo>
                  <a:lnTo>
                    <a:pt x="1661388" y="687336"/>
                  </a:lnTo>
                  <a:lnTo>
                    <a:pt x="1671955" y="702627"/>
                  </a:lnTo>
                  <a:lnTo>
                    <a:pt x="1675688" y="723442"/>
                  </a:lnTo>
                  <a:lnTo>
                    <a:pt x="1675688" y="658088"/>
                  </a:lnTo>
                  <a:lnTo>
                    <a:pt x="1660080" y="649109"/>
                  </a:lnTo>
                  <a:lnTo>
                    <a:pt x="1659851" y="649109"/>
                  </a:lnTo>
                  <a:lnTo>
                    <a:pt x="1623568" y="643407"/>
                  </a:lnTo>
                  <a:lnTo>
                    <a:pt x="1586763" y="649109"/>
                  </a:lnTo>
                  <a:lnTo>
                    <a:pt x="1558683" y="665099"/>
                  </a:lnTo>
                  <a:lnTo>
                    <a:pt x="1558582" y="665238"/>
                  </a:lnTo>
                  <a:lnTo>
                    <a:pt x="1540764" y="689622"/>
                  </a:lnTo>
                  <a:lnTo>
                    <a:pt x="1540738" y="689775"/>
                  </a:lnTo>
                  <a:lnTo>
                    <a:pt x="1534464" y="720953"/>
                  </a:lnTo>
                  <a:lnTo>
                    <a:pt x="1534464" y="748347"/>
                  </a:lnTo>
                  <a:lnTo>
                    <a:pt x="1540764" y="779678"/>
                  </a:lnTo>
                  <a:lnTo>
                    <a:pt x="1558683" y="804202"/>
                  </a:lnTo>
                  <a:lnTo>
                    <a:pt x="1586763" y="820178"/>
                  </a:lnTo>
                  <a:lnTo>
                    <a:pt x="1623568" y="825893"/>
                  </a:lnTo>
                  <a:lnTo>
                    <a:pt x="1660169" y="820178"/>
                  </a:lnTo>
                  <a:lnTo>
                    <a:pt x="1688147" y="804202"/>
                  </a:lnTo>
                  <a:lnTo>
                    <a:pt x="1695157" y="794588"/>
                  </a:lnTo>
                  <a:lnTo>
                    <a:pt x="1706029" y="779678"/>
                  </a:lnTo>
                  <a:lnTo>
                    <a:pt x="1712315" y="748347"/>
                  </a:lnTo>
                  <a:lnTo>
                    <a:pt x="1712315" y="720953"/>
                  </a:lnTo>
                  <a:close/>
                </a:path>
                <a:path w="5720080" h="866139">
                  <a:moveTo>
                    <a:pt x="1721827" y="592531"/>
                  </a:moveTo>
                  <a:lnTo>
                    <a:pt x="1641881" y="592531"/>
                  </a:lnTo>
                  <a:lnTo>
                    <a:pt x="1641881" y="551268"/>
                  </a:lnTo>
                  <a:lnTo>
                    <a:pt x="1605254" y="551268"/>
                  </a:lnTo>
                  <a:lnTo>
                    <a:pt x="1605254" y="592531"/>
                  </a:lnTo>
                  <a:lnTo>
                    <a:pt x="1525308" y="592531"/>
                  </a:lnTo>
                  <a:lnTo>
                    <a:pt x="1525308" y="623836"/>
                  </a:lnTo>
                  <a:lnTo>
                    <a:pt x="1721827" y="623836"/>
                  </a:lnTo>
                  <a:lnTo>
                    <a:pt x="1721827" y="592531"/>
                  </a:lnTo>
                  <a:close/>
                </a:path>
                <a:path w="5720080" h="866139">
                  <a:moveTo>
                    <a:pt x="1833118" y="688581"/>
                  </a:moveTo>
                  <a:lnTo>
                    <a:pt x="1789099" y="688581"/>
                  </a:lnTo>
                  <a:lnTo>
                    <a:pt x="1789099" y="554469"/>
                  </a:lnTo>
                  <a:lnTo>
                    <a:pt x="1752473" y="554469"/>
                  </a:lnTo>
                  <a:lnTo>
                    <a:pt x="1752473" y="865746"/>
                  </a:lnTo>
                  <a:lnTo>
                    <a:pt x="1789099" y="865746"/>
                  </a:lnTo>
                  <a:lnTo>
                    <a:pt x="1789099" y="722020"/>
                  </a:lnTo>
                  <a:lnTo>
                    <a:pt x="1833118" y="722020"/>
                  </a:lnTo>
                  <a:lnTo>
                    <a:pt x="1833118" y="688581"/>
                  </a:lnTo>
                  <a:close/>
                </a:path>
                <a:path w="5720080" h="866139">
                  <a:moveTo>
                    <a:pt x="2008822" y="240487"/>
                  </a:moveTo>
                  <a:lnTo>
                    <a:pt x="1967001" y="187439"/>
                  </a:lnTo>
                  <a:lnTo>
                    <a:pt x="1929930" y="134124"/>
                  </a:lnTo>
                  <a:lnTo>
                    <a:pt x="1920824" y="94983"/>
                  </a:lnTo>
                  <a:lnTo>
                    <a:pt x="1920773" y="14592"/>
                  </a:lnTo>
                  <a:lnTo>
                    <a:pt x="1883448" y="14592"/>
                  </a:lnTo>
                  <a:lnTo>
                    <a:pt x="1883448" y="94983"/>
                  </a:lnTo>
                  <a:lnTo>
                    <a:pt x="1882902" y="105879"/>
                  </a:lnTo>
                  <a:lnTo>
                    <a:pt x="1855914" y="162509"/>
                  </a:lnTo>
                  <a:lnTo>
                    <a:pt x="1814055" y="218186"/>
                  </a:lnTo>
                  <a:lnTo>
                    <a:pt x="1791881" y="244754"/>
                  </a:lnTo>
                  <a:lnTo>
                    <a:pt x="1815820" y="269659"/>
                  </a:lnTo>
                  <a:lnTo>
                    <a:pt x="1839214" y="241985"/>
                  </a:lnTo>
                  <a:lnTo>
                    <a:pt x="1861921" y="214210"/>
                  </a:lnTo>
                  <a:lnTo>
                    <a:pt x="1883232" y="186766"/>
                  </a:lnTo>
                  <a:lnTo>
                    <a:pt x="1902460" y="160083"/>
                  </a:lnTo>
                  <a:lnTo>
                    <a:pt x="1921129" y="185902"/>
                  </a:lnTo>
                  <a:lnTo>
                    <a:pt x="1940890" y="211543"/>
                  </a:lnTo>
                  <a:lnTo>
                    <a:pt x="1962035" y="237782"/>
                  </a:lnTo>
                  <a:lnTo>
                    <a:pt x="1984870" y="265391"/>
                  </a:lnTo>
                  <a:lnTo>
                    <a:pt x="2008822" y="240487"/>
                  </a:lnTo>
                  <a:close/>
                </a:path>
                <a:path w="5720080" h="866139">
                  <a:moveTo>
                    <a:pt x="2040559" y="653719"/>
                  </a:moveTo>
                  <a:lnTo>
                    <a:pt x="2033435" y="617270"/>
                  </a:lnTo>
                  <a:lnTo>
                    <a:pt x="2018449" y="595376"/>
                  </a:lnTo>
                  <a:lnTo>
                    <a:pt x="2013699" y="588441"/>
                  </a:lnTo>
                  <a:lnTo>
                    <a:pt x="2003933" y="582244"/>
                  </a:lnTo>
                  <a:lnTo>
                    <a:pt x="2003933" y="653719"/>
                  </a:lnTo>
                  <a:lnTo>
                    <a:pt x="1999513" y="676935"/>
                  </a:lnTo>
                  <a:lnTo>
                    <a:pt x="1987334" y="695426"/>
                  </a:lnTo>
                  <a:lnTo>
                    <a:pt x="1969020" y="707644"/>
                  </a:lnTo>
                  <a:lnTo>
                    <a:pt x="1946173" y="712063"/>
                  </a:lnTo>
                  <a:lnTo>
                    <a:pt x="1923326" y="707644"/>
                  </a:lnTo>
                  <a:lnTo>
                    <a:pt x="1905012" y="695426"/>
                  </a:lnTo>
                  <a:lnTo>
                    <a:pt x="1892833" y="676935"/>
                  </a:lnTo>
                  <a:lnTo>
                    <a:pt x="1888413" y="653719"/>
                  </a:lnTo>
                  <a:lnTo>
                    <a:pt x="1892833" y="630491"/>
                  </a:lnTo>
                  <a:lnTo>
                    <a:pt x="1905012" y="612013"/>
                  </a:lnTo>
                  <a:lnTo>
                    <a:pt x="1923326" y="599795"/>
                  </a:lnTo>
                  <a:lnTo>
                    <a:pt x="1946173" y="595376"/>
                  </a:lnTo>
                  <a:lnTo>
                    <a:pt x="1969020" y="599795"/>
                  </a:lnTo>
                  <a:lnTo>
                    <a:pt x="1987334" y="612013"/>
                  </a:lnTo>
                  <a:lnTo>
                    <a:pt x="1999513" y="630491"/>
                  </a:lnTo>
                  <a:lnTo>
                    <a:pt x="2003933" y="653719"/>
                  </a:lnTo>
                  <a:lnTo>
                    <a:pt x="2003933" y="582244"/>
                  </a:lnTo>
                  <a:lnTo>
                    <a:pt x="1983803" y="569468"/>
                  </a:lnTo>
                  <a:lnTo>
                    <a:pt x="1946173" y="562648"/>
                  </a:lnTo>
                  <a:lnTo>
                    <a:pt x="1908543" y="569468"/>
                  </a:lnTo>
                  <a:lnTo>
                    <a:pt x="1878647" y="588441"/>
                  </a:lnTo>
                  <a:lnTo>
                    <a:pt x="1858911" y="617270"/>
                  </a:lnTo>
                  <a:lnTo>
                    <a:pt x="1851787" y="653719"/>
                  </a:lnTo>
                  <a:lnTo>
                    <a:pt x="1858911" y="690156"/>
                  </a:lnTo>
                  <a:lnTo>
                    <a:pt x="1878647" y="718997"/>
                  </a:lnTo>
                  <a:lnTo>
                    <a:pt x="1908543" y="737958"/>
                  </a:lnTo>
                  <a:lnTo>
                    <a:pt x="1946173" y="744791"/>
                  </a:lnTo>
                  <a:lnTo>
                    <a:pt x="1983803" y="737958"/>
                  </a:lnTo>
                  <a:lnTo>
                    <a:pt x="2013699" y="718997"/>
                  </a:lnTo>
                  <a:lnTo>
                    <a:pt x="2018449" y="712063"/>
                  </a:lnTo>
                  <a:lnTo>
                    <a:pt x="2033435" y="690156"/>
                  </a:lnTo>
                  <a:lnTo>
                    <a:pt x="2040559" y="653719"/>
                  </a:lnTo>
                  <a:close/>
                </a:path>
                <a:path w="5720080" h="866139">
                  <a:moveTo>
                    <a:pt x="2067674" y="787120"/>
                  </a:moveTo>
                  <a:lnTo>
                    <a:pt x="1841931" y="787120"/>
                  </a:lnTo>
                  <a:lnTo>
                    <a:pt x="1841931" y="819848"/>
                  </a:lnTo>
                  <a:lnTo>
                    <a:pt x="2067674" y="819848"/>
                  </a:lnTo>
                  <a:lnTo>
                    <a:pt x="2067674" y="787120"/>
                  </a:lnTo>
                  <a:close/>
                </a:path>
                <a:path w="5720080" h="866139">
                  <a:moveTo>
                    <a:pt x="2108136" y="116332"/>
                  </a:moveTo>
                  <a:lnTo>
                    <a:pt x="2064118" y="116332"/>
                  </a:lnTo>
                  <a:lnTo>
                    <a:pt x="2064118" y="3200"/>
                  </a:lnTo>
                  <a:lnTo>
                    <a:pt x="2027491" y="3200"/>
                  </a:lnTo>
                  <a:lnTo>
                    <a:pt x="2027491" y="314477"/>
                  </a:lnTo>
                  <a:lnTo>
                    <a:pt x="2064118" y="314477"/>
                  </a:lnTo>
                  <a:lnTo>
                    <a:pt x="2064118" y="149771"/>
                  </a:lnTo>
                  <a:lnTo>
                    <a:pt x="2108136" y="149771"/>
                  </a:lnTo>
                  <a:lnTo>
                    <a:pt x="2108136" y="116332"/>
                  </a:lnTo>
                  <a:close/>
                </a:path>
                <a:path w="5720080" h="866139">
                  <a:moveTo>
                    <a:pt x="2118385" y="554469"/>
                  </a:moveTo>
                  <a:lnTo>
                    <a:pt x="2081758" y="554469"/>
                  </a:lnTo>
                  <a:lnTo>
                    <a:pt x="2081758" y="865746"/>
                  </a:lnTo>
                  <a:lnTo>
                    <a:pt x="2118385" y="865746"/>
                  </a:lnTo>
                  <a:lnTo>
                    <a:pt x="2118385" y="554469"/>
                  </a:lnTo>
                  <a:close/>
                </a:path>
                <a:path w="5720080" h="866139">
                  <a:moveTo>
                    <a:pt x="2312047" y="133654"/>
                  </a:moveTo>
                  <a:lnTo>
                    <a:pt x="2154631" y="133654"/>
                  </a:lnTo>
                  <a:lnTo>
                    <a:pt x="2154631" y="104292"/>
                  </a:lnTo>
                  <a:lnTo>
                    <a:pt x="2289518" y="104292"/>
                  </a:lnTo>
                  <a:lnTo>
                    <a:pt x="2289518" y="72377"/>
                  </a:lnTo>
                  <a:lnTo>
                    <a:pt x="2289518" y="41744"/>
                  </a:lnTo>
                  <a:lnTo>
                    <a:pt x="2289518" y="9842"/>
                  </a:lnTo>
                  <a:lnTo>
                    <a:pt x="2118004" y="9842"/>
                  </a:lnTo>
                  <a:lnTo>
                    <a:pt x="2118004" y="41744"/>
                  </a:lnTo>
                  <a:lnTo>
                    <a:pt x="2252891" y="41744"/>
                  </a:lnTo>
                  <a:lnTo>
                    <a:pt x="2252891" y="72377"/>
                  </a:lnTo>
                  <a:lnTo>
                    <a:pt x="2118004" y="72377"/>
                  </a:lnTo>
                  <a:lnTo>
                    <a:pt x="2118004" y="104292"/>
                  </a:lnTo>
                  <a:lnTo>
                    <a:pt x="2118004" y="133654"/>
                  </a:lnTo>
                  <a:lnTo>
                    <a:pt x="2118004" y="166839"/>
                  </a:lnTo>
                  <a:lnTo>
                    <a:pt x="2312047" y="166839"/>
                  </a:lnTo>
                  <a:lnTo>
                    <a:pt x="2312047" y="133654"/>
                  </a:lnTo>
                  <a:close/>
                </a:path>
                <a:path w="5720080" h="866139">
                  <a:moveTo>
                    <a:pt x="2376855" y="230886"/>
                  </a:moveTo>
                  <a:lnTo>
                    <a:pt x="2340229" y="230886"/>
                  </a:lnTo>
                  <a:lnTo>
                    <a:pt x="2340229" y="278904"/>
                  </a:lnTo>
                  <a:lnTo>
                    <a:pt x="2376855" y="278904"/>
                  </a:lnTo>
                  <a:lnTo>
                    <a:pt x="2376855" y="230886"/>
                  </a:lnTo>
                  <a:close/>
                </a:path>
                <a:path w="5720080" h="866139">
                  <a:moveTo>
                    <a:pt x="2376855" y="198742"/>
                  </a:moveTo>
                  <a:lnTo>
                    <a:pt x="2146528" y="198742"/>
                  </a:lnTo>
                  <a:lnTo>
                    <a:pt x="2146528" y="230657"/>
                  </a:lnTo>
                  <a:lnTo>
                    <a:pt x="2146528" y="279158"/>
                  </a:lnTo>
                  <a:lnTo>
                    <a:pt x="2146528" y="311061"/>
                  </a:lnTo>
                  <a:lnTo>
                    <a:pt x="2376855" y="311061"/>
                  </a:lnTo>
                  <a:lnTo>
                    <a:pt x="2376855" y="279158"/>
                  </a:lnTo>
                  <a:lnTo>
                    <a:pt x="2183155" y="279158"/>
                  </a:lnTo>
                  <a:lnTo>
                    <a:pt x="2183155" y="230657"/>
                  </a:lnTo>
                  <a:lnTo>
                    <a:pt x="2376855" y="230657"/>
                  </a:lnTo>
                  <a:lnTo>
                    <a:pt x="2376855" y="198742"/>
                  </a:lnTo>
                  <a:close/>
                </a:path>
                <a:path w="5720080" h="866139">
                  <a:moveTo>
                    <a:pt x="2418054" y="72377"/>
                  </a:moveTo>
                  <a:lnTo>
                    <a:pt x="2376855" y="72377"/>
                  </a:lnTo>
                  <a:lnTo>
                    <a:pt x="2376855" y="3454"/>
                  </a:lnTo>
                  <a:lnTo>
                    <a:pt x="2340229" y="3454"/>
                  </a:lnTo>
                  <a:lnTo>
                    <a:pt x="2340229" y="72377"/>
                  </a:lnTo>
                  <a:lnTo>
                    <a:pt x="2340229" y="105575"/>
                  </a:lnTo>
                  <a:lnTo>
                    <a:pt x="2340229" y="182156"/>
                  </a:lnTo>
                  <a:lnTo>
                    <a:pt x="2376855" y="182156"/>
                  </a:lnTo>
                  <a:lnTo>
                    <a:pt x="2376855" y="105575"/>
                  </a:lnTo>
                  <a:lnTo>
                    <a:pt x="2418054" y="105575"/>
                  </a:lnTo>
                  <a:lnTo>
                    <a:pt x="2418054" y="72377"/>
                  </a:lnTo>
                  <a:close/>
                </a:path>
                <a:path w="5720080" h="866139">
                  <a:moveTo>
                    <a:pt x="2497404" y="554469"/>
                  </a:moveTo>
                  <a:lnTo>
                    <a:pt x="2460777" y="554469"/>
                  </a:lnTo>
                  <a:lnTo>
                    <a:pt x="2460777" y="612292"/>
                  </a:lnTo>
                  <a:lnTo>
                    <a:pt x="2403017" y="612292"/>
                  </a:lnTo>
                  <a:lnTo>
                    <a:pt x="2403017" y="599528"/>
                  </a:lnTo>
                  <a:lnTo>
                    <a:pt x="2270252" y="599528"/>
                  </a:lnTo>
                  <a:lnTo>
                    <a:pt x="2270252" y="558685"/>
                  </a:lnTo>
                  <a:lnTo>
                    <a:pt x="2233625" y="558685"/>
                  </a:lnTo>
                  <a:lnTo>
                    <a:pt x="2233625" y="599528"/>
                  </a:lnTo>
                  <a:lnTo>
                    <a:pt x="2233625" y="612292"/>
                  </a:lnTo>
                  <a:lnTo>
                    <a:pt x="2233625" y="630161"/>
                  </a:lnTo>
                  <a:lnTo>
                    <a:pt x="2233625" y="672287"/>
                  </a:lnTo>
                  <a:lnTo>
                    <a:pt x="2233625" y="702919"/>
                  </a:lnTo>
                  <a:lnTo>
                    <a:pt x="2403017" y="702919"/>
                  </a:lnTo>
                  <a:lnTo>
                    <a:pt x="2403017" y="672287"/>
                  </a:lnTo>
                  <a:lnTo>
                    <a:pt x="2270252" y="672287"/>
                  </a:lnTo>
                  <a:lnTo>
                    <a:pt x="2270252" y="630161"/>
                  </a:lnTo>
                  <a:lnTo>
                    <a:pt x="2497404" y="630161"/>
                  </a:lnTo>
                  <a:lnTo>
                    <a:pt x="2497404" y="612457"/>
                  </a:lnTo>
                  <a:lnTo>
                    <a:pt x="2497404" y="612292"/>
                  </a:lnTo>
                  <a:lnTo>
                    <a:pt x="2497404" y="554469"/>
                  </a:lnTo>
                  <a:close/>
                </a:path>
                <a:path w="5720080" h="866139">
                  <a:moveTo>
                    <a:pt x="2700515" y="278904"/>
                  </a:moveTo>
                  <a:lnTo>
                    <a:pt x="2488844" y="278904"/>
                  </a:lnTo>
                  <a:lnTo>
                    <a:pt x="2488844" y="215582"/>
                  </a:lnTo>
                  <a:lnTo>
                    <a:pt x="2452217" y="215582"/>
                  </a:lnTo>
                  <a:lnTo>
                    <a:pt x="2452217" y="311632"/>
                  </a:lnTo>
                  <a:lnTo>
                    <a:pt x="2700515" y="311632"/>
                  </a:lnTo>
                  <a:lnTo>
                    <a:pt x="2700515" y="278904"/>
                  </a:lnTo>
                  <a:close/>
                </a:path>
                <a:path w="5720080" h="866139">
                  <a:moveTo>
                    <a:pt x="2702280" y="67233"/>
                  </a:moveTo>
                  <a:lnTo>
                    <a:pt x="2697251" y="41008"/>
                  </a:lnTo>
                  <a:lnTo>
                    <a:pt x="2692997" y="34861"/>
                  </a:lnTo>
                  <a:lnTo>
                    <a:pt x="2682989" y="20421"/>
                  </a:lnTo>
                  <a:lnTo>
                    <a:pt x="2665641" y="9956"/>
                  </a:lnTo>
                  <a:lnTo>
                    <a:pt x="2665641" y="67233"/>
                  </a:lnTo>
                  <a:lnTo>
                    <a:pt x="2663431" y="80518"/>
                  </a:lnTo>
                  <a:lnTo>
                    <a:pt x="2656624" y="90982"/>
                  </a:lnTo>
                  <a:lnTo>
                    <a:pt x="2644991" y="97853"/>
                  </a:lnTo>
                  <a:lnTo>
                    <a:pt x="2628315" y="100330"/>
                  </a:lnTo>
                  <a:lnTo>
                    <a:pt x="2514206" y="100330"/>
                  </a:lnTo>
                  <a:lnTo>
                    <a:pt x="2497531" y="97853"/>
                  </a:lnTo>
                  <a:lnTo>
                    <a:pt x="2485898" y="90982"/>
                  </a:lnTo>
                  <a:lnTo>
                    <a:pt x="2479090" y="80518"/>
                  </a:lnTo>
                  <a:lnTo>
                    <a:pt x="2476881" y="67233"/>
                  </a:lnTo>
                  <a:lnTo>
                    <a:pt x="2479090" y="54229"/>
                  </a:lnTo>
                  <a:lnTo>
                    <a:pt x="2485898" y="43980"/>
                  </a:lnTo>
                  <a:lnTo>
                    <a:pt x="2497531" y="37274"/>
                  </a:lnTo>
                  <a:lnTo>
                    <a:pt x="2514206" y="34861"/>
                  </a:lnTo>
                  <a:lnTo>
                    <a:pt x="2628315" y="34861"/>
                  </a:lnTo>
                  <a:lnTo>
                    <a:pt x="2644991" y="37274"/>
                  </a:lnTo>
                  <a:lnTo>
                    <a:pt x="2656624" y="43980"/>
                  </a:lnTo>
                  <a:lnTo>
                    <a:pt x="2663431" y="54229"/>
                  </a:lnTo>
                  <a:lnTo>
                    <a:pt x="2665641" y="67233"/>
                  </a:lnTo>
                  <a:lnTo>
                    <a:pt x="2665641" y="9956"/>
                  </a:lnTo>
                  <a:lnTo>
                    <a:pt x="2660675" y="6959"/>
                  </a:lnTo>
                  <a:lnTo>
                    <a:pt x="2631490" y="2133"/>
                  </a:lnTo>
                  <a:lnTo>
                    <a:pt x="2511031" y="2133"/>
                  </a:lnTo>
                  <a:lnTo>
                    <a:pt x="2481846" y="6959"/>
                  </a:lnTo>
                  <a:lnTo>
                    <a:pt x="2459532" y="20421"/>
                  </a:lnTo>
                  <a:lnTo>
                    <a:pt x="2445270" y="41008"/>
                  </a:lnTo>
                  <a:lnTo>
                    <a:pt x="2440254" y="67233"/>
                  </a:lnTo>
                  <a:lnTo>
                    <a:pt x="2445270" y="93726"/>
                  </a:lnTo>
                  <a:lnTo>
                    <a:pt x="2459532" y="114554"/>
                  </a:lnTo>
                  <a:lnTo>
                    <a:pt x="2481846" y="128168"/>
                  </a:lnTo>
                  <a:lnTo>
                    <a:pt x="2511031" y="133057"/>
                  </a:lnTo>
                  <a:lnTo>
                    <a:pt x="2631490" y="133057"/>
                  </a:lnTo>
                  <a:lnTo>
                    <a:pt x="2660675" y="128168"/>
                  </a:lnTo>
                  <a:lnTo>
                    <a:pt x="2682989" y="114554"/>
                  </a:lnTo>
                  <a:lnTo>
                    <a:pt x="2692743" y="100330"/>
                  </a:lnTo>
                  <a:lnTo>
                    <a:pt x="2697251" y="93726"/>
                  </a:lnTo>
                  <a:lnTo>
                    <a:pt x="2702280" y="67233"/>
                  </a:lnTo>
                  <a:close/>
                </a:path>
                <a:path w="5720080" h="866139">
                  <a:moveTo>
                    <a:pt x="2723057" y="157238"/>
                  </a:moveTo>
                  <a:lnTo>
                    <a:pt x="2419464" y="157238"/>
                  </a:lnTo>
                  <a:lnTo>
                    <a:pt x="2419464" y="189966"/>
                  </a:lnTo>
                  <a:lnTo>
                    <a:pt x="2723057" y="189966"/>
                  </a:lnTo>
                  <a:lnTo>
                    <a:pt x="2723057" y="157238"/>
                  </a:lnTo>
                  <a:close/>
                </a:path>
                <a:path w="5720080" h="866139">
                  <a:moveTo>
                    <a:pt x="3008033" y="170764"/>
                  </a:moveTo>
                  <a:lnTo>
                    <a:pt x="3007144" y="162623"/>
                  </a:lnTo>
                  <a:lnTo>
                    <a:pt x="3004553" y="155816"/>
                  </a:lnTo>
                  <a:lnTo>
                    <a:pt x="3000464" y="150355"/>
                  </a:lnTo>
                  <a:lnTo>
                    <a:pt x="2995003" y="146215"/>
                  </a:lnTo>
                  <a:lnTo>
                    <a:pt x="3000997" y="141236"/>
                  </a:lnTo>
                  <a:lnTo>
                    <a:pt x="3004515" y="133769"/>
                  </a:lnTo>
                  <a:lnTo>
                    <a:pt x="3004515" y="46253"/>
                  </a:lnTo>
                  <a:lnTo>
                    <a:pt x="3002127" y="33032"/>
                  </a:lnTo>
                  <a:lnTo>
                    <a:pt x="2995447" y="22682"/>
                  </a:lnTo>
                  <a:lnTo>
                    <a:pt x="2985198" y="15938"/>
                  </a:lnTo>
                  <a:lnTo>
                    <a:pt x="2972117" y="13525"/>
                  </a:lnTo>
                  <a:lnTo>
                    <a:pt x="2850261" y="13525"/>
                  </a:lnTo>
                  <a:lnTo>
                    <a:pt x="2837167" y="15938"/>
                  </a:lnTo>
                  <a:lnTo>
                    <a:pt x="2826931" y="22682"/>
                  </a:lnTo>
                  <a:lnTo>
                    <a:pt x="2820251" y="33032"/>
                  </a:lnTo>
                  <a:lnTo>
                    <a:pt x="2817850" y="46253"/>
                  </a:lnTo>
                  <a:lnTo>
                    <a:pt x="2817850" y="96050"/>
                  </a:lnTo>
                  <a:lnTo>
                    <a:pt x="2854490" y="96050"/>
                  </a:lnTo>
                  <a:lnTo>
                    <a:pt x="2854490" y="48387"/>
                  </a:lnTo>
                  <a:lnTo>
                    <a:pt x="2856598" y="46253"/>
                  </a:lnTo>
                  <a:lnTo>
                    <a:pt x="2965780" y="46253"/>
                  </a:lnTo>
                  <a:lnTo>
                    <a:pt x="2967888" y="48387"/>
                  </a:lnTo>
                  <a:lnTo>
                    <a:pt x="2967888" y="128778"/>
                  </a:lnTo>
                  <a:lnTo>
                    <a:pt x="2965780" y="130911"/>
                  </a:lnTo>
                  <a:lnTo>
                    <a:pt x="2875965" y="130911"/>
                  </a:lnTo>
                  <a:lnTo>
                    <a:pt x="2875965" y="163652"/>
                  </a:lnTo>
                  <a:lnTo>
                    <a:pt x="2969298" y="163652"/>
                  </a:lnTo>
                  <a:lnTo>
                    <a:pt x="2971406" y="165785"/>
                  </a:lnTo>
                  <a:lnTo>
                    <a:pt x="2971406" y="258991"/>
                  </a:lnTo>
                  <a:lnTo>
                    <a:pt x="2969298" y="261124"/>
                  </a:lnTo>
                  <a:lnTo>
                    <a:pt x="2853080" y="261124"/>
                  </a:lnTo>
                  <a:lnTo>
                    <a:pt x="2850959" y="258991"/>
                  </a:lnTo>
                  <a:lnTo>
                    <a:pt x="2850959" y="211315"/>
                  </a:lnTo>
                  <a:lnTo>
                    <a:pt x="2814332" y="211315"/>
                  </a:lnTo>
                  <a:lnTo>
                    <a:pt x="2814332" y="261124"/>
                  </a:lnTo>
                  <a:lnTo>
                    <a:pt x="2816720" y="274332"/>
                  </a:lnTo>
                  <a:lnTo>
                    <a:pt x="2823400" y="284683"/>
                  </a:lnTo>
                  <a:lnTo>
                    <a:pt x="2833649" y="291439"/>
                  </a:lnTo>
                  <a:lnTo>
                    <a:pt x="2846730" y="293852"/>
                  </a:lnTo>
                  <a:lnTo>
                    <a:pt x="2975635" y="293852"/>
                  </a:lnTo>
                  <a:lnTo>
                    <a:pt x="2988716" y="291439"/>
                  </a:lnTo>
                  <a:lnTo>
                    <a:pt x="2998965" y="284683"/>
                  </a:lnTo>
                  <a:lnTo>
                    <a:pt x="3005645" y="274332"/>
                  </a:lnTo>
                  <a:lnTo>
                    <a:pt x="3008033" y="261124"/>
                  </a:lnTo>
                  <a:lnTo>
                    <a:pt x="3008033" y="170764"/>
                  </a:lnTo>
                  <a:close/>
                </a:path>
                <a:path w="5720080" h="866139">
                  <a:moveTo>
                    <a:pt x="3241535" y="141312"/>
                  </a:moveTo>
                  <a:lnTo>
                    <a:pt x="3080232" y="141312"/>
                  </a:lnTo>
                  <a:lnTo>
                    <a:pt x="3080232" y="9842"/>
                  </a:lnTo>
                  <a:lnTo>
                    <a:pt x="3043605" y="9842"/>
                  </a:lnTo>
                  <a:lnTo>
                    <a:pt x="3043605" y="141312"/>
                  </a:lnTo>
                  <a:lnTo>
                    <a:pt x="3043605" y="174498"/>
                  </a:lnTo>
                  <a:lnTo>
                    <a:pt x="3241535" y="174498"/>
                  </a:lnTo>
                  <a:lnTo>
                    <a:pt x="3241535" y="141312"/>
                  </a:lnTo>
                  <a:close/>
                </a:path>
                <a:path w="5720080" h="866139">
                  <a:moveTo>
                    <a:pt x="3305632" y="3454"/>
                  </a:moveTo>
                  <a:lnTo>
                    <a:pt x="3269005" y="3454"/>
                  </a:lnTo>
                  <a:lnTo>
                    <a:pt x="3269005" y="25158"/>
                  </a:lnTo>
                  <a:lnTo>
                    <a:pt x="3176740" y="25158"/>
                  </a:lnTo>
                  <a:lnTo>
                    <a:pt x="3176740" y="57061"/>
                  </a:lnTo>
                  <a:lnTo>
                    <a:pt x="3269005" y="57061"/>
                  </a:lnTo>
                  <a:lnTo>
                    <a:pt x="3269005" y="82588"/>
                  </a:lnTo>
                  <a:lnTo>
                    <a:pt x="3176740" y="82588"/>
                  </a:lnTo>
                  <a:lnTo>
                    <a:pt x="3176740" y="114503"/>
                  </a:lnTo>
                  <a:lnTo>
                    <a:pt x="3269005" y="114503"/>
                  </a:lnTo>
                  <a:lnTo>
                    <a:pt x="3269005" y="233210"/>
                  </a:lnTo>
                  <a:lnTo>
                    <a:pt x="3305632" y="233210"/>
                  </a:lnTo>
                  <a:lnTo>
                    <a:pt x="3305632" y="114503"/>
                  </a:lnTo>
                  <a:lnTo>
                    <a:pt x="3305632" y="82588"/>
                  </a:lnTo>
                  <a:lnTo>
                    <a:pt x="3305632" y="57061"/>
                  </a:lnTo>
                  <a:lnTo>
                    <a:pt x="3305632" y="25158"/>
                  </a:lnTo>
                  <a:lnTo>
                    <a:pt x="3305632" y="3454"/>
                  </a:lnTo>
                  <a:close/>
                </a:path>
                <a:path w="5720080" h="866139">
                  <a:moveTo>
                    <a:pt x="3313023" y="279158"/>
                  </a:moveTo>
                  <a:lnTo>
                    <a:pt x="3106293" y="279158"/>
                  </a:lnTo>
                  <a:lnTo>
                    <a:pt x="3106293" y="205130"/>
                  </a:lnTo>
                  <a:lnTo>
                    <a:pt x="3069666" y="205130"/>
                  </a:lnTo>
                  <a:lnTo>
                    <a:pt x="3069666" y="279158"/>
                  </a:lnTo>
                  <a:lnTo>
                    <a:pt x="3069666" y="311061"/>
                  </a:lnTo>
                  <a:lnTo>
                    <a:pt x="3313023" y="311061"/>
                  </a:lnTo>
                  <a:lnTo>
                    <a:pt x="3313023" y="279158"/>
                  </a:lnTo>
                  <a:close/>
                </a:path>
                <a:path w="5720080" h="866139">
                  <a:moveTo>
                    <a:pt x="3606127" y="97116"/>
                  </a:moveTo>
                  <a:lnTo>
                    <a:pt x="3599523" y="62039"/>
                  </a:lnTo>
                  <a:lnTo>
                    <a:pt x="3586543" y="42697"/>
                  </a:lnTo>
                  <a:lnTo>
                    <a:pt x="3581031" y="34467"/>
                  </a:lnTo>
                  <a:lnTo>
                    <a:pt x="3569385" y="27076"/>
                  </a:lnTo>
                  <a:lnTo>
                    <a:pt x="3569385" y="97116"/>
                  </a:lnTo>
                  <a:lnTo>
                    <a:pt x="3569385" y="183921"/>
                  </a:lnTo>
                  <a:lnTo>
                    <a:pt x="3565791" y="205638"/>
                  </a:lnTo>
                  <a:lnTo>
                    <a:pt x="3555187" y="223050"/>
                  </a:lnTo>
                  <a:lnTo>
                    <a:pt x="3538448" y="234340"/>
                  </a:lnTo>
                  <a:lnTo>
                    <a:pt x="3516312" y="238353"/>
                  </a:lnTo>
                  <a:lnTo>
                    <a:pt x="3494189" y="234340"/>
                  </a:lnTo>
                  <a:lnTo>
                    <a:pt x="3477450" y="223050"/>
                  </a:lnTo>
                  <a:lnTo>
                    <a:pt x="3466846" y="205638"/>
                  </a:lnTo>
                  <a:lnTo>
                    <a:pt x="3463252" y="183921"/>
                  </a:lnTo>
                  <a:lnTo>
                    <a:pt x="3463252" y="97116"/>
                  </a:lnTo>
                  <a:lnTo>
                    <a:pt x="3466846" y="75412"/>
                  </a:lnTo>
                  <a:lnTo>
                    <a:pt x="3477450" y="57988"/>
                  </a:lnTo>
                  <a:lnTo>
                    <a:pt x="3494189" y="46710"/>
                  </a:lnTo>
                  <a:lnTo>
                    <a:pt x="3516312" y="42697"/>
                  </a:lnTo>
                  <a:lnTo>
                    <a:pt x="3538448" y="46710"/>
                  </a:lnTo>
                  <a:lnTo>
                    <a:pt x="3555187" y="57988"/>
                  </a:lnTo>
                  <a:lnTo>
                    <a:pt x="3565791" y="75412"/>
                  </a:lnTo>
                  <a:lnTo>
                    <a:pt x="3569385" y="97116"/>
                  </a:lnTo>
                  <a:lnTo>
                    <a:pt x="3569385" y="27076"/>
                  </a:lnTo>
                  <a:lnTo>
                    <a:pt x="3552634" y="16433"/>
                  </a:lnTo>
                  <a:lnTo>
                    <a:pt x="3516312" y="9969"/>
                  </a:lnTo>
                  <a:lnTo>
                    <a:pt x="3480003" y="16433"/>
                  </a:lnTo>
                  <a:lnTo>
                    <a:pt x="3451606" y="34467"/>
                  </a:lnTo>
                  <a:lnTo>
                    <a:pt x="3433114" y="62039"/>
                  </a:lnTo>
                  <a:lnTo>
                    <a:pt x="3426510" y="97116"/>
                  </a:lnTo>
                  <a:lnTo>
                    <a:pt x="3426510" y="183921"/>
                  </a:lnTo>
                  <a:lnTo>
                    <a:pt x="3433114" y="218998"/>
                  </a:lnTo>
                  <a:lnTo>
                    <a:pt x="3451606" y="246583"/>
                  </a:lnTo>
                  <a:lnTo>
                    <a:pt x="3480003" y="264617"/>
                  </a:lnTo>
                  <a:lnTo>
                    <a:pt x="3516312" y="271081"/>
                  </a:lnTo>
                  <a:lnTo>
                    <a:pt x="3552634" y="264617"/>
                  </a:lnTo>
                  <a:lnTo>
                    <a:pt x="3581031" y="246583"/>
                  </a:lnTo>
                  <a:lnTo>
                    <a:pt x="3586543" y="238353"/>
                  </a:lnTo>
                  <a:lnTo>
                    <a:pt x="3599523" y="218998"/>
                  </a:lnTo>
                  <a:lnTo>
                    <a:pt x="3606127" y="183921"/>
                  </a:lnTo>
                  <a:lnTo>
                    <a:pt x="3606127" y="97116"/>
                  </a:lnTo>
                  <a:close/>
                </a:path>
                <a:path w="5720080" h="866139">
                  <a:moveTo>
                    <a:pt x="3691712" y="3200"/>
                  </a:moveTo>
                  <a:lnTo>
                    <a:pt x="3655072" y="3200"/>
                  </a:lnTo>
                  <a:lnTo>
                    <a:pt x="3655072" y="314477"/>
                  </a:lnTo>
                  <a:lnTo>
                    <a:pt x="3691712" y="314477"/>
                  </a:lnTo>
                  <a:lnTo>
                    <a:pt x="3691712" y="3200"/>
                  </a:lnTo>
                  <a:close/>
                </a:path>
                <a:path w="5720080" h="866139">
                  <a:moveTo>
                    <a:pt x="3907244" y="169697"/>
                  </a:moveTo>
                  <a:lnTo>
                    <a:pt x="3900957" y="138518"/>
                  </a:lnTo>
                  <a:lnTo>
                    <a:pt x="3900843" y="138366"/>
                  </a:lnTo>
                  <a:lnTo>
                    <a:pt x="3889972" y="123444"/>
                  </a:lnTo>
                  <a:lnTo>
                    <a:pt x="3883075" y="113969"/>
                  </a:lnTo>
                  <a:lnTo>
                    <a:pt x="3870617" y="106819"/>
                  </a:lnTo>
                  <a:lnTo>
                    <a:pt x="3870617" y="172186"/>
                  </a:lnTo>
                  <a:lnTo>
                    <a:pt x="3870617" y="194602"/>
                  </a:lnTo>
                  <a:lnTo>
                    <a:pt x="3866883" y="215569"/>
                  </a:lnTo>
                  <a:lnTo>
                    <a:pt x="3856304" y="230835"/>
                  </a:lnTo>
                  <a:lnTo>
                    <a:pt x="3839857" y="240169"/>
                  </a:lnTo>
                  <a:lnTo>
                    <a:pt x="3818496" y="243332"/>
                  </a:lnTo>
                  <a:lnTo>
                    <a:pt x="3796919" y="240169"/>
                  </a:lnTo>
                  <a:lnTo>
                    <a:pt x="3780371" y="230835"/>
                  </a:lnTo>
                  <a:lnTo>
                    <a:pt x="3769753" y="215569"/>
                  </a:lnTo>
                  <a:lnTo>
                    <a:pt x="3766020" y="194602"/>
                  </a:lnTo>
                  <a:lnTo>
                    <a:pt x="3766020" y="172186"/>
                  </a:lnTo>
                  <a:lnTo>
                    <a:pt x="3769753" y="151206"/>
                  </a:lnTo>
                  <a:lnTo>
                    <a:pt x="3780371" y="135940"/>
                  </a:lnTo>
                  <a:lnTo>
                    <a:pt x="3796919" y="126606"/>
                  </a:lnTo>
                  <a:lnTo>
                    <a:pt x="3818496" y="123444"/>
                  </a:lnTo>
                  <a:lnTo>
                    <a:pt x="3839527" y="126606"/>
                  </a:lnTo>
                  <a:lnTo>
                    <a:pt x="3839768" y="126606"/>
                  </a:lnTo>
                  <a:lnTo>
                    <a:pt x="3856304" y="136080"/>
                  </a:lnTo>
                  <a:lnTo>
                    <a:pt x="3866883" y="151358"/>
                  </a:lnTo>
                  <a:lnTo>
                    <a:pt x="3870617" y="172186"/>
                  </a:lnTo>
                  <a:lnTo>
                    <a:pt x="3870617" y="106819"/>
                  </a:lnTo>
                  <a:lnTo>
                    <a:pt x="3855008" y="97853"/>
                  </a:lnTo>
                  <a:lnTo>
                    <a:pt x="3854780" y="97853"/>
                  </a:lnTo>
                  <a:lnTo>
                    <a:pt x="3818496" y="92138"/>
                  </a:lnTo>
                  <a:lnTo>
                    <a:pt x="3781691" y="97853"/>
                  </a:lnTo>
                  <a:lnTo>
                    <a:pt x="3753599" y="113842"/>
                  </a:lnTo>
                  <a:lnTo>
                    <a:pt x="3753510" y="113969"/>
                  </a:lnTo>
                  <a:lnTo>
                    <a:pt x="3735679" y="138366"/>
                  </a:lnTo>
                  <a:lnTo>
                    <a:pt x="3735654" y="138518"/>
                  </a:lnTo>
                  <a:lnTo>
                    <a:pt x="3729393" y="169697"/>
                  </a:lnTo>
                  <a:lnTo>
                    <a:pt x="3729393" y="197091"/>
                  </a:lnTo>
                  <a:lnTo>
                    <a:pt x="3735679" y="228409"/>
                  </a:lnTo>
                  <a:lnTo>
                    <a:pt x="3753599" y="252933"/>
                  </a:lnTo>
                  <a:lnTo>
                    <a:pt x="3781691" y="268922"/>
                  </a:lnTo>
                  <a:lnTo>
                    <a:pt x="3818496" y="274637"/>
                  </a:lnTo>
                  <a:lnTo>
                    <a:pt x="3855097" y="268922"/>
                  </a:lnTo>
                  <a:lnTo>
                    <a:pt x="3883075" y="252933"/>
                  </a:lnTo>
                  <a:lnTo>
                    <a:pt x="3890073" y="243332"/>
                  </a:lnTo>
                  <a:lnTo>
                    <a:pt x="3900957" y="228409"/>
                  </a:lnTo>
                  <a:lnTo>
                    <a:pt x="3907244" y="197091"/>
                  </a:lnTo>
                  <a:lnTo>
                    <a:pt x="3907244" y="169697"/>
                  </a:lnTo>
                  <a:close/>
                </a:path>
                <a:path w="5720080" h="866139">
                  <a:moveTo>
                    <a:pt x="3916756" y="41275"/>
                  </a:moveTo>
                  <a:lnTo>
                    <a:pt x="3836809" y="41275"/>
                  </a:lnTo>
                  <a:lnTo>
                    <a:pt x="3836809" y="0"/>
                  </a:lnTo>
                  <a:lnTo>
                    <a:pt x="3800183" y="0"/>
                  </a:lnTo>
                  <a:lnTo>
                    <a:pt x="3800183" y="41275"/>
                  </a:lnTo>
                  <a:lnTo>
                    <a:pt x="3720236" y="41275"/>
                  </a:lnTo>
                  <a:lnTo>
                    <a:pt x="3720236" y="72580"/>
                  </a:lnTo>
                  <a:lnTo>
                    <a:pt x="3916756" y="72580"/>
                  </a:lnTo>
                  <a:lnTo>
                    <a:pt x="3916756" y="41275"/>
                  </a:lnTo>
                  <a:close/>
                </a:path>
                <a:path w="5720080" h="866139">
                  <a:moveTo>
                    <a:pt x="4028046" y="137325"/>
                  </a:moveTo>
                  <a:lnTo>
                    <a:pt x="3984015" y="137325"/>
                  </a:lnTo>
                  <a:lnTo>
                    <a:pt x="3984015" y="3200"/>
                  </a:lnTo>
                  <a:lnTo>
                    <a:pt x="3947388" y="3200"/>
                  </a:lnTo>
                  <a:lnTo>
                    <a:pt x="3947388" y="314477"/>
                  </a:lnTo>
                  <a:lnTo>
                    <a:pt x="3984015" y="314477"/>
                  </a:lnTo>
                  <a:lnTo>
                    <a:pt x="3984015" y="170764"/>
                  </a:lnTo>
                  <a:lnTo>
                    <a:pt x="4028046" y="170764"/>
                  </a:lnTo>
                  <a:lnTo>
                    <a:pt x="4028046" y="137325"/>
                  </a:lnTo>
                  <a:close/>
                </a:path>
                <a:path w="5720080" h="866139">
                  <a:moveTo>
                    <a:pt x="4235475" y="102463"/>
                  </a:moveTo>
                  <a:lnTo>
                    <a:pt x="4228363" y="66014"/>
                  </a:lnTo>
                  <a:lnTo>
                    <a:pt x="4213377" y="44119"/>
                  </a:lnTo>
                  <a:lnTo>
                    <a:pt x="4208627" y="37185"/>
                  </a:lnTo>
                  <a:lnTo>
                    <a:pt x="4198848" y="30988"/>
                  </a:lnTo>
                  <a:lnTo>
                    <a:pt x="4198848" y="102463"/>
                  </a:lnTo>
                  <a:lnTo>
                    <a:pt x="4194429" y="125679"/>
                  </a:lnTo>
                  <a:lnTo>
                    <a:pt x="4182262" y="144170"/>
                  </a:lnTo>
                  <a:lnTo>
                    <a:pt x="4163936" y="156387"/>
                  </a:lnTo>
                  <a:lnTo>
                    <a:pt x="4141089" y="160794"/>
                  </a:lnTo>
                  <a:lnTo>
                    <a:pt x="4118254" y="156387"/>
                  </a:lnTo>
                  <a:lnTo>
                    <a:pt x="4099928" y="144170"/>
                  </a:lnTo>
                  <a:lnTo>
                    <a:pt x="4087749" y="125679"/>
                  </a:lnTo>
                  <a:lnTo>
                    <a:pt x="4083342" y="102463"/>
                  </a:lnTo>
                  <a:lnTo>
                    <a:pt x="4087749" y="79235"/>
                  </a:lnTo>
                  <a:lnTo>
                    <a:pt x="4099928" y="60744"/>
                  </a:lnTo>
                  <a:lnTo>
                    <a:pt x="4118254" y="48526"/>
                  </a:lnTo>
                  <a:lnTo>
                    <a:pt x="4141089" y="44119"/>
                  </a:lnTo>
                  <a:lnTo>
                    <a:pt x="4163936" y="48526"/>
                  </a:lnTo>
                  <a:lnTo>
                    <a:pt x="4182262" y="60744"/>
                  </a:lnTo>
                  <a:lnTo>
                    <a:pt x="4194429" y="79235"/>
                  </a:lnTo>
                  <a:lnTo>
                    <a:pt x="4198848" y="102463"/>
                  </a:lnTo>
                  <a:lnTo>
                    <a:pt x="4198848" y="30988"/>
                  </a:lnTo>
                  <a:lnTo>
                    <a:pt x="4178719" y="18211"/>
                  </a:lnTo>
                  <a:lnTo>
                    <a:pt x="4141089" y="11391"/>
                  </a:lnTo>
                  <a:lnTo>
                    <a:pt x="4103471" y="18211"/>
                  </a:lnTo>
                  <a:lnTo>
                    <a:pt x="4073563" y="37185"/>
                  </a:lnTo>
                  <a:lnTo>
                    <a:pt x="4053827" y="66014"/>
                  </a:lnTo>
                  <a:lnTo>
                    <a:pt x="4046715" y="102463"/>
                  </a:lnTo>
                  <a:lnTo>
                    <a:pt x="4053827" y="138899"/>
                  </a:lnTo>
                  <a:lnTo>
                    <a:pt x="4073563" y="167741"/>
                  </a:lnTo>
                  <a:lnTo>
                    <a:pt x="4103471" y="186702"/>
                  </a:lnTo>
                  <a:lnTo>
                    <a:pt x="4141089" y="193522"/>
                  </a:lnTo>
                  <a:lnTo>
                    <a:pt x="4178719" y="186702"/>
                  </a:lnTo>
                  <a:lnTo>
                    <a:pt x="4208627" y="167741"/>
                  </a:lnTo>
                  <a:lnTo>
                    <a:pt x="4213377" y="160794"/>
                  </a:lnTo>
                  <a:lnTo>
                    <a:pt x="4228363" y="138899"/>
                  </a:lnTo>
                  <a:lnTo>
                    <a:pt x="4235475" y="102463"/>
                  </a:lnTo>
                  <a:close/>
                </a:path>
                <a:path w="5720080" h="866139">
                  <a:moveTo>
                    <a:pt x="4262602" y="235864"/>
                  </a:moveTo>
                  <a:lnTo>
                    <a:pt x="4036847" y="235864"/>
                  </a:lnTo>
                  <a:lnTo>
                    <a:pt x="4036847" y="268592"/>
                  </a:lnTo>
                  <a:lnTo>
                    <a:pt x="4262602" y="268592"/>
                  </a:lnTo>
                  <a:lnTo>
                    <a:pt x="4262602" y="235864"/>
                  </a:lnTo>
                  <a:close/>
                </a:path>
                <a:path w="5720080" h="866139">
                  <a:moveTo>
                    <a:pt x="4313313" y="3200"/>
                  </a:moveTo>
                  <a:lnTo>
                    <a:pt x="4276687" y="3200"/>
                  </a:lnTo>
                  <a:lnTo>
                    <a:pt x="4276687" y="314477"/>
                  </a:lnTo>
                  <a:lnTo>
                    <a:pt x="4313313" y="314477"/>
                  </a:lnTo>
                  <a:lnTo>
                    <a:pt x="4313313" y="3200"/>
                  </a:lnTo>
                  <a:close/>
                </a:path>
                <a:path w="5720080" h="866139">
                  <a:moveTo>
                    <a:pt x="4625416" y="143725"/>
                  </a:moveTo>
                  <a:lnTo>
                    <a:pt x="4604613" y="129463"/>
                  </a:lnTo>
                  <a:lnTo>
                    <a:pt x="4585576" y="115849"/>
                  </a:lnTo>
                  <a:lnTo>
                    <a:pt x="4575264" y="107797"/>
                  </a:lnTo>
                  <a:lnTo>
                    <a:pt x="4567517" y="101752"/>
                  </a:lnTo>
                  <a:lnTo>
                    <a:pt x="4549699" y="86093"/>
                  </a:lnTo>
                  <a:lnTo>
                    <a:pt x="4541952" y="78625"/>
                  </a:lnTo>
                  <a:lnTo>
                    <a:pt x="4541875" y="78270"/>
                  </a:lnTo>
                  <a:lnTo>
                    <a:pt x="4540885" y="72936"/>
                  </a:lnTo>
                  <a:lnTo>
                    <a:pt x="4540885" y="44119"/>
                  </a:lnTo>
                  <a:lnTo>
                    <a:pt x="4613084" y="44119"/>
                  </a:lnTo>
                  <a:lnTo>
                    <a:pt x="4613084" y="11391"/>
                  </a:lnTo>
                  <a:lnTo>
                    <a:pt x="4429595" y="11391"/>
                  </a:lnTo>
                  <a:lnTo>
                    <a:pt x="4429595" y="44119"/>
                  </a:lnTo>
                  <a:lnTo>
                    <a:pt x="4503559" y="44119"/>
                  </a:lnTo>
                  <a:lnTo>
                    <a:pt x="4503559" y="71869"/>
                  </a:lnTo>
                  <a:lnTo>
                    <a:pt x="4476000" y="101574"/>
                  </a:lnTo>
                  <a:lnTo>
                    <a:pt x="4434776" y="132613"/>
                  </a:lnTo>
                  <a:lnTo>
                    <a:pt x="4413047" y="147993"/>
                  </a:lnTo>
                  <a:lnTo>
                    <a:pt x="4435589" y="174675"/>
                  </a:lnTo>
                  <a:lnTo>
                    <a:pt x="4457255" y="158965"/>
                  </a:lnTo>
                  <a:lnTo>
                    <a:pt x="4480268" y="141630"/>
                  </a:lnTo>
                  <a:lnTo>
                    <a:pt x="4502785" y="124015"/>
                  </a:lnTo>
                  <a:lnTo>
                    <a:pt x="4522571" y="107797"/>
                  </a:lnTo>
                  <a:lnTo>
                    <a:pt x="4541977" y="124015"/>
                  </a:lnTo>
                  <a:lnTo>
                    <a:pt x="4562335" y="139941"/>
                  </a:lnTo>
                  <a:lnTo>
                    <a:pt x="4583150" y="155270"/>
                  </a:lnTo>
                  <a:lnTo>
                    <a:pt x="4603928" y="169697"/>
                  </a:lnTo>
                  <a:lnTo>
                    <a:pt x="4625416" y="143725"/>
                  </a:lnTo>
                  <a:close/>
                </a:path>
                <a:path w="5720080" h="866139">
                  <a:moveTo>
                    <a:pt x="4692332" y="3200"/>
                  </a:moveTo>
                  <a:lnTo>
                    <a:pt x="4655705" y="3200"/>
                  </a:lnTo>
                  <a:lnTo>
                    <a:pt x="4655705" y="176453"/>
                  </a:lnTo>
                  <a:lnTo>
                    <a:pt x="4692332" y="176453"/>
                  </a:lnTo>
                  <a:lnTo>
                    <a:pt x="4692332" y="3200"/>
                  </a:lnTo>
                  <a:close/>
                </a:path>
                <a:path w="5720080" h="866139">
                  <a:moveTo>
                    <a:pt x="4700435" y="250088"/>
                  </a:moveTo>
                  <a:lnTo>
                    <a:pt x="4694796" y="223786"/>
                  </a:lnTo>
                  <a:lnTo>
                    <a:pt x="4691151" y="219138"/>
                  </a:lnTo>
                  <a:lnTo>
                    <a:pt x="4679073" y="203708"/>
                  </a:lnTo>
                  <a:lnTo>
                    <a:pt x="4663808" y="195554"/>
                  </a:lnTo>
                  <a:lnTo>
                    <a:pt x="4663808" y="250088"/>
                  </a:lnTo>
                  <a:lnTo>
                    <a:pt x="4660785" y="263486"/>
                  </a:lnTo>
                  <a:lnTo>
                    <a:pt x="4652315" y="273177"/>
                  </a:lnTo>
                  <a:lnTo>
                    <a:pt x="4639284" y="279057"/>
                  </a:lnTo>
                  <a:lnTo>
                    <a:pt x="4622597" y="281038"/>
                  </a:lnTo>
                  <a:lnTo>
                    <a:pt x="4526102" y="281038"/>
                  </a:lnTo>
                  <a:lnTo>
                    <a:pt x="4509414" y="279057"/>
                  </a:lnTo>
                  <a:lnTo>
                    <a:pt x="4496384" y="273177"/>
                  </a:lnTo>
                  <a:lnTo>
                    <a:pt x="4487913" y="263486"/>
                  </a:lnTo>
                  <a:lnTo>
                    <a:pt x="4484890" y="250088"/>
                  </a:lnTo>
                  <a:lnTo>
                    <a:pt x="4487913" y="236702"/>
                  </a:lnTo>
                  <a:lnTo>
                    <a:pt x="4496384" y="227012"/>
                  </a:lnTo>
                  <a:lnTo>
                    <a:pt x="4509414" y="221132"/>
                  </a:lnTo>
                  <a:lnTo>
                    <a:pt x="4526102" y="219138"/>
                  </a:lnTo>
                  <a:lnTo>
                    <a:pt x="4622597" y="219138"/>
                  </a:lnTo>
                  <a:lnTo>
                    <a:pt x="4639284" y="221132"/>
                  </a:lnTo>
                  <a:lnTo>
                    <a:pt x="4652315" y="227012"/>
                  </a:lnTo>
                  <a:lnTo>
                    <a:pt x="4660785" y="236702"/>
                  </a:lnTo>
                  <a:lnTo>
                    <a:pt x="4663808" y="250088"/>
                  </a:lnTo>
                  <a:lnTo>
                    <a:pt x="4663808" y="195554"/>
                  </a:lnTo>
                  <a:lnTo>
                    <a:pt x="4655109" y="190906"/>
                  </a:lnTo>
                  <a:lnTo>
                    <a:pt x="4624705" y="186410"/>
                  </a:lnTo>
                  <a:lnTo>
                    <a:pt x="4523981" y="186410"/>
                  </a:lnTo>
                  <a:lnTo>
                    <a:pt x="4493577" y="190906"/>
                  </a:lnTo>
                  <a:lnTo>
                    <a:pt x="4469612" y="203708"/>
                  </a:lnTo>
                  <a:lnTo>
                    <a:pt x="4453902" y="223786"/>
                  </a:lnTo>
                  <a:lnTo>
                    <a:pt x="4448264" y="250088"/>
                  </a:lnTo>
                  <a:lnTo>
                    <a:pt x="4453902" y="276402"/>
                  </a:lnTo>
                  <a:lnTo>
                    <a:pt x="4469612" y="296468"/>
                  </a:lnTo>
                  <a:lnTo>
                    <a:pt x="4493577" y="309270"/>
                  </a:lnTo>
                  <a:lnTo>
                    <a:pt x="4523981" y="313766"/>
                  </a:lnTo>
                  <a:lnTo>
                    <a:pt x="4624705" y="313766"/>
                  </a:lnTo>
                  <a:lnTo>
                    <a:pt x="4655109" y="309270"/>
                  </a:lnTo>
                  <a:lnTo>
                    <a:pt x="4679073" y="296468"/>
                  </a:lnTo>
                  <a:lnTo>
                    <a:pt x="4691151" y="281038"/>
                  </a:lnTo>
                  <a:lnTo>
                    <a:pt x="4694796" y="276402"/>
                  </a:lnTo>
                  <a:lnTo>
                    <a:pt x="4700435" y="250088"/>
                  </a:lnTo>
                  <a:close/>
                </a:path>
                <a:path w="5720080" h="866139">
                  <a:moveTo>
                    <a:pt x="5002250" y="198158"/>
                  </a:moveTo>
                  <a:lnTo>
                    <a:pt x="4762766" y="198158"/>
                  </a:lnTo>
                  <a:lnTo>
                    <a:pt x="4762766" y="230886"/>
                  </a:lnTo>
                  <a:lnTo>
                    <a:pt x="4965624" y="230886"/>
                  </a:lnTo>
                  <a:lnTo>
                    <a:pt x="4965624" y="315188"/>
                  </a:lnTo>
                  <a:lnTo>
                    <a:pt x="5002250" y="315188"/>
                  </a:lnTo>
                  <a:lnTo>
                    <a:pt x="5002250" y="198158"/>
                  </a:lnTo>
                  <a:close/>
                </a:path>
                <a:path w="5720080" h="866139">
                  <a:moveTo>
                    <a:pt x="5002250" y="3200"/>
                  </a:moveTo>
                  <a:lnTo>
                    <a:pt x="4965624" y="3200"/>
                  </a:lnTo>
                  <a:lnTo>
                    <a:pt x="4965624" y="34150"/>
                  </a:lnTo>
                  <a:lnTo>
                    <a:pt x="4965624" y="66484"/>
                  </a:lnTo>
                  <a:lnTo>
                    <a:pt x="4965624" y="112776"/>
                  </a:lnTo>
                  <a:lnTo>
                    <a:pt x="4912449" y="112776"/>
                  </a:lnTo>
                  <a:lnTo>
                    <a:pt x="4914557" y="104952"/>
                  </a:lnTo>
                  <a:lnTo>
                    <a:pt x="4915967" y="96761"/>
                  </a:lnTo>
                  <a:lnTo>
                    <a:pt x="4915967" y="80403"/>
                  </a:lnTo>
                  <a:lnTo>
                    <a:pt x="4914912" y="73291"/>
                  </a:lnTo>
                  <a:lnTo>
                    <a:pt x="4913134" y="66484"/>
                  </a:lnTo>
                  <a:lnTo>
                    <a:pt x="4965624" y="66484"/>
                  </a:lnTo>
                  <a:lnTo>
                    <a:pt x="4965624" y="34150"/>
                  </a:lnTo>
                  <a:lnTo>
                    <a:pt x="4896955" y="34150"/>
                  </a:lnTo>
                  <a:lnTo>
                    <a:pt x="4883086" y="20955"/>
                  </a:lnTo>
                  <a:lnTo>
                    <a:pt x="4879340" y="18770"/>
                  </a:lnTo>
                  <a:lnTo>
                    <a:pt x="4879340" y="87871"/>
                  </a:lnTo>
                  <a:lnTo>
                    <a:pt x="4875403" y="109270"/>
                  </a:lnTo>
                  <a:lnTo>
                    <a:pt x="4864239" y="126161"/>
                  </a:lnTo>
                  <a:lnTo>
                    <a:pt x="4846802" y="137248"/>
                  </a:lnTo>
                  <a:lnTo>
                    <a:pt x="4824044" y="141236"/>
                  </a:lnTo>
                  <a:lnTo>
                    <a:pt x="4801298" y="137248"/>
                  </a:lnTo>
                  <a:lnTo>
                    <a:pt x="4783848" y="126161"/>
                  </a:lnTo>
                  <a:lnTo>
                    <a:pt x="4772685" y="109270"/>
                  </a:lnTo>
                  <a:lnTo>
                    <a:pt x="4768761" y="87871"/>
                  </a:lnTo>
                  <a:lnTo>
                    <a:pt x="4772685" y="66484"/>
                  </a:lnTo>
                  <a:lnTo>
                    <a:pt x="4783848" y="49580"/>
                  </a:lnTo>
                  <a:lnTo>
                    <a:pt x="4801298" y="38493"/>
                  </a:lnTo>
                  <a:lnTo>
                    <a:pt x="4824044" y="34505"/>
                  </a:lnTo>
                  <a:lnTo>
                    <a:pt x="4846802" y="38493"/>
                  </a:lnTo>
                  <a:lnTo>
                    <a:pt x="4864239" y="49580"/>
                  </a:lnTo>
                  <a:lnTo>
                    <a:pt x="4875403" y="66484"/>
                  </a:lnTo>
                  <a:lnTo>
                    <a:pt x="4879340" y="87871"/>
                  </a:lnTo>
                  <a:lnTo>
                    <a:pt x="4879340" y="18770"/>
                  </a:lnTo>
                  <a:lnTo>
                    <a:pt x="4866043" y="10985"/>
                  </a:lnTo>
                  <a:lnTo>
                    <a:pt x="4846231" y="4686"/>
                  </a:lnTo>
                  <a:lnTo>
                    <a:pt x="4824044" y="2489"/>
                  </a:lnTo>
                  <a:lnTo>
                    <a:pt x="4786947" y="8978"/>
                  </a:lnTo>
                  <a:lnTo>
                    <a:pt x="4757877" y="26911"/>
                  </a:lnTo>
                  <a:lnTo>
                    <a:pt x="4738916" y="53975"/>
                  </a:lnTo>
                  <a:lnTo>
                    <a:pt x="4732121" y="87871"/>
                  </a:lnTo>
                  <a:lnTo>
                    <a:pt x="4738916" y="121780"/>
                  </a:lnTo>
                  <a:lnTo>
                    <a:pt x="4757877" y="148844"/>
                  </a:lnTo>
                  <a:lnTo>
                    <a:pt x="4786947" y="166763"/>
                  </a:lnTo>
                  <a:lnTo>
                    <a:pt x="4824044" y="173253"/>
                  </a:lnTo>
                  <a:lnTo>
                    <a:pt x="4844796" y="171310"/>
                  </a:lnTo>
                  <a:lnTo>
                    <a:pt x="4863541" y="165735"/>
                  </a:lnTo>
                  <a:lnTo>
                    <a:pt x="4879962" y="156895"/>
                  </a:lnTo>
                  <a:lnTo>
                    <a:pt x="4893780" y="145148"/>
                  </a:lnTo>
                  <a:lnTo>
                    <a:pt x="4965624" y="145148"/>
                  </a:lnTo>
                  <a:lnTo>
                    <a:pt x="4965624" y="182499"/>
                  </a:lnTo>
                  <a:lnTo>
                    <a:pt x="5002250" y="182499"/>
                  </a:lnTo>
                  <a:lnTo>
                    <a:pt x="5002250" y="145148"/>
                  </a:lnTo>
                  <a:lnTo>
                    <a:pt x="5002250" y="141236"/>
                  </a:lnTo>
                  <a:lnTo>
                    <a:pt x="5002250" y="112776"/>
                  </a:lnTo>
                  <a:lnTo>
                    <a:pt x="5002250" y="66484"/>
                  </a:lnTo>
                  <a:lnTo>
                    <a:pt x="5002250" y="34505"/>
                  </a:lnTo>
                  <a:lnTo>
                    <a:pt x="5002250" y="34150"/>
                  </a:lnTo>
                  <a:lnTo>
                    <a:pt x="5002250" y="3200"/>
                  </a:lnTo>
                  <a:close/>
                </a:path>
                <a:path w="5720080" h="866139">
                  <a:moveTo>
                    <a:pt x="5409666" y="261289"/>
                  </a:moveTo>
                  <a:lnTo>
                    <a:pt x="5276532" y="261289"/>
                  </a:lnTo>
                  <a:lnTo>
                    <a:pt x="5276532" y="183426"/>
                  </a:lnTo>
                  <a:lnTo>
                    <a:pt x="5391353" y="183426"/>
                  </a:lnTo>
                  <a:lnTo>
                    <a:pt x="5391353" y="173215"/>
                  </a:lnTo>
                  <a:lnTo>
                    <a:pt x="5391353" y="151523"/>
                  </a:lnTo>
                  <a:lnTo>
                    <a:pt x="5298021" y="151523"/>
                  </a:lnTo>
                  <a:lnTo>
                    <a:pt x="5298021" y="45580"/>
                  </a:lnTo>
                  <a:lnTo>
                    <a:pt x="5387822" y="45580"/>
                  </a:lnTo>
                  <a:lnTo>
                    <a:pt x="5387822" y="12395"/>
                  </a:lnTo>
                  <a:lnTo>
                    <a:pt x="5261394" y="12395"/>
                  </a:lnTo>
                  <a:lnTo>
                    <a:pt x="5261394" y="45580"/>
                  </a:lnTo>
                  <a:lnTo>
                    <a:pt x="5261394" y="151523"/>
                  </a:lnTo>
                  <a:lnTo>
                    <a:pt x="5261394" y="173215"/>
                  </a:lnTo>
                  <a:lnTo>
                    <a:pt x="5250472" y="173215"/>
                  </a:lnTo>
                  <a:lnTo>
                    <a:pt x="5250472" y="151523"/>
                  </a:lnTo>
                  <a:lnTo>
                    <a:pt x="5165953" y="151523"/>
                  </a:lnTo>
                  <a:lnTo>
                    <a:pt x="5165953" y="45580"/>
                  </a:lnTo>
                  <a:lnTo>
                    <a:pt x="5246954" y="45580"/>
                  </a:lnTo>
                  <a:lnTo>
                    <a:pt x="5246954" y="12395"/>
                  </a:lnTo>
                  <a:lnTo>
                    <a:pt x="5129327" y="12395"/>
                  </a:lnTo>
                  <a:lnTo>
                    <a:pt x="5129327" y="45580"/>
                  </a:lnTo>
                  <a:lnTo>
                    <a:pt x="5129327" y="151523"/>
                  </a:lnTo>
                  <a:lnTo>
                    <a:pt x="5129327" y="173215"/>
                  </a:lnTo>
                  <a:lnTo>
                    <a:pt x="5129327" y="183426"/>
                  </a:lnTo>
                  <a:lnTo>
                    <a:pt x="5239207" y="183426"/>
                  </a:lnTo>
                  <a:lnTo>
                    <a:pt x="5239207" y="261289"/>
                  </a:lnTo>
                  <a:lnTo>
                    <a:pt x="5106073" y="261289"/>
                  </a:lnTo>
                  <a:lnTo>
                    <a:pt x="5106073" y="293192"/>
                  </a:lnTo>
                  <a:lnTo>
                    <a:pt x="5409666" y="293192"/>
                  </a:lnTo>
                  <a:lnTo>
                    <a:pt x="5409666" y="261289"/>
                  </a:lnTo>
                  <a:close/>
                </a:path>
                <a:path w="5720080" h="866139">
                  <a:moveTo>
                    <a:pt x="5692114" y="86423"/>
                  </a:moveTo>
                  <a:lnTo>
                    <a:pt x="5481853" y="86423"/>
                  </a:lnTo>
                  <a:lnTo>
                    <a:pt x="5481853" y="901"/>
                  </a:lnTo>
                  <a:lnTo>
                    <a:pt x="5445226" y="901"/>
                  </a:lnTo>
                  <a:lnTo>
                    <a:pt x="5445226" y="86423"/>
                  </a:lnTo>
                  <a:lnTo>
                    <a:pt x="5445226" y="118338"/>
                  </a:lnTo>
                  <a:lnTo>
                    <a:pt x="5692114" y="118338"/>
                  </a:lnTo>
                  <a:lnTo>
                    <a:pt x="5692114" y="86423"/>
                  </a:lnTo>
                  <a:close/>
                </a:path>
                <a:path w="5720080" h="866139">
                  <a:moveTo>
                    <a:pt x="5697042" y="279158"/>
                  </a:moveTo>
                  <a:lnTo>
                    <a:pt x="5485384" y="279158"/>
                  </a:lnTo>
                  <a:lnTo>
                    <a:pt x="5485384" y="214058"/>
                  </a:lnTo>
                  <a:lnTo>
                    <a:pt x="5448757" y="214058"/>
                  </a:lnTo>
                  <a:lnTo>
                    <a:pt x="5448757" y="279158"/>
                  </a:lnTo>
                  <a:lnTo>
                    <a:pt x="5448757" y="311061"/>
                  </a:lnTo>
                  <a:lnTo>
                    <a:pt x="5697042" y="311061"/>
                  </a:lnTo>
                  <a:lnTo>
                    <a:pt x="5697042" y="279158"/>
                  </a:lnTo>
                  <a:close/>
                </a:path>
                <a:path w="5720080" h="866139">
                  <a:moveTo>
                    <a:pt x="5719584" y="156171"/>
                  </a:moveTo>
                  <a:lnTo>
                    <a:pt x="5416004" y="156171"/>
                  </a:lnTo>
                  <a:lnTo>
                    <a:pt x="5416004" y="188899"/>
                  </a:lnTo>
                  <a:lnTo>
                    <a:pt x="5719584" y="188899"/>
                  </a:lnTo>
                  <a:lnTo>
                    <a:pt x="5719584" y="156171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1254671" y="5019966"/>
              <a:ext cx="5993130" cy="1421130"/>
            </a:xfrm>
            <a:custGeom>
              <a:avLst/>
              <a:gdLst/>
              <a:ahLst/>
              <a:cxnLst/>
              <a:rect l="l" t="t" r="r" b="b"/>
              <a:pathLst>
                <a:path w="5993130" h="1421129">
                  <a:moveTo>
                    <a:pt x="215887" y="1337652"/>
                  </a:moveTo>
                  <a:lnTo>
                    <a:pt x="107416" y="1337652"/>
                  </a:lnTo>
                  <a:lnTo>
                    <a:pt x="107416" y="1294968"/>
                  </a:lnTo>
                  <a:lnTo>
                    <a:pt x="108470" y="1292834"/>
                  </a:lnTo>
                  <a:lnTo>
                    <a:pt x="111290" y="1292123"/>
                  </a:lnTo>
                  <a:lnTo>
                    <a:pt x="195110" y="1268996"/>
                  </a:lnTo>
                  <a:lnTo>
                    <a:pt x="203161" y="1265415"/>
                  </a:lnTo>
                  <a:lnTo>
                    <a:pt x="208495" y="1259801"/>
                  </a:lnTo>
                  <a:lnTo>
                    <a:pt x="211455" y="1251839"/>
                  </a:lnTo>
                  <a:lnTo>
                    <a:pt x="212369" y="1241247"/>
                  </a:lnTo>
                  <a:lnTo>
                    <a:pt x="212369" y="1187538"/>
                  </a:lnTo>
                  <a:lnTo>
                    <a:pt x="210667" y="1178217"/>
                  </a:lnTo>
                  <a:lnTo>
                    <a:pt x="205943" y="1170901"/>
                  </a:lnTo>
                  <a:lnTo>
                    <a:pt x="198704" y="1166126"/>
                  </a:lnTo>
                  <a:lnTo>
                    <a:pt x="189471" y="1164412"/>
                  </a:lnTo>
                  <a:lnTo>
                    <a:pt x="108115" y="1164412"/>
                  </a:lnTo>
                  <a:lnTo>
                    <a:pt x="98894" y="1166126"/>
                  </a:lnTo>
                  <a:lnTo>
                    <a:pt x="91655" y="1170901"/>
                  </a:lnTo>
                  <a:lnTo>
                    <a:pt x="86918" y="1178217"/>
                  </a:lnTo>
                  <a:lnTo>
                    <a:pt x="85229" y="1187538"/>
                  </a:lnTo>
                  <a:lnTo>
                    <a:pt x="85229" y="1229868"/>
                  </a:lnTo>
                  <a:lnTo>
                    <a:pt x="110934" y="1229868"/>
                  </a:lnTo>
                  <a:lnTo>
                    <a:pt x="110934" y="1188961"/>
                  </a:lnTo>
                  <a:lnTo>
                    <a:pt x="112344" y="1187538"/>
                  </a:lnTo>
                  <a:lnTo>
                    <a:pt x="185254" y="1187538"/>
                  </a:lnTo>
                  <a:lnTo>
                    <a:pt x="186664" y="1188961"/>
                  </a:lnTo>
                  <a:lnTo>
                    <a:pt x="186664" y="1245527"/>
                  </a:lnTo>
                  <a:lnTo>
                    <a:pt x="185597" y="1248016"/>
                  </a:lnTo>
                  <a:lnTo>
                    <a:pt x="182778" y="1248727"/>
                  </a:lnTo>
                  <a:lnTo>
                    <a:pt x="98259" y="1272197"/>
                  </a:lnTo>
                  <a:lnTo>
                    <a:pt x="90170" y="1275778"/>
                  </a:lnTo>
                  <a:lnTo>
                    <a:pt x="85102" y="1281366"/>
                  </a:lnTo>
                  <a:lnTo>
                    <a:pt x="82461" y="1289215"/>
                  </a:lnTo>
                  <a:lnTo>
                    <a:pt x="81711" y="1299591"/>
                  </a:lnTo>
                  <a:lnTo>
                    <a:pt x="81711" y="1360779"/>
                  </a:lnTo>
                  <a:lnTo>
                    <a:pt x="215887" y="1360779"/>
                  </a:lnTo>
                  <a:lnTo>
                    <a:pt x="215887" y="1337652"/>
                  </a:lnTo>
                  <a:close/>
                </a:path>
                <a:path w="5993130" h="1421129">
                  <a:moveTo>
                    <a:pt x="297954" y="1260817"/>
                  </a:moveTo>
                  <a:lnTo>
                    <a:pt x="290372" y="1213065"/>
                  </a:lnTo>
                  <a:lnTo>
                    <a:pt x="276110" y="1185176"/>
                  </a:lnTo>
                  <a:lnTo>
                    <a:pt x="276110" y="1260817"/>
                  </a:lnTo>
                  <a:lnTo>
                    <a:pt x="266052" y="1310805"/>
                  </a:lnTo>
                  <a:lnTo>
                    <a:pt x="238696" y="1351749"/>
                  </a:lnTo>
                  <a:lnTo>
                    <a:pt x="198259" y="1379435"/>
                  </a:lnTo>
                  <a:lnTo>
                    <a:pt x="148971" y="1389595"/>
                  </a:lnTo>
                  <a:lnTo>
                    <a:pt x="99491" y="1379435"/>
                  </a:lnTo>
                  <a:lnTo>
                    <a:pt x="58953" y="1351749"/>
                  </a:lnTo>
                  <a:lnTo>
                    <a:pt x="31546" y="1310805"/>
                  </a:lnTo>
                  <a:lnTo>
                    <a:pt x="21488" y="1260817"/>
                  </a:lnTo>
                  <a:lnTo>
                    <a:pt x="31546" y="1210678"/>
                  </a:lnTo>
                  <a:lnTo>
                    <a:pt x="58953" y="1169746"/>
                  </a:lnTo>
                  <a:lnTo>
                    <a:pt x="99491" y="1142161"/>
                  </a:lnTo>
                  <a:lnTo>
                    <a:pt x="148971" y="1132039"/>
                  </a:lnTo>
                  <a:lnTo>
                    <a:pt x="198018" y="1142161"/>
                  </a:lnTo>
                  <a:lnTo>
                    <a:pt x="198183" y="1142161"/>
                  </a:lnTo>
                  <a:lnTo>
                    <a:pt x="238696" y="1169885"/>
                  </a:lnTo>
                  <a:lnTo>
                    <a:pt x="266052" y="1210830"/>
                  </a:lnTo>
                  <a:lnTo>
                    <a:pt x="276110" y="1260817"/>
                  </a:lnTo>
                  <a:lnTo>
                    <a:pt x="276110" y="1185176"/>
                  </a:lnTo>
                  <a:lnTo>
                    <a:pt x="237020" y="1139228"/>
                  </a:lnTo>
                  <a:lnTo>
                    <a:pt x="196113" y="1117968"/>
                  </a:lnTo>
                  <a:lnTo>
                    <a:pt x="148971" y="1110335"/>
                  </a:lnTo>
                  <a:lnTo>
                    <a:pt x="102044" y="1117968"/>
                  </a:lnTo>
                  <a:lnTo>
                    <a:pt x="101904" y="1117968"/>
                  </a:lnTo>
                  <a:lnTo>
                    <a:pt x="61125" y="1139228"/>
                  </a:lnTo>
                  <a:lnTo>
                    <a:pt x="28702" y="1171892"/>
                  </a:lnTo>
                  <a:lnTo>
                    <a:pt x="7581" y="1213205"/>
                  </a:lnTo>
                  <a:lnTo>
                    <a:pt x="0" y="1260817"/>
                  </a:lnTo>
                  <a:lnTo>
                    <a:pt x="7581" y="1308430"/>
                  </a:lnTo>
                  <a:lnTo>
                    <a:pt x="28702" y="1349743"/>
                  </a:lnTo>
                  <a:lnTo>
                    <a:pt x="60934" y="1382306"/>
                  </a:lnTo>
                  <a:lnTo>
                    <a:pt x="101841" y="1403642"/>
                  </a:lnTo>
                  <a:lnTo>
                    <a:pt x="148971" y="1411300"/>
                  </a:lnTo>
                  <a:lnTo>
                    <a:pt x="196113" y="1403642"/>
                  </a:lnTo>
                  <a:lnTo>
                    <a:pt x="223037" y="1389595"/>
                  </a:lnTo>
                  <a:lnTo>
                    <a:pt x="237020" y="1382306"/>
                  </a:lnTo>
                  <a:lnTo>
                    <a:pt x="269240" y="1349743"/>
                  </a:lnTo>
                  <a:lnTo>
                    <a:pt x="290372" y="1308430"/>
                  </a:lnTo>
                  <a:lnTo>
                    <a:pt x="297954" y="1260817"/>
                  </a:lnTo>
                  <a:close/>
                </a:path>
                <a:path w="5993130" h="1421129">
                  <a:moveTo>
                    <a:pt x="658583" y="1208874"/>
                  </a:moveTo>
                  <a:lnTo>
                    <a:pt x="654596" y="1194650"/>
                  </a:lnTo>
                  <a:lnTo>
                    <a:pt x="652945" y="1188745"/>
                  </a:lnTo>
                  <a:lnTo>
                    <a:pt x="637235" y="1174280"/>
                  </a:lnTo>
                  <a:lnTo>
                    <a:pt x="621957" y="1168730"/>
                  </a:lnTo>
                  <a:lnTo>
                    <a:pt x="621957" y="1208874"/>
                  </a:lnTo>
                  <a:lnTo>
                    <a:pt x="618934" y="1216266"/>
                  </a:lnTo>
                  <a:lnTo>
                    <a:pt x="610463" y="1220711"/>
                  </a:lnTo>
                  <a:lnTo>
                    <a:pt x="597446" y="1222883"/>
                  </a:lnTo>
                  <a:lnTo>
                    <a:pt x="580745" y="1223467"/>
                  </a:lnTo>
                  <a:lnTo>
                    <a:pt x="484251" y="1223467"/>
                  </a:lnTo>
                  <a:lnTo>
                    <a:pt x="467563" y="1222883"/>
                  </a:lnTo>
                  <a:lnTo>
                    <a:pt x="454533" y="1220711"/>
                  </a:lnTo>
                  <a:lnTo>
                    <a:pt x="446062" y="1216266"/>
                  </a:lnTo>
                  <a:lnTo>
                    <a:pt x="443039" y="1208874"/>
                  </a:lnTo>
                  <a:lnTo>
                    <a:pt x="446062" y="1201559"/>
                  </a:lnTo>
                  <a:lnTo>
                    <a:pt x="454533" y="1197229"/>
                  </a:lnTo>
                  <a:lnTo>
                    <a:pt x="467563" y="1195171"/>
                  </a:lnTo>
                  <a:lnTo>
                    <a:pt x="484251" y="1194650"/>
                  </a:lnTo>
                  <a:lnTo>
                    <a:pt x="580745" y="1194650"/>
                  </a:lnTo>
                  <a:lnTo>
                    <a:pt x="597446" y="1195171"/>
                  </a:lnTo>
                  <a:lnTo>
                    <a:pt x="610463" y="1197229"/>
                  </a:lnTo>
                  <a:lnTo>
                    <a:pt x="618934" y="1201559"/>
                  </a:lnTo>
                  <a:lnTo>
                    <a:pt x="621957" y="1208874"/>
                  </a:lnTo>
                  <a:lnTo>
                    <a:pt x="621957" y="1168730"/>
                  </a:lnTo>
                  <a:lnTo>
                    <a:pt x="613270" y="1165555"/>
                  </a:lnTo>
                  <a:lnTo>
                    <a:pt x="582866" y="1162634"/>
                  </a:lnTo>
                  <a:lnTo>
                    <a:pt x="482142" y="1162634"/>
                  </a:lnTo>
                  <a:lnTo>
                    <a:pt x="451739" y="1165555"/>
                  </a:lnTo>
                  <a:lnTo>
                    <a:pt x="427774" y="1174280"/>
                  </a:lnTo>
                  <a:lnTo>
                    <a:pt x="412064" y="1188745"/>
                  </a:lnTo>
                  <a:lnTo>
                    <a:pt x="406412" y="1208874"/>
                  </a:lnTo>
                  <a:lnTo>
                    <a:pt x="412064" y="1229067"/>
                  </a:lnTo>
                  <a:lnTo>
                    <a:pt x="427774" y="1243647"/>
                  </a:lnTo>
                  <a:lnTo>
                    <a:pt x="451739" y="1252499"/>
                  </a:lnTo>
                  <a:lnTo>
                    <a:pt x="482142" y="1255483"/>
                  </a:lnTo>
                  <a:lnTo>
                    <a:pt x="582866" y="1255483"/>
                  </a:lnTo>
                  <a:lnTo>
                    <a:pt x="613270" y="1252499"/>
                  </a:lnTo>
                  <a:lnTo>
                    <a:pt x="637235" y="1243647"/>
                  </a:lnTo>
                  <a:lnTo>
                    <a:pt x="652945" y="1229067"/>
                  </a:lnTo>
                  <a:lnTo>
                    <a:pt x="654507" y="1223467"/>
                  </a:lnTo>
                  <a:lnTo>
                    <a:pt x="658583" y="1208874"/>
                  </a:lnTo>
                  <a:close/>
                </a:path>
                <a:path w="5993130" h="1421129">
                  <a:moveTo>
                    <a:pt x="663511" y="1119238"/>
                  </a:moveTo>
                  <a:lnTo>
                    <a:pt x="551522" y="1119238"/>
                  </a:lnTo>
                  <a:lnTo>
                    <a:pt x="551522" y="1094333"/>
                  </a:lnTo>
                  <a:lnTo>
                    <a:pt x="513486" y="1094333"/>
                  </a:lnTo>
                  <a:lnTo>
                    <a:pt x="513486" y="1119238"/>
                  </a:lnTo>
                  <a:lnTo>
                    <a:pt x="401129" y="1119238"/>
                  </a:lnTo>
                  <a:lnTo>
                    <a:pt x="401129" y="1150543"/>
                  </a:lnTo>
                  <a:lnTo>
                    <a:pt x="663511" y="1150543"/>
                  </a:lnTo>
                  <a:lnTo>
                    <a:pt x="663511" y="1119238"/>
                  </a:lnTo>
                  <a:close/>
                </a:path>
                <a:path w="5993130" h="1421129">
                  <a:moveTo>
                    <a:pt x="684288" y="1267218"/>
                  </a:moveTo>
                  <a:lnTo>
                    <a:pt x="573354" y="1267218"/>
                  </a:lnTo>
                  <a:lnTo>
                    <a:pt x="573354" y="1299235"/>
                  </a:lnTo>
                  <a:lnTo>
                    <a:pt x="573354" y="1324495"/>
                  </a:lnTo>
                  <a:lnTo>
                    <a:pt x="491642" y="1324495"/>
                  </a:lnTo>
                  <a:lnTo>
                    <a:pt x="491642" y="1299235"/>
                  </a:lnTo>
                  <a:lnTo>
                    <a:pt x="573354" y="1299235"/>
                  </a:lnTo>
                  <a:lnTo>
                    <a:pt x="573354" y="1267218"/>
                  </a:lnTo>
                  <a:lnTo>
                    <a:pt x="380707" y="1267218"/>
                  </a:lnTo>
                  <a:lnTo>
                    <a:pt x="380707" y="1299235"/>
                  </a:lnTo>
                  <a:lnTo>
                    <a:pt x="454672" y="1299235"/>
                  </a:lnTo>
                  <a:lnTo>
                    <a:pt x="454672" y="1326273"/>
                  </a:lnTo>
                  <a:lnTo>
                    <a:pt x="433095" y="1332280"/>
                  </a:lnTo>
                  <a:lnTo>
                    <a:pt x="416547" y="1342059"/>
                  </a:lnTo>
                  <a:lnTo>
                    <a:pt x="405930" y="1355242"/>
                  </a:lnTo>
                  <a:lnTo>
                    <a:pt x="405892" y="1355445"/>
                  </a:lnTo>
                  <a:lnTo>
                    <a:pt x="402196" y="1371460"/>
                  </a:lnTo>
                  <a:lnTo>
                    <a:pt x="407835" y="1390942"/>
                  </a:lnTo>
                  <a:lnTo>
                    <a:pt x="423545" y="1405737"/>
                  </a:lnTo>
                  <a:lnTo>
                    <a:pt x="447509" y="1415122"/>
                  </a:lnTo>
                  <a:lnTo>
                    <a:pt x="477913" y="1418412"/>
                  </a:lnTo>
                  <a:lnTo>
                    <a:pt x="587082" y="1418412"/>
                  </a:lnTo>
                  <a:lnTo>
                    <a:pt x="617486" y="1415122"/>
                  </a:lnTo>
                  <a:lnTo>
                    <a:pt x="641451" y="1405737"/>
                  </a:lnTo>
                  <a:lnTo>
                    <a:pt x="657174" y="1390942"/>
                  </a:lnTo>
                  <a:lnTo>
                    <a:pt x="658177" y="1387462"/>
                  </a:lnTo>
                  <a:lnTo>
                    <a:pt x="662813" y="1371460"/>
                  </a:lnTo>
                  <a:lnTo>
                    <a:pt x="631761" y="1332280"/>
                  </a:lnTo>
                  <a:lnTo>
                    <a:pt x="626186" y="1330718"/>
                  </a:lnTo>
                  <a:lnTo>
                    <a:pt x="626186" y="1371460"/>
                  </a:lnTo>
                  <a:lnTo>
                    <a:pt x="623163" y="1379512"/>
                  </a:lnTo>
                  <a:lnTo>
                    <a:pt x="614692" y="1384388"/>
                  </a:lnTo>
                  <a:lnTo>
                    <a:pt x="601662" y="1386814"/>
                  </a:lnTo>
                  <a:lnTo>
                    <a:pt x="584974" y="1387462"/>
                  </a:lnTo>
                  <a:lnTo>
                    <a:pt x="480021" y="1387462"/>
                  </a:lnTo>
                  <a:lnTo>
                    <a:pt x="463334" y="1386814"/>
                  </a:lnTo>
                  <a:lnTo>
                    <a:pt x="450303" y="1384388"/>
                  </a:lnTo>
                  <a:lnTo>
                    <a:pt x="441845" y="1379512"/>
                  </a:lnTo>
                  <a:lnTo>
                    <a:pt x="438823" y="1371460"/>
                  </a:lnTo>
                  <a:lnTo>
                    <a:pt x="441845" y="1363395"/>
                  </a:lnTo>
                  <a:lnTo>
                    <a:pt x="450303" y="1358519"/>
                  </a:lnTo>
                  <a:lnTo>
                    <a:pt x="463334" y="1356093"/>
                  </a:lnTo>
                  <a:lnTo>
                    <a:pt x="480021" y="1355445"/>
                  </a:lnTo>
                  <a:lnTo>
                    <a:pt x="584974" y="1355445"/>
                  </a:lnTo>
                  <a:lnTo>
                    <a:pt x="601662" y="1356093"/>
                  </a:lnTo>
                  <a:lnTo>
                    <a:pt x="614692" y="1358519"/>
                  </a:lnTo>
                  <a:lnTo>
                    <a:pt x="623163" y="1363395"/>
                  </a:lnTo>
                  <a:lnTo>
                    <a:pt x="626186" y="1371460"/>
                  </a:lnTo>
                  <a:lnTo>
                    <a:pt x="626186" y="1330718"/>
                  </a:lnTo>
                  <a:lnTo>
                    <a:pt x="610336" y="1326273"/>
                  </a:lnTo>
                  <a:lnTo>
                    <a:pt x="610336" y="1324495"/>
                  </a:lnTo>
                  <a:lnTo>
                    <a:pt x="610336" y="1299235"/>
                  </a:lnTo>
                  <a:lnTo>
                    <a:pt x="684288" y="1299235"/>
                  </a:lnTo>
                  <a:lnTo>
                    <a:pt x="684288" y="1267218"/>
                  </a:lnTo>
                  <a:close/>
                </a:path>
                <a:path w="5993130" h="1421129">
                  <a:moveTo>
                    <a:pt x="876236" y="1124216"/>
                  </a:moveTo>
                  <a:lnTo>
                    <a:pt x="710006" y="1124216"/>
                  </a:lnTo>
                  <a:lnTo>
                    <a:pt x="710006" y="1156944"/>
                  </a:lnTo>
                  <a:lnTo>
                    <a:pt x="839609" y="1156944"/>
                  </a:lnTo>
                  <a:lnTo>
                    <a:pt x="839609" y="1209941"/>
                  </a:lnTo>
                  <a:lnTo>
                    <a:pt x="823760" y="1251572"/>
                  </a:lnTo>
                  <a:lnTo>
                    <a:pt x="769962" y="1301369"/>
                  </a:lnTo>
                  <a:lnTo>
                    <a:pt x="737781" y="1327505"/>
                  </a:lnTo>
                  <a:lnTo>
                    <a:pt x="704011" y="1353312"/>
                  </a:lnTo>
                  <a:lnTo>
                    <a:pt x="725144" y="1378572"/>
                  </a:lnTo>
                  <a:lnTo>
                    <a:pt x="759244" y="1353032"/>
                  </a:lnTo>
                  <a:lnTo>
                    <a:pt x="791933" y="1327124"/>
                  </a:lnTo>
                  <a:lnTo>
                    <a:pt x="823353" y="1300073"/>
                  </a:lnTo>
                  <a:lnTo>
                    <a:pt x="853694" y="1271130"/>
                  </a:lnTo>
                  <a:lnTo>
                    <a:pt x="875144" y="1229817"/>
                  </a:lnTo>
                  <a:lnTo>
                    <a:pt x="876236" y="1213154"/>
                  </a:lnTo>
                  <a:lnTo>
                    <a:pt x="876236" y="1124216"/>
                  </a:lnTo>
                  <a:close/>
                </a:path>
                <a:path w="5993130" h="1421129">
                  <a:moveTo>
                    <a:pt x="972731" y="1108557"/>
                  </a:moveTo>
                  <a:lnTo>
                    <a:pt x="936104" y="1108557"/>
                  </a:lnTo>
                  <a:lnTo>
                    <a:pt x="936104" y="1419834"/>
                  </a:lnTo>
                  <a:lnTo>
                    <a:pt x="972731" y="1419834"/>
                  </a:lnTo>
                  <a:lnTo>
                    <a:pt x="972731" y="1108557"/>
                  </a:lnTo>
                  <a:close/>
                </a:path>
                <a:path w="5993130" h="1421129">
                  <a:moveTo>
                    <a:pt x="1377823" y="1365783"/>
                  </a:moveTo>
                  <a:lnTo>
                    <a:pt x="1244688" y="1365783"/>
                  </a:lnTo>
                  <a:lnTo>
                    <a:pt x="1244688" y="1289189"/>
                  </a:lnTo>
                  <a:lnTo>
                    <a:pt x="1359509" y="1289189"/>
                  </a:lnTo>
                  <a:lnTo>
                    <a:pt x="1359509" y="1278978"/>
                  </a:lnTo>
                  <a:lnTo>
                    <a:pt x="1359509" y="1256004"/>
                  </a:lnTo>
                  <a:lnTo>
                    <a:pt x="1266177" y="1256004"/>
                  </a:lnTo>
                  <a:lnTo>
                    <a:pt x="1266177" y="1151343"/>
                  </a:lnTo>
                  <a:lnTo>
                    <a:pt x="1355979" y="1151343"/>
                  </a:lnTo>
                  <a:lnTo>
                    <a:pt x="1355979" y="1118158"/>
                  </a:lnTo>
                  <a:lnTo>
                    <a:pt x="1229550" y="1118158"/>
                  </a:lnTo>
                  <a:lnTo>
                    <a:pt x="1229550" y="1151343"/>
                  </a:lnTo>
                  <a:lnTo>
                    <a:pt x="1229550" y="1256004"/>
                  </a:lnTo>
                  <a:lnTo>
                    <a:pt x="1229550" y="1278978"/>
                  </a:lnTo>
                  <a:lnTo>
                    <a:pt x="1218628" y="1278978"/>
                  </a:lnTo>
                  <a:lnTo>
                    <a:pt x="1218628" y="1256004"/>
                  </a:lnTo>
                  <a:lnTo>
                    <a:pt x="1134110" y="1256004"/>
                  </a:lnTo>
                  <a:lnTo>
                    <a:pt x="1134110" y="1151343"/>
                  </a:lnTo>
                  <a:lnTo>
                    <a:pt x="1215110" y="1151343"/>
                  </a:lnTo>
                  <a:lnTo>
                    <a:pt x="1215110" y="1118158"/>
                  </a:lnTo>
                  <a:lnTo>
                    <a:pt x="1097483" y="1118158"/>
                  </a:lnTo>
                  <a:lnTo>
                    <a:pt x="1097483" y="1151343"/>
                  </a:lnTo>
                  <a:lnTo>
                    <a:pt x="1097483" y="1256004"/>
                  </a:lnTo>
                  <a:lnTo>
                    <a:pt x="1097483" y="1278978"/>
                  </a:lnTo>
                  <a:lnTo>
                    <a:pt x="1097483" y="1289189"/>
                  </a:lnTo>
                  <a:lnTo>
                    <a:pt x="1207363" y="1289189"/>
                  </a:lnTo>
                  <a:lnTo>
                    <a:pt x="1207363" y="1365783"/>
                  </a:lnTo>
                  <a:lnTo>
                    <a:pt x="1074242" y="1365783"/>
                  </a:lnTo>
                  <a:lnTo>
                    <a:pt x="1074242" y="1398968"/>
                  </a:lnTo>
                  <a:lnTo>
                    <a:pt x="1377823" y="1398968"/>
                  </a:lnTo>
                  <a:lnTo>
                    <a:pt x="1377823" y="1365783"/>
                  </a:lnTo>
                  <a:close/>
                </a:path>
                <a:path w="5993130" h="1421129">
                  <a:moveTo>
                    <a:pt x="1660271" y="1190917"/>
                  </a:moveTo>
                  <a:lnTo>
                    <a:pt x="1450022" y="1190917"/>
                  </a:lnTo>
                  <a:lnTo>
                    <a:pt x="1450022" y="1106678"/>
                  </a:lnTo>
                  <a:lnTo>
                    <a:pt x="1413395" y="1106678"/>
                  </a:lnTo>
                  <a:lnTo>
                    <a:pt x="1413395" y="1190917"/>
                  </a:lnTo>
                  <a:lnTo>
                    <a:pt x="1413395" y="1224102"/>
                  </a:lnTo>
                  <a:lnTo>
                    <a:pt x="1660271" y="1224102"/>
                  </a:lnTo>
                  <a:lnTo>
                    <a:pt x="1660271" y="1190917"/>
                  </a:lnTo>
                  <a:close/>
                </a:path>
                <a:path w="5993130" h="1421129">
                  <a:moveTo>
                    <a:pt x="1665198" y="1383652"/>
                  </a:moveTo>
                  <a:lnTo>
                    <a:pt x="1453540" y="1383652"/>
                  </a:lnTo>
                  <a:lnTo>
                    <a:pt x="1453540" y="1318552"/>
                  </a:lnTo>
                  <a:lnTo>
                    <a:pt x="1416913" y="1318552"/>
                  </a:lnTo>
                  <a:lnTo>
                    <a:pt x="1416913" y="1383652"/>
                  </a:lnTo>
                  <a:lnTo>
                    <a:pt x="1416913" y="1416837"/>
                  </a:lnTo>
                  <a:lnTo>
                    <a:pt x="1665198" y="1416837"/>
                  </a:lnTo>
                  <a:lnTo>
                    <a:pt x="1665198" y="1383652"/>
                  </a:lnTo>
                  <a:close/>
                </a:path>
                <a:path w="5993130" h="1421129">
                  <a:moveTo>
                    <a:pt x="1687741" y="1261529"/>
                  </a:moveTo>
                  <a:lnTo>
                    <a:pt x="1384160" y="1261529"/>
                  </a:lnTo>
                  <a:lnTo>
                    <a:pt x="1384160" y="1294257"/>
                  </a:lnTo>
                  <a:lnTo>
                    <a:pt x="1687741" y="1294257"/>
                  </a:lnTo>
                  <a:lnTo>
                    <a:pt x="1687741" y="1261529"/>
                  </a:lnTo>
                  <a:close/>
                </a:path>
                <a:path w="5993130" h="1421129">
                  <a:moveTo>
                    <a:pt x="2038794" y="1120711"/>
                  </a:moveTo>
                  <a:lnTo>
                    <a:pt x="1796491" y="1120711"/>
                  </a:lnTo>
                  <a:lnTo>
                    <a:pt x="1796491" y="1152626"/>
                  </a:lnTo>
                  <a:lnTo>
                    <a:pt x="2002167" y="1152626"/>
                  </a:lnTo>
                  <a:lnTo>
                    <a:pt x="2002167" y="1324927"/>
                  </a:lnTo>
                  <a:lnTo>
                    <a:pt x="2038794" y="1324927"/>
                  </a:lnTo>
                  <a:lnTo>
                    <a:pt x="2038794" y="1152626"/>
                  </a:lnTo>
                  <a:lnTo>
                    <a:pt x="2038794" y="1120711"/>
                  </a:lnTo>
                  <a:close/>
                </a:path>
                <a:path w="5993130" h="1421129">
                  <a:moveTo>
                    <a:pt x="2071204" y="1366113"/>
                  </a:moveTo>
                  <a:lnTo>
                    <a:pt x="1767624" y="1366113"/>
                  </a:lnTo>
                  <a:lnTo>
                    <a:pt x="1767624" y="1398841"/>
                  </a:lnTo>
                  <a:lnTo>
                    <a:pt x="2071204" y="1398841"/>
                  </a:lnTo>
                  <a:lnTo>
                    <a:pt x="2071204" y="1366113"/>
                  </a:lnTo>
                  <a:close/>
                </a:path>
                <a:path w="5993130" h="1421129">
                  <a:moveTo>
                    <a:pt x="2292159" y="1307058"/>
                  </a:moveTo>
                  <a:lnTo>
                    <a:pt x="2177707" y="1307058"/>
                  </a:lnTo>
                  <a:lnTo>
                    <a:pt x="2177707" y="1340256"/>
                  </a:lnTo>
                  <a:lnTo>
                    <a:pt x="2255532" y="1340256"/>
                  </a:lnTo>
                  <a:lnTo>
                    <a:pt x="2255532" y="1420660"/>
                  </a:lnTo>
                  <a:lnTo>
                    <a:pt x="2292159" y="1420660"/>
                  </a:lnTo>
                  <a:lnTo>
                    <a:pt x="2292159" y="1340256"/>
                  </a:lnTo>
                  <a:lnTo>
                    <a:pt x="2292159" y="1307058"/>
                  </a:lnTo>
                  <a:close/>
                </a:path>
                <a:path w="5993130" h="1421129">
                  <a:moveTo>
                    <a:pt x="2331262" y="1161554"/>
                  </a:moveTo>
                  <a:lnTo>
                    <a:pt x="2294636" y="1161554"/>
                  </a:lnTo>
                  <a:lnTo>
                    <a:pt x="2294636" y="1193469"/>
                  </a:lnTo>
                  <a:lnTo>
                    <a:pt x="2294636" y="1240688"/>
                  </a:lnTo>
                  <a:lnTo>
                    <a:pt x="2196719" y="1240688"/>
                  </a:lnTo>
                  <a:lnTo>
                    <a:pt x="2196719" y="1193469"/>
                  </a:lnTo>
                  <a:lnTo>
                    <a:pt x="2294636" y="1193469"/>
                  </a:lnTo>
                  <a:lnTo>
                    <a:pt x="2294636" y="1161554"/>
                  </a:lnTo>
                  <a:lnTo>
                    <a:pt x="2196719" y="1161554"/>
                  </a:lnTo>
                  <a:lnTo>
                    <a:pt x="2196719" y="1113053"/>
                  </a:lnTo>
                  <a:lnTo>
                    <a:pt x="2160092" y="1113053"/>
                  </a:lnTo>
                  <a:lnTo>
                    <a:pt x="2160092" y="1161554"/>
                  </a:lnTo>
                  <a:lnTo>
                    <a:pt x="2160092" y="1193469"/>
                  </a:lnTo>
                  <a:lnTo>
                    <a:pt x="2160092" y="1240688"/>
                  </a:lnTo>
                  <a:lnTo>
                    <a:pt x="2160092" y="1273873"/>
                  </a:lnTo>
                  <a:lnTo>
                    <a:pt x="2331262" y="1273873"/>
                  </a:lnTo>
                  <a:lnTo>
                    <a:pt x="2331262" y="1241247"/>
                  </a:lnTo>
                  <a:lnTo>
                    <a:pt x="2331262" y="1240688"/>
                  </a:lnTo>
                  <a:lnTo>
                    <a:pt x="2331262" y="1193469"/>
                  </a:lnTo>
                  <a:lnTo>
                    <a:pt x="2331262" y="1193228"/>
                  </a:lnTo>
                  <a:lnTo>
                    <a:pt x="2331262" y="1161554"/>
                  </a:lnTo>
                  <a:close/>
                </a:path>
                <a:path w="5993130" h="1421129">
                  <a:moveTo>
                    <a:pt x="2331262" y="1113180"/>
                  </a:moveTo>
                  <a:lnTo>
                    <a:pt x="2294636" y="1113180"/>
                  </a:lnTo>
                  <a:lnTo>
                    <a:pt x="2294636" y="1161211"/>
                  </a:lnTo>
                  <a:lnTo>
                    <a:pt x="2331262" y="1161211"/>
                  </a:lnTo>
                  <a:lnTo>
                    <a:pt x="2331262" y="1113180"/>
                  </a:lnTo>
                  <a:close/>
                </a:path>
                <a:path w="5993130" h="1421129">
                  <a:moveTo>
                    <a:pt x="2418600" y="1307058"/>
                  </a:moveTo>
                  <a:lnTo>
                    <a:pt x="2306256" y="1307058"/>
                  </a:lnTo>
                  <a:lnTo>
                    <a:pt x="2306256" y="1340256"/>
                  </a:lnTo>
                  <a:lnTo>
                    <a:pt x="2381974" y="1340256"/>
                  </a:lnTo>
                  <a:lnTo>
                    <a:pt x="2381974" y="1420660"/>
                  </a:lnTo>
                  <a:lnTo>
                    <a:pt x="2418600" y="1420660"/>
                  </a:lnTo>
                  <a:lnTo>
                    <a:pt x="2418600" y="1340256"/>
                  </a:lnTo>
                  <a:lnTo>
                    <a:pt x="2418600" y="1307058"/>
                  </a:lnTo>
                  <a:close/>
                </a:path>
                <a:path w="5993130" h="1421129">
                  <a:moveTo>
                    <a:pt x="2459799" y="1178153"/>
                  </a:moveTo>
                  <a:lnTo>
                    <a:pt x="2418600" y="1178153"/>
                  </a:lnTo>
                  <a:lnTo>
                    <a:pt x="2418600" y="1107948"/>
                  </a:lnTo>
                  <a:lnTo>
                    <a:pt x="2381974" y="1107948"/>
                  </a:lnTo>
                  <a:lnTo>
                    <a:pt x="2381974" y="1178153"/>
                  </a:lnTo>
                  <a:lnTo>
                    <a:pt x="2381974" y="1211338"/>
                  </a:lnTo>
                  <a:lnTo>
                    <a:pt x="2381974" y="1291742"/>
                  </a:lnTo>
                  <a:lnTo>
                    <a:pt x="2418600" y="1291742"/>
                  </a:lnTo>
                  <a:lnTo>
                    <a:pt x="2418600" y="1211338"/>
                  </a:lnTo>
                  <a:lnTo>
                    <a:pt x="2459799" y="1211338"/>
                  </a:lnTo>
                  <a:lnTo>
                    <a:pt x="2459799" y="1178153"/>
                  </a:lnTo>
                  <a:close/>
                </a:path>
                <a:path w="5993130" h="1421129">
                  <a:moveTo>
                    <a:pt x="2667241" y="1207808"/>
                  </a:moveTo>
                  <a:lnTo>
                    <a:pt x="2660116" y="1171371"/>
                  </a:lnTo>
                  <a:lnTo>
                    <a:pt x="2645130" y="1149477"/>
                  </a:lnTo>
                  <a:lnTo>
                    <a:pt x="2640393" y="1142530"/>
                  </a:lnTo>
                  <a:lnTo>
                    <a:pt x="2630614" y="1136332"/>
                  </a:lnTo>
                  <a:lnTo>
                    <a:pt x="2630614" y="1207808"/>
                  </a:lnTo>
                  <a:lnTo>
                    <a:pt x="2626195" y="1231036"/>
                  </a:lnTo>
                  <a:lnTo>
                    <a:pt x="2614015" y="1249527"/>
                  </a:lnTo>
                  <a:lnTo>
                    <a:pt x="2595702" y="1261745"/>
                  </a:lnTo>
                  <a:lnTo>
                    <a:pt x="2572855" y="1266151"/>
                  </a:lnTo>
                  <a:lnTo>
                    <a:pt x="2550020" y="1261745"/>
                  </a:lnTo>
                  <a:lnTo>
                    <a:pt x="2531694" y="1249527"/>
                  </a:lnTo>
                  <a:lnTo>
                    <a:pt x="2519515" y="1231036"/>
                  </a:lnTo>
                  <a:lnTo>
                    <a:pt x="2515095" y="1207808"/>
                  </a:lnTo>
                  <a:lnTo>
                    <a:pt x="2519515" y="1184592"/>
                  </a:lnTo>
                  <a:lnTo>
                    <a:pt x="2531694" y="1166101"/>
                  </a:lnTo>
                  <a:lnTo>
                    <a:pt x="2550020" y="1153883"/>
                  </a:lnTo>
                  <a:lnTo>
                    <a:pt x="2572855" y="1149477"/>
                  </a:lnTo>
                  <a:lnTo>
                    <a:pt x="2595702" y="1153883"/>
                  </a:lnTo>
                  <a:lnTo>
                    <a:pt x="2614015" y="1166101"/>
                  </a:lnTo>
                  <a:lnTo>
                    <a:pt x="2626195" y="1184592"/>
                  </a:lnTo>
                  <a:lnTo>
                    <a:pt x="2630614" y="1207808"/>
                  </a:lnTo>
                  <a:lnTo>
                    <a:pt x="2630614" y="1136332"/>
                  </a:lnTo>
                  <a:lnTo>
                    <a:pt x="2610485" y="1123569"/>
                  </a:lnTo>
                  <a:lnTo>
                    <a:pt x="2572855" y="1116736"/>
                  </a:lnTo>
                  <a:lnTo>
                    <a:pt x="2535224" y="1123569"/>
                  </a:lnTo>
                  <a:lnTo>
                    <a:pt x="2505329" y="1142530"/>
                  </a:lnTo>
                  <a:lnTo>
                    <a:pt x="2485593" y="1171371"/>
                  </a:lnTo>
                  <a:lnTo>
                    <a:pt x="2478468" y="1207808"/>
                  </a:lnTo>
                  <a:lnTo>
                    <a:pt x="2485593" y="1244257"/>
                  </a:lnTo>
                  <a:lnTo>
                    <a:pt x="2505329" y="1273086"/>
                  </a:lnTo>
                  <a:lnTo>
                    <a:pt x="2535224" y="1292059"/>
                  </a:lnTo>
                  <a:lnTo>
                    <a:pt x="2572855" y="1298879"/>
                  </a:lnTo>
                  <a:lnTo>
                    <a:pt x="2610485" y="1292059"/>
                  </a:lnTo>
                  <a:lnTo>
                    <a:pt x="2640393" y="1273086"/>
                  </a:lnTo>
                  <a:lnTo>
                    <a:pt x="2645130" y="1266151"/>
                  </a:lnTo>
                  <a:lnTo>
                    <a:pt x="2660116" y="1244257"/>
                  </a:lnTo>
                  <a:lnTo>
                    <a:pt x="2667241" y="1207808"/>
                  </a:lnTo>
                  <a:close/>
                </a:path>
                <a:path w="5993130" h="1421129">
                  <a:moveTo>
                    <a:pt x="2694355" y="1341221"/>
                  </a:moveTo>
                  <a:lnTo>
                    <a:pt x="2468613" y="1341221"/>
                  </a:lnTo>
                  <a:lnTo>
                    <a:pt x="2468613" y="1373949"/>
                  </a:lnTo>
                  <a:lnTo>
                    <a:pt x="2694355" y="1373949"/>
                  </a:lnTo>
                  <a:lnTo>
                    <a:pt x="2694355" y="1341221"/>
                  </a:lnTo>
                  <a:close/>
                </a:path>
                <a:path w="5993130" h="1421129">
                  <a:moveTo>
                    <a:pt x="2745079" y="1108557"/>
                  </a:moveTo>
                  <a:lnTo>
                    <a:pt x="2708452" y="1108557"/>
                  </a:lnTo>
                  <a:lnTo>
                    <a:pt x="2708452" y="1419834"/>
                  </a:lnTo>
                  <a:lnTo>
                    <a:pt x="2745079" y="1419834"/>
                  </a:lnTo>
                  <a:lnTo>
                    <a:pt x="2745079" y="1108557"/>
                  </a:lnTo>
                  <a:close/>
                </a:path>
                <a:path w="5993130" h="1421129">
                  <a:moveTo>
                    <a:pt x="3051403" y="1193584"/>
                  </a:moveTo>
                  <a:lnTo>
                    <a:pt x="3044406" y="1160856"/>
                  </a:lnTo>
                  <a:lnTo>
                    <a:pt x="3032798" y="1145552"/>
                  </a:lnTo>
                  <a:lnTo>
                    <a:pt x="3025038" y="1135329"/>
                  </a:lnTo>
                  <a:lnTo>
                    <a:pt x="3014776" y="1129538"/>
                  </a:lnTo>
                  <a:lnTo>
                    <a:pt x="3014776" y="1193584"/>
                  </a:lnTo>
                  <a:lnTo>
                    <a:pt x="3010484" y="1213091"/>
                  </a:lnTo>
                  <a:lnTo>
                    <a:pt x="2998660" y="1228267"/>
                  </a:lnTo>
                  <a:lnTo>
                    <a:pt x="2980906" y="1238110"/>
                  </a:lnTo>
                  <a:lnTo>
                    <a:pt x="2958782" y="1241602"/>
                  </a:lnTo>
                  <a:lnTo>
                    <a:pt x="2936659" y="1238110"/>
                  </a:lnTo>
                  <a:lnTo>
                    <a:pt x="2918891" y="1228267"/>
                  </a:lnTo>
                  <a:lnTo>
                    <a:pt x="2907080" y="1213091"/>
                  </a:lnTo>
                  <a:lnTo>
                    <a:pt x="2902788" y="1193584"/>
                  </a:lnTo>
                  <a:lnTo>
                    <a:pt x="2907080" y="1174076"/>
                  </a:lnTo>
                  <a:lnTo>
                    <a:pt x="2918891" y="1158900"/>
                  </a:lnTo>
                  <a:lnTo>
                    <a:pt x="2936659" y="1149057"/>
                  </a:lnTo>
                  <a:lnTo>
                    <a:pt x="2958782" y="1145552"/>
                  </a:lnTo>
                  <a:lnTo>
                    <a:pt x="2980906" y="1149057"/>
                  </a:lnTo>
                  <a:lnTo>
                    <a:pt x="2998660" y="1158900"/>
                  </a:lnTo>
                  <a:lnTo>
                    <a:pt x="3010484" y="1174076"/>
                  </a:lnTo>
                  <a:lnTo>
                    <a:pt x="3014776" y="1193584"/>
                  </a:lnTo>
                  <a:lnTo>
                    <a:pt x="3014776" y="1129538"/>
                  </a:lnTo>
                  <a:lnTo>
                    <a:pt x="2995688" y="1118743"/>
                  </a:lnTo>
                  <a:lnTo>
                    <a:pt x="2958782" y="1112824"/>
                  </a:lnTo>
                  <a:lnTo>
                    <a:pt x="2921876" y="1118743"/>
                  </a:lnTo>
                  <a:lnTo>
                    <a:pt x="2892526" y="1135329"/>
                  </a:lnTo>
                  <a:lnTo>
                    <a:pt x="2873146" y="1160856"/>
                  </a:lnTo>
                  <a:lnTo>
                    <a:pt x="2866161" y="1193584"/>
                  </a:lnTo>
                  <a:lnTo>
                    <a:pt x="2873146" y="1226312"/>
                  </a:lnTo>
                  <a:lnTo>
                    <a:pt x="2892526" y="1251839"/>
                  </a:lnTo>
                  <a:lnTo>
                    <a:pt x="2921876" y="1268425"/>
                  </a:lnTo>
                  <a:lnTo>
                    <a:pt x="2958782" y="1274330"/>
                  </a:lnTo>
                  <a:lnTo>
                    <a:pt x="2995688" y="1268425"/>
                  </a:lnTo>
                  <a:lnTo>
                    <a:pt x="3025038" y="1251839"/>
                  </a:lnTo>
                  <a:lnTo>
                    <a:pt x="3032798" y="1241602"/>
                  </a:lnTo>
                  <a:lnTo>
                    <a:pt x="3044406" y="1226312"/>
                  </a:lnTo>
                  <a:lnTo>
                    <a:pt x="3051403" y="1193584"/>
                  </a:lnTo>
                  <a:close/>
                </a:path>
                <a:path w="5993130" h="1421129">
                  <a:moveTo>
                    <a:pt x="3070771" y="1298168"/>
                  </a:moveTo>
                  <a:lnTo>
                    <a:pt x="2852420" y="1298168"/>
                  </a:lnTo>
                  <a:lnTo>
                    <a:pt x="2852420" y="1331607"/>
                  </a:lnTo>
                  <a:lnTo>
                    <a:pt x="2943288" y="1331607"/>
                  </a:lnTo>
                  <a:lnTo>
                    <a:pt x="2943288" y="1419834"/>
                  </a:lnTo>
                  <a:lnTo>
                    <a:pt x="2979915" y="1419834"/>
                  </a:lnTo>
                  <a:lnTo>
                    <a:pt x="2979915" y="1331607"/>
                  </a:lnTo>
                  <a:lnTo>
                    <a:pt x="3070771" y="1331607"/>
                  </a:lnTo>
                  <a:lnTo>
                    <a:pt x="3070771" y="1298168"/>
                  </a:lnTo>
                  <a:close/>
                </a:path>
                <a:path w="5993130" h="1421129">
                  <a:moveTo>
                    <a:pt x="3128530" y="1108557"/>
                  </a:moveTo>
                  <a:lnTo>
                    <a:pt x="3091904" y="1108557"/>
                  </a:lnTo>
                  <a:lnTo>
                    <a:pt x="3091904" y="1419834"/>
                  </a:lnTo>
                  <a:lnTo>
                    <a:pt x="3128530" y="1419834"/>
                  </a:lnTo>
                  <a:lnTo>
                    <a:pt x="3128530" y="1108557"/>
                  </a:lnTo>
                  <a:close/>
                </a:path>
                <a:path w="5993130" h="1421129">
                  <a:moveTo>
                    <a:pt x="3349358" y="1234490"/>
                  </a:moveTo>
                  <a:lnTo>
                    <a:pt x="3344735" y="1210652"/>
                  </a:lnTo>
                  <a:lnTo>
                    <a:pt x="3344659" y="1210271"/>
                  </a:lnTo>
                  <a:lnTo>
                    <a:pt x="3331387" y="1193050"/>
                  </a:lnTo>
                  <a:lnTo>
                    <a:pt x="3312731" y="1183767"/>
                  </a:lnTo>
                  <a:lnTo>
                    <a:pt x="3312731" y="1234490"/>
                  </a:lnTo>
                  <a:lnTo>
                    <a:pt x="3310191" y="1246327"/>
                  </a:lnTo>
                  <a:lnTo>
                    <a:pt x="3303308" y="1253617"/>
                  </a:lnTo>
                  <a:lnTo>
                    <a:pt x="3293110" y="1257300"/>
                  </a:lnTo>
                  <a:lnTo>
                    <a:pt x="3280676" y="1258328"/>
                  </a:lnTo>
                  <a:lnTo>
                    <a:pt x="3239478" y="1258328"/>
                  </a:lnTo>
                  <a:lnTo>
                    <a:pt x="3227032" y="1257300"/>
                  </a:lnTo>
                  <a:lnTo>
                    <a:pt x="3216846" y="1253617"/>
                  </a:lnTo>
                  <a:lnTo>
                    <a:pt x="3209950" y="1246327"/>
                  </a:lnTo>
                  <a:lnTo>
                    <a:pt x="3207423" y="1234490"/>
                  </a:lnTo>
                  <a:lnTo>
                    <a:pt x="3209950" y="1222667"/>
                  </a:lnTo>
                  <a:lnTo>
                    <a:pt x="3216846" y="1215377"/>
                  </a:lnTo>
                  <a:lnTo>
                    <a:pt x="3227032" y="1211681"/>
                  </a:lnTo>
                  <a:lnTo>
                    <a:pt x="3239478" y="1210652"/>
                  </a:lnTo>
                  <a:lnTo>
                    <a:pt x="3280676" y="1210652"/>
                  </a:lnTo>
                  <a:lnTo>
                    <a:pt x="3293110" y="1211681"/>
                  </a:lnTo>
                  <a:lnTo>
                    <a:pt x="3303308" y="1215377"/>
                  </a:lnTo>
                  <a:lnTo>
                    <a:pt x="3310191" y="1222667"/>
                  </a:lnTo>
                  <a:lnTo>
                    <a:pt x="3312731" y="1234490"/>
                  </a:lnTo>
                  <a:lnTo>
                    <a:pt x="3312731" y="1183767"/>
                  </a:lnTo>
                  <a:lnTo>
                    <a:pt x="3310725" y="1182763"/>
                  </a:lnTo>
                  <a:lnTo>
                    <a:pt x="3283851" y="1179347"/>
                  </a:lnTo>
                  <a:lnTo>
                    <a:pt x="3236303" y="1179347"/>
                  </a:lnTo>
                  <a:lnTo>
                    <a:pt x="3188754" y="1193050"/>
                  </a:lnTo>
                  <a:lnTo>
                    <a:pt x="3170796" y="1234490"/>
                  </a:lnTo>
                  <a:lnTo>
                    <a:pt x="3175482" y="1258722"/>
                  </a:lnTo>
                  <a:lnTo>
                    <a:pt x="3188754" y="1275943"/>
                  </a:lnTo>
                  <a:lnTo>
                    <a:pt x="3209429" y="1286217"/>
                  </a:lnTo>
                  <a:lnTo>
                    <a:pt x="3236303" y="1289634"/>
                  </a:lnTo>
                  <a:lnTo>
                    <a:pt x="3283851" y="1289634"/>
                  </a:lnTo>
                  <a:lnTo>
                    <a:pt x="3310725" y="1286217"/>
                  </a:lnTo>
                  <a:lnTo>
                    <a:pt x="3331387" y="1275943"/>
                  </a:lnTo>
                  <a:lnTo>
                    <a:pt x="3344659" y="1258722"/>
                  </a:lnTo>
                  <a:lnTo>
                    <a:pt x="3344735" y="1258328"/>
                  </a:lnTo>
                  <a:lnTo>
                    <a:pt x="3349358" y="1234490"/>
                  </a:lnTo>
                  <a:close/>
                </a:path>
                <a:path w="5993130" h="1421129">
                  <a:moveTo>
                    <a:pt x="3358858" y="1129906"/>
                  </a:moveTo>
                  <a:lnTo>
                    <a:pt x="3279267" y="1129906"/>
                  </a:lnTo>
                  <a:lnTo>
                    <a:pt x="3279267" y="1101090"/>
                  </a:lnTo>
                  <a:lnTo>
                    <a:pt x="3242640" y="1101090"/>
                  </a:lnTo>
                  <a:lnTo>
                    <a:pt x="3242640" y="1129906"/>
                  </a:lnTo>
                  <a:lnTo>
                    <a:pt x="3162338" y="1129906"/>
                  </a:lnTo>
                  <a:lnTo>
                    <a:pt x="3162338" y="1162634"/>
                  </a:lnTo>
                  <a:lnTo>
                    <a:pt x="3358858" y="1162634"/>
                  </a:lnTo>
                  <a:lnTo>
                    <a:pt x="3358858" y="1129906"/>
                  </a:lnTo>
                  <a:close/>
                </a:path>
                <a:path w="5993130" h="1421129">
                  <a:moveTo>
                    <a:pt x="3434232" y="1310627"/>
                  </a:moveTo>
                  <a:lnTo>
                    <a:pt x="3397605" y="1310627"/>
                  </a:lnTo>
                  <a:lnTo>
                    <a:pt x="3397605" y="1341221"/>
                  </a:lnTo>
                  <a:lnTo>
                    <a:pt x="3397605" y="1386395"/>
                  </a:lnTo>
                  <a:lnTo>
                    <a:pt x="3234893" y="1386395"/>
                  </a:lnTo>
                  <a:lnTo>
                    <a:pt x="3234893" y="1341221"/>
                  </a:lnTo>
                  <a:lnTo>
                    <a:pt x="3397605" y="1341221"/>
                  </a:lnTo>
                  <a:lnTo>
                    <a:pt x="3397605" y="1310627"/>
                  </a:lnTo>
                  <a:lnTo>
                    <a:pt x="3198266" y="1310627"/>
                  </a:lnTo>
                  <a:lnTo>
                    <a:pt x="3198266" y="1416989"/>
                  </a:lnTo>
                  <a:lnTo>
                    <a:pt x="3434232" y="1416989"/>
                  </a:lnTo>
                  <a:lnTo>
                    <a:pt x="3434232" y="1386395"/>
                  </a:lnTo>
                  <a:lnTo>
                    <a:pt x="3434232" y="1341221"/>
                  </a:lnTo>
                  <a:lnTo>
                    <a:pt x="3434232" y="1310627"/>
                  </a:lnTo>
                  <a:close/>
                </a:path>
                <a:path w="5993130" h="1421129">
                  <a:moveTo>
                    <a:pt x="3434232" y="1108557"/>
                  </a:moveTo>
                  <a:lnTo>
                    <a:pt x="3397605" y="1108557"/>
                  </a:lnTo>
                  <a:lnTo>
                    <a:pt x="3397605" y="1203540"/>
                  </a:lnTo>
                  <a:lnTo>
                    <a:pt x="3355340" y="1203540"/>
                  </a:lnTo>
                  <a:lnTo>
                    <a:pt x="3355340" y="1236268"/>
                  </a:lnTo>
                  <a:lnTo>
                    <a:pt x="3397605" y="1236268"/>
                  </a:lnTo>
                  <a:lnTo>
                    <a:pt x="3397605" y="1298524"/>
                  </a:lnTo>
                  <a:lnTo>
                    <a:pt x="3434232" y="1298524"/>
                  </a:lnTo>
                  <a:lnTo>
                    <a:pt x="3434232" y="1108557"/>
                  </a:lnTo>
                  <a:close/>
                </a:path>
                <a:path w="5993130" h="1421129">
                  <a:moveTo>
                    <a:pt x="3653993" y="1249083"/>
                  </a:moveTo>
                  <a:lnTo>
                    <a:pt x="3649307" y="1223708"/>
                  </a:lnTo>
                  <a:lnTo>
                    <a:pt x="3645979" y="1218844"/>
                  </a:lnTo>
                  <a:lnTo>
                    <a:pt x="3636035" y="1204302"/>
                  </a:lnTo>
                  <a:lnTo>
                    <a:pt x="3617366" y="1193101"/>
                  </a:lnTo>
                  <a:lnTo>
                    <a:pt x="3617366" y="1249083"/>
                  </a:lnTo>
                  <a:lnTo>
                    <a:pt x="3614839" y="1262062"/>
                  </a:lnTo>
                  <a:lnTo>
                    <a:pt x="3607943" y="1271536"/>
                  </a:lnTo>
                  <a:lnTo>
                    <a:pt x="3597757" y="1277340"/>
                  </a:lnTo>
                  <a:lnTo>
                    <a:pt x="3585324" y="1279321"/>
                  </a:lnTo>
                  <a:lnTo>
                    <a:pt x="3542347" y="1279321"/>
                  </a:lnTo>
                  <a:lnTo>
                    <a:pt x="3529914" y="1277340"/>
                  </a:lnTo>
                  <a:lnTo>
                    <a:pt x="3519728" y="1271536"/>
                  </a:lnTo>
                  <a:lnTo>
                    <a:pt x="3512832" y="1262062"/>
                  </a:lnTo>
                  <a:lnTo>
                    <a:pt x="3510305" y="1249083"/>
                  </a:lnTo>
                  <a:lnTo>
                    <a:pt x="3512832" y="1236103"/>
                  </a:lnTo>
                  <a:lnTo>
                    <a:pt x="3519728" y="1226616"/>
                  </a:lnTo>
                  <a:lnTo>
                    <a:pt x="3529914" y="1220812"/>
                  </a:lnTo>
                  <a:lnTo>
                    <a:pt x="3542347" y="1218844"/>
                  </a:lnTo>
                  <a:lnTo>
                    <a:pt x="3585324" y="1218844"/>
                  </a:lnTo>
                  <a:lnTo>
                    <a:pt x="3597757" y="1220812"/>
                  </a:lnTo>
                  <a:lnTo>
                    <a:pt x="3607943" y="1226616"/>
                  </a:lnTo>
                  <a:lnTo>
                    <a:pt x="3614839" y="1236103"/>
                  </a:lnTo>
                  <a:lnTo>
                    <a:pt x="3617366" y="1249083"/>
                  </a:lnTo>
                  <a:lnTo>
                    <a:pt x="3617366" y="1193101"/>
                  </a:lnTo>
                  <a:lnTo>
                    <a:pt x="3615359" y="1191895"/>
                  </a:lnTo>
                  <a:lnTo>
                    <a:pt x="3588486" y="1187538"/>
                  </a:lnTo>
                  <a:lnTo>
                    <a:pt x="3539185" y="1187538"/>
                  </a:lnTo>
                  <a:lnTo>
                    <a:pt x="3512312" y="1191895"/>
                  </a:lnTo>
                  <a:lnTo>
                    <a:pt x="3491636" y="1204302"/>
                  </a:lnTo>
                  <a:lnTo>
                    <a:pt x="3478365" y="1223708"/>
                  </a:lnTo>
                  <a:lnTo>
                    <a:pt x="3473678" y="1249083"/>
                  </a:lnTo>
                  <a:lnTo>
                    <a:pt x="3478365" y="1274457"/>
                  </a:lnTo>
                  <a:lnTo>
                    <a:pt x="3491636" y="1293863"/>
                  </a:lnTo>
                  <a:lnTo>
                    <a:pt x="3512312" y="1306258"/>
                  </a:lnTo>
                  <a:lnTo>
                    <a:pt x="3539185" y="1310627"/>
                  </a:lnTo>
                  <a:lnTo>
                    <a:pt x="3588486" y="1310627"/>
                  </a:lnTo>
                  <a:lnTo>
                    <a:pt x="3615359" y="1306258"/>
                  </a:lnTo>
                  <a:lnTo>
                    <a:pt x="3636035" y="1293863"/>
                  </a:lnTo>
                  <a:lnTo>
                    <a:pt x="3645979" y="1279321"/>
                  </a:lnTo>
                  <a:lnTo>
                    <a:pt x="3649307" y="1274457"/>
                  </a:lnTo>
                  <a:lnTo>
                    <a:pt x="3653993" y="1249083"/>
                  </a:lnTo>
                  <a:close/>
                </a:path>
                <a:path w="5993130" h="1421129">
                  <a:moveTo>
                    <a:pt x="3662451" y="1136662"/>
                  </a:moveTo>
                  <a:lnTo>
                    <a:pt x="3582149" y="1136662"/>
                  </a:lnTo>
                  <a:lnTo>
                    <a:pt x="3582149" y="1102512"/>
                  </a:lnTo>
                  <a:lnTo>
                    <a:pt x="3545522" y="1102512"/>
                  </a:lnTo>
                  <a:lnTo>
                    <a:pt x="3545522" y="1136662"/>
                  </a:lnTo>
                  <a:lnTo>
                    <a:pt x="3465220" y="1136662"/>
                  </a:lnTo>
                  <a:lnTo>
                    <a:pt x="3465220" y="1169390"/>
                  </a:lnTo>
                  <a:lnTo>
                    <a:pt x="3662451" y="1169390"/>
                  </a:lnTo>
                  <a:lnTo>
                    <a:pt x="3662451" y="1136662"/>
                  </a:lnTo>
                  <a:close/>
                </a:path>
                <a:path w="5993130" h="1421129">
                  <a:moveTo>
                    <a:pt x="3739223" y="1384261"/>
                  </a:moveTo>
                  <a:lnTo>
                    <a:pt x="3538131" y="1384261"/>
                  </a:lnTo>
                  <a:lnTo>
                    <a:pt x="3538131" y="1333385"/>
                  </a:lnTo>
                  <a:lnTo>
                    <a:pt x="3501504" y="1333385"/>
                  </a:lnTo>
                  <a:lnTo>
                    <a:pt x="3501504" y="1416989"/>
                  </a:lnTo>
                  <a:lnTo>
                    <a:pt x="3739223" y="1416989"/>
                  </a:lnTo>
                  <a:lnTo>
                    <a:pt x="3739223" y="1384261"/>
                  </a:lnTo>
                  <a:close/>
                </a:path>
                <a:path w="5993130" h="1421129">
                  <a:moveTo>
                    <a:pt x="3773030" y="1208874"/>
                  </a:moveTo>
                  <a:lnTo>
                    <a:pt x="3731831" y="1208874"/>
                  </a:lnTo>
                  <a:lnTo>
                    <a:pt x="3731831" y="1108557"/>
                  </a:lnTo>
                  <a:lnTo>
                    <a:pt x="3695204" y="1108557"/>
                  </a:lnTo>
                  <a:lnTo>
                    <a:pt x="3695204" y="1350822"/>
                  </a:lnTo>
                  <a:lnTo>
                    <a:pt x="3731831" y="1350822"/>
                  </a:lnTo>
                  <a:lnTo>
                    <a:pt x="3731831" y="1242314"/>
                  </a:lnTo>
                  <a:lnTo>
                    <a:pt x="3773030" y="1242314"/>
                  </a:lnTo>
                  <a:lnTo>
                    <a:pt x="3773030" y="1208874"/>
                  </a:lnTo>
                  <a:close/>
                </a:path>
                <a:path w="5993130" h="1421129">
                  <a:moveTo>
                    <a:pt x="4151350" y="1225956"/>
                  </a:moveTo>
                  <a:lnTo>
                    <a:pt x="3847757" y="1225956"/>
                  </a:lnTo>
                  <a:lnTo>
                    <a:pt x="3847757" y="1257973"/>
                  </a:lnTo>
                  <a:lnTo>
                    <a:pt x="3980891" y="1257973"/>
                  </a:lnTo>
                  <a:lnTo>
                    <a:pt x="3980891" y="1281531"/>
                  </a:lnTo>
                  <a:lnTo>
                    <a:pt x="3877348" y="1281531"/>
                  </a:lnTo>
                  <a:lnTo>
                    <a:pt x="3877348" y="1313446"/>
                  </a:lnTo>
                  <a:lnTo>
                    <a:pt x="4084777" y="1313446"/>
                  </a:lnTo>
                  <a:lnTo>
                    <a:pt x="4084777" y="1336421"/>
                  </a:lnTo>
                  <a:lnTo>
                    <a:pt x="3877691" y="1336421"/>
                  </a:lnTo>
                  <a:lnTo>
                    <a:pt x="3877691" y="1367053"/>
                  </a:lnTo>
                  <a:lnTo>
                    <a:pt x="3877691" y="1388757"/>
                  </a:lnTo>
                  <a:lnTo>
                    <a:pt x="3877691" y="1420660"/>
                  </a:lnTo>
                  <a:lnTo>
                    <a:pt x="4128452" y="1420660"/>
                  </a:lnTo>
                  <a:lnTo>
                    <a:pt x="4128452" y="1388757"/>
                  </a:lnTo>
                  <a:lnTo>
                    <a:pt x="3914330" y="1388757"/>
                  </a:lnTo>
                  <a:lnTo>
                    <a:pt x="3914330" y="1367053"/>
                  </a:lnTo>
                  <a:lnTo>
                    <a:pt x="4121404" y="1367053"/>
                  </a:lnTo>
                  <a:lnTo>
                    <a:pt x="4121404" y="1336421"/>
                  </a:lnTo>
                  <a:lnTo>
                    <a:pt x="4121404" y="1313446"/>
                  </a:lnTo>
                  <a:lnTo>
                    <a:pt x="4121404" y="1281531"/>
                  </a:lnTo>
                  <a:lnTo>
                    <a:pt x="4018216" y="1281531"/>
                  </a:lnTo>
                  <a:lnTo>
                    <a:pt x="4018216" y="1257973"/>
                  </a:lnTo>
                  <a:lnTo>
                    <a:pt x="4151350" y="1257973"/>
                  </a:lnTo>
                  <a:lnTo>
                    <a:pt x="4151350" y="1225956"/>
                  </a:lnTo>
                  <a:close/>
                </a:path>
                <a:path w="5993130" h="1421129">
                  <a:moveTo>
                    <a:pt x="4191838" y="10668"/>
                  </a:moveTo>
                  <a:lnTo>
                    <a:pt x="4155211" y="10668"/>
                  </a:lnTo>
                  <a:lnTo>
                    <a:pt x="4155211" y="50863"/>
                  </a:lnTo>
                  <a:lnTo>
                    <a:pt x="4191838" y="50863"/>
                  </a:lnTo>
                  <a:lnTo>
                    <a:pt x="4191838" y="10668"/>
                  </a:lnTo>
                  <a:close/>
                </a:path>
                <a:path w="5993130" h="1421129">
                  <a:moveTo>
                    <a:pt x="4286224" y="81737"/>
                  </a:moveTo>
                  <a:lnTo>
                    <a:pt x="4155211" y="81737"/>
                  </a:lnTo>
                  <a:lnTo>
                    <a:pt x="4155211" y="97053"/>
                  </a:lnTo>
                  <a:lnTo>
                    <a:pt x="4155211" y="123863"/>
                  </a:lnTo>
                  <a:lnTo>
                    <a:pt x="4022445" y="123863"/>
                  </a:lnTo>
                  <a:lnTo>
                    <a:pt x="4022445" y="154495"/>
                  </a:lnTo>
                  <a:lnTo>
                    <a:pt x="4191838" y="154495"/>
                  </a:lnTo>
                  <a:lnTo>
                    <a:pt x="4191838" y="123863"/>
                  </a:lnTo>
                  <a:lnTo>
                    <a:pt x="4191838" y="97053"/>
                  </a:lnTo>
                  <a:lnTo>
                    <a:pt x="4249598" y="97053"/>
                  </a:lnTo>
                  <a:lnTo>
                    <a:pt x="4249598" y="164350"/>
                  </a:lnTo>
                  <a:lnTo>
                    <a:pt x="4286224" y="164350"/>
                  </a:lnTo>
                  <a:lnTo>
                    <a:pt x="4286224" y="97053"/>
                  </a:lnTo>
                  <a:lnTo>
                    <a:pt x="4286224" y="96761"/>
                  </a:lnTo>
                  <a:lnTo>
                    <a:pt x="4286224" y="81737"/>
                  </a:lnTo>
                  <a:close/>
                </a:path>
                <a:path w="5993130" h="1421129">
                  <a:moveTo>
                    <a:pt x="4293273" y="284683"/>
                  </a:moveTo>
                  <a:lnTo>
                    <a:pt x="4086898" y="284683"/>
                  </a:lnTo>
                  <a:lnTo>
                    <a:pt x="4086898" y="264261"/>
                  </a:lnTo>
                  <a:lnTo>
                    <a:pt x="4286224" y="264261"/>
                  </a:lnTo>
                  <a:lnTo>
                    <a:pt x="4286224" y="232346"/>
                  </a:lnTo>
                  <a:lnTo>
                    <a:pt x="4286224" y="210654"/>
                  </a:lnTo>
                  <a:lnTo>
                    <a:pt x="4286224" y="178739"/>
                  </a:lnTo>
                  <a:lnTo>
                    <a:pt x="4049915" y="178739"/>
                  </a:lnTo>
                  <a:lnTo>
                    <a:pt x="4049915" y="210654"/>
                  </a:lnTo>
                  <a:lnTo>
                    <a:pt x="4249598" y="210654"/>
                  </a:lnTo>
                  <a:lnTo>
                    <a:pt x="4249598" y="232346"/>
                  </a:lnTo>
                  <a:lnTo>
                    <a:pt x="4050258" y="232346"/>
                  </a:lnTo>
                  <a:lnTo>
                    <a:pt x="4050258" y="264261"/>
                  </a:lnTo>
                  <a:lnTo>
                    <a:pt x="4050258" y="284683"/>
                  </a:lnTo>
                  <a:lnTo>
                    <a:pt x="4050258" y="317868"/>
                  </a:lnTo>
                  <a:lnTo>
                    <a:pt x="4293273" y="317868"/>
                  </a:lnTo>
                  <a:lnTo>
                    <a:pt x="4293273" y="284683"/>
                  </a:lnTo>
                  <a:close/>
                </a:path>
                <a:path w="5993130" h="1421129">
                  <a:moveTo>
                    <a:pt x="4590161" y="226250"/>
                  </a:moveTo>
                  <a:lnTo>
                    <a:pt x="4553534" y="226250"/>
                  </a:lnTo>
                  <a:lnTo>
                    <a:pt x="4553534" y="281736"/>
                  </a:lnTo>
                  <a:lnTo>
                    <a:pt x="4590161" y="281736"/>
                  </a:lnTo>
                  <a:lnTo>
                    <a:pt x="4590161" y="226250"/>
                  </a:lnTo>
                  <a:close/>
                </a:path>
                <a:path w="5993130" h="1421129">
                  <a:moveTo>
                    <a:pt x="4590161" y="194056"/>
                  </a:moveTo>
                  <a:lnTo>
                    <a:pt x="4346448" y="194056"/>
                  </a:lnTo>
                  <a:lnTo>
                    <a:pt x="4346448" y="225971"/>
                  </a:lnTo>
                  <a:lnTo>
                    <a:pt x="4346448" y="282130"/>
                  </a:lnTo>
                  <a:lnTo>
                    <a:pt x="4346448" y="314032"/>
                  </a:lnTo>
                  <a:lnTo>
                    <a:pt x="4590161" y="314032"/>
                  </a:lnTo>
                  <a:lnTo>
                    <a:pt x="4590161" y="282130"/>
                  </a:lnTo>
                  <a:lnTo>
                    <a:pt x="4383075" y="282130"/>
                  </a:lnTo>
                  <a:lnTo>
                    <a:pt x="4383075" y="225971"/>
                  </a:lnTo>
                  <a:lnTo>
                    <a:pt x="4590161" y="225971"/>
                  </a:lnTo>
                  <a:lnTo>
                    <a:pt x="4590161" y="194056"/>
                  </a:lnTo>
                  <a:close/>
                </a:path>
                <a:path w="5993130" h="1421129">
                  <a:moveTo>
                    <a:pt x="4620095" y="127355"/>
                  </a:moveTo>
                  <a:lnTo>
                    <a:pt x="4589107" y="127355"/>
                  </a:lnTo>
                  <a:lnTo>
                    <a:pt x="4589107" y="39611"/>
                  </a:lnTo>
                  <a:lnTo>
                    <a:pt x="4589107" y="7708"/>
                  </a:lnTo>
                  <a:lnTo>
                    <a:pt x="4343984" y="7708"/>
                  </a:lnTo>
                  <a:lnTo>
                    <a:pt x="4343984" y="39611"/>
                  </a:lnTo>
                  <a:lnTo>
                    <a:pt x="4552480" y="39611"/>
                  </a:lnTo>
                  <a:lnTo>
                    <a:pt x="4552480" y="127355"/>
                  </a:lnTo>
                  <a:lnTo>
                    <a:pt x="4316514" y="127355"/>
                  </a:lnTo>
                  <a:lnTo>
                    <a:pt x="4316514" y="160083"/>
                  </a:lnTo>
                  <a:lnTo>
                    <a:pt x="4620095" y="160083"/>
                  </a:lnTo>
                  <a:lnTo>
                    <a:pt x="4620095" y="127355"/>
                  </a:lnTo>
                  <a:close/>
                </a:path>
                <a:path w="5993130" h="1421129">
                  <a:moveTo>
                    <a:pt x="4850777" y="9601"/>
                  </a:moveTo>
                  <a:lnTo>
                    <a:pt x="4814506" y="9601"/>
                  </a:lnTo>
                  <a:lnTo>
                    <a:pt x="4814506" y="120230"/>
                  </a:lnTo>
                  <a:lnTo>
                    <a:pt x="4781753" y="120230"/>
                  </a:lnTo>
                  <a:lnTo>
                    <a:pt x="4781753" y="99961"/>
                  </a:lnTo>
                  <a:lnTo>
                    <a:pt x="4776660" y="64884"/>
                  </a:lnTo>
                  <a:lnTo>
                    <a:pt x="4766462" y="45529"/>
                  </a:lnTo>
                  <a:lnTo>
                    <a:pt x="4762119" y="37299"/>
                  </a:lnTo>
                  <a:lnTo>
                    <a:pt x="4745406" y="24117"/>
                  </a:lnTo>
                  <a:lnTo>
                    <a:pt x="4745406" y="99961"/>
                  </a:lnTo>
                  <a:lnTo>
                    <a:pt x="4745406" y="186753"/>
                  </a:lnTo>
                  <a:lnTo>
                    <a:pt x="4743234" y="208470"/>
                  </a:lnTo>
                  <a:lnTo>
                    <a:pt x="4736452" y="225894"/>
                  </a:lnTo>
                  <a:lnTo>
                    <a:pt x="4725124" y="237172"/>
                  </a:lnTo>
                  <a:lnTo>
                    <a:pt x="4709198" y="241185"/>
                  </a:lnTo>
                  <a:lnTo>
                    <a:pt x="4693285" y="237172"/>
                  </a:lnTo>
                  <a:lnTo>
                    <a:pt x="4681956" y="225894"/>
                  </a:lnTo>
                  <a:lnTo>
                    <a:pt x="4675175" y="208470"/>
                  </a:lnTo>
                  <a:lnTo>
                    <a:pt x="4673003" y="186753"/>
                  </a:lnTo>
                  <a:lnTo>
                    <a:pt x="4673003" y="99961"/>
                  </a:lnTo>
                  <a:lnTo>
                    <a:pt x="4675175" y="78244"/>
                  </a:lnTo>
                  <a:lnTo>
                    <a:pt x="4681956" y="60820"/>
                  </a:lnTo>
                  <a:lnTo>
                    <a:pt x="4693285" y="49542"/>
                  </a:lnTo>
                  <a:lnTo>
                    <a:pt x="4709198" y="45529"/>
                  </a:lnTo>
                  <a:lnTo>
                    <a:pt x="4725124" y="49542"/>
                  </a:lnTo>
                  <a:lnTo>
                    <a:pt x="4736452" y="60820"/>
                  </a:lnTo>
                  <a:lnTo>
                    <a:pt x="4743234" y="78244"/>
                  </a:lnTo>
                  <a:lnTo>
                    <a:pt x="4745406" y="99961"/>
                  </a:lnTo>
                  <a:lnTo>
                    <a:pt x="4745406" y="24117"/>
                  </a:lnTo>
                  <a:lnTo>
                    <a:pt x="4739259" y="19265"/>
                  </a:lnTo>
                  <a:lnTo>
                    <a:pt x="4709198" y="12801"/>
                  </a:lnTo>
                  <a:lnTo>
                    <a:pt x="4679150" y="19265"/>
                  </a:lnTo>
                  <a:lnTo>
                    <a:pt x="4656290" y="37299"/>
                  </a:lnTo>
                  <a:lnTo>
                    <a:pt x="4641748" y="64884"/>
                  </a:lnTo>
                  <a:lnTo>
                    <a:pt x="4636655" y="99961"/>
                  </a:lnTo>
                  <a:lnTo>
                    <a:pt x="4636655" y="186753"/>
                  </a:lnTo>
                  <a:lnTo>
                    <a:pt x="4641748" y="221843"/>
                  </a:lnTo>
                  <a:lnTo>
                    <a:pt x="4656290" y="249415"/>
                  </a:lnTo>
                  <a:lnTo>
                    <a:pt x="4679150" y="267449"/>
                  </a:lnTo>
                  <a:lnTo>
                    <a:pt x="4709198" y="273913"/>
                  </a:lnTo>
                  <a:lnTo>
                    <a:pt x="4739259" y="267449"/>
                  </a:lnTo>
                  <a:lnTo>
                    <a:pt x="4762119" y="249415"/>
                  </a:lnTo>
                  <a:lnTo>
                    <a:pt x="4766462" y="241185"/>
                  </a:lnTo>
                  <a:lnTo>
                    <a:pt x="4776660" y="221843"/>
                  </a:lnTo>
                  <a:lnTo>
                    <a:pt x="4781753" y="186753"/>
                  </a:lnTo>
                  <a:lnTo>
                    <a:pt x="4781753" y="153670"/>
                  </a:lnTo>
                  <a:lnTo>
                    <a:pt x="4814506" y="153670"/>
                  </a:lnTo>
                  <a:lnTo>
                    <a:pt x="4814506" y="308063"/>
                  </a:lnTo>
                  <a:lnTo>
                    <a:pt x="4850777" y="308063"/>
                  </a:lnTo>
                  <a:lnTo>
                    <a:pt x="4850777" y="153670"/>
                  </a:lnTo>
                  <a:lnTo>
                    <a:pt x="4850777" y="120230"/>
                  </a:lnTo>
                  <a:lnTo>
                    <a:pt x="4850777" y="9601"/>
                  </a:lnTo>
                  <a:close/>
                </a:path>
                <a:path w="5993130" h="1421129">
                  <a:moveTo>
                    <a:pt x="4920869" y="6045"/>
                  </a:moveTo>
                  <a:lnTo>
                    <a:pt x="4884242" y="6045"/>
                  </a:lnTo>
                  <a:lnTo>
                    <a:pt x="4884242" y="316966"/>
                  </a:lnTo>
                  <a:lnTo>
                    <a:pt x="4920869" y="316966"/>
                  </a:lnTo>
                  <a:lnTo>
                    <a:pt x="4920869" y="6045"/>
                  </a:lnTo>
                  <a:close/>
                </a:path>
                <a:path w="5993130" h="1421129">
                  <a:moveTo>
                    <a:pt x="5225923" y="246875"/>
                  </a:moveTo>
                  <a:lnTo>
                    <a:pt x="5204599" y="220599"/>
                  </a:lnTo>
                  <a:lnTo>
                    <a:pt x="5184102" y="193827"/>
                  </a:lnTo>
                  <a:lnTo>
                    <a:pt x="5164709" y="166890"/>
                  </a:lnTo>
                  <a:lnTo>
                    <a:pt x="5164442" y="166484"/>
                  </a:lnTo>
                  <a:lnTo>
                    <a:pt x="5147030" y="140512"/>
                  </a:lnTo>
                  <a:lnTo>
                    <a:pt x="5137924" y="101384"/>
                  </a:lnTo>
                  <a:lnTo>
                    <a:pt x="5137874" y="76835"/>
                  </a:lnTo>
                  <a:lnTo>
                    <a:pt x="5211483" y="76835"/>
                  </a:lnTo>
                  <a:lnTo>
                    <a:pt x="5211483" y="44107"/>
                  </a:lnTo>
                  <a:lnTo>
                    <a:pt x="5137874" y="44107"/>
                  </a:lnTo>
                  <a:lnTo>
                    <a:pt x="5137874" y="2844"/>
                  </a:lnTo>
                  <a:lnTo>
                    <a:pt x="5100548" y="2844"/>
                  </a:lnTo>
                  <a:lnTo>
                    <a:pt x="5100548" y="44107"/>
                  </a:lnTo>
                  <a:lnTo>
                    <a:pt x="5024120" y="44107"/>
                  </a:lnTo>
                  <a:lnTo>
                    <a:pt x="5024120" y="76835"/>
                  </a:lnTo>
                  <a:lnTo>
                    <a:pt x="5100548" y="76835"/>
                  </a:lnTo>
                  <a:lnTo>
                    <a:pt x="5100548" y="101384"/>
                  </a:lnTo>
                  <a:lnTo>
                    <a:pt x="5091036" y="141935"/>
                  </a:lnTo>
                  <a:lnTo>
                    <a:pt x="5052784" y="196811"/>
                  </a:lnTo>
                  <a:lnTo>
                    <a:pt x="5008981" y="251142"/>
                  </a:lnTo>
                  <a:lnTo>
                    <a:pt x="5032934" y="276047"/>
                  </a:lnTo>
                  <a:lnTo>
                    <a:pt x="5056327" y="248373"/>
                  </a:lnTo>
                  <a:lnTo>
                    <a:pt x="5079022" y="220599"/>
                  </a:lnTo>
                  <a:lnTo>
                    <a:pt x="5100332" y="193154"/>
                  </a:lnTo>
                  <a:lnTo>
                    <a:pt x="5119560" y="166484"/>
                  </a:lnTo>
                  <a:lnTo>
                    <a:pt x="5138242" y="192290"/>
                  </a:lnTo>
                  <a:lnTo>
                    <a:pt x="5158003" y="217932"/>
                  </a:lnTo>
                  <a:lnTo>
                    <a:pt x="5179149" y="244170"/>
                  </a:lnTo>
                  <a:lnTo>
                    <a:pt x="5201971" y="271780"/>
                  </a:lnTo>
                  <a:lnTo>
                    <a:pt x="5225923" y="246875"/>
                  </a:lnTo>
                  <a:close/>
                </a:path>
                <a:path w="5993130" h="1421129">
                  <a:moveTo>
                    <a:pt x="5291785" y="6045"/>
                  </a:moveTo>
                  <a:lnTo>
                    <a:pt x="5255158" y="6045"/>
                  </a:lnTo>
                  <a:lnTo>
                    <a:pt x="5255158" y="119164"/>
                  </a:lnTo>
                  <a:lnTo>
                    <a:pt x="5190350" y="119164"/>
                  </a:lnTo>
                  <a:lnTo>
                    <a:pt x="5190350" y="152603"/>
                  </a:lnTo>
                  <a:lnTo>
                    <a:pt x="5255158" y="152603"/>
                  </a:lnTo>
                  <a:lnTo>
                    <a:pt x="5255158" y="317322"/>
                  </a:lnTo>
                  <a:lnTo>
                    <a:pt x="5291785" y="317322"/>
                  </a:lnTo>
                  <a:lnTo>
                    <a:pt x="5291785" y="6045"/>
                  </a:lnTo>
                  <a:close/>
                </a:path>
                <a:path w="5993130" h="1421129">
                  <a:moveTo>
                    <a:pt x="5509082" y="146558"/>
                  </a:moveTo>
                  <a:lnTo>
                    <a:pt x="5504396" y="121183"/>
                  </a:lnTo>
                  <a:lnTo>
                    <a:pt x="5501068" y="116319"/>
                  </a:lnTo>
                  <a:lnTo>
                    <a:pt x="5491124" y="101777"/>
                  </a:lnTo>
                  <a:lnTo>
                    <a:pt x="5472455" y="90589"/>
                  </a:lnTo>
                  <a:lnTo>
                    <a:pt x="5472455" y="146558"/>
                  </a:lnTo>
                  <a:lnTo>
                    <a:pt x="5469928" y="159537"/>
                  </a:lnTo>
                  <a:lnTo>
                    <a:pt x="5463032" y="169011"/>
                  </a:lnTo>
                  <a:lnTo>
                    <a:pt x="5452846" y="174828"/>
                  </a:lnTo>
                  <a:lnTo>
                    <a:pt x="5440400" y="176796"/>
                  </a:lnTo>
                  <a:lnTo>
                    <a:pt x="5397436" y="176796"/>
                  </a:lnTo>
                  <a:lnTo>
                    <a:pt x="5385003" y="174828"/>
                  </a:lnTo>
                  <a:lnTo>
                    <a:pt x="5374818" y="169011"/>
                  </a:lnTo>
                  <a:lnTo>
                    <a:pt x="5367921" y="159537"/>
                  </a:lnTo>
                  <a:lnTo>
                    <a:pt x="5365394" y="146558"/>
                  </a:lnTo>
                  <a:lnTo>
                    <a:pt x="5367921" y="133578"/>
                  </a:lnTo>
                  <a:lnTo>
                    <a:pt x="5374818" y="124104"/>
                  </a:lnTo>
                  <a:lnTo>
                    <a:pt x="5385003" y="118300"/>
                  </a:lnTo>
                  <a:lnTo>
                    <a:pt x="5397436" y="116319"/>
                  </a:lnTo>
                  <a:lnTo>
                    <a:pt x="5440400" y="116319"/>
                  </a:lnTo>
                  <a:lnTo>
                    <a:pt x="5452846" y="118300"/>
                  </a:lnTo>
                  <a:lnTo>
                    <a:pt x="5463032" y="124104"/>
                  </a:lnTo>
                  <a:lnTo>
                    <a:pt x="5469928" y="133578"/>
                  </a:lnTo>
                  <a:lnTo>
                    <a:pt x="5472455" y="146558"/>
                  </a:lnTo>
                  <a:lnTo>
                    <a:pt x="5472455" y="90589"/>
                  </a:lnTo>
                  <a:lnTo>
                    <a:pt x="5470449" y="89382"/>
                  </a:lnTo>
                  <a:lnTo>
                    <a:pt x="5443575" y="85013"/>
                  </a:lnTo>
                  <a:lnTo>
                    <a:pt x="5394274" y="85013"/>
                  </a:lnTo>
                  <a:lnTo>
                    <a:pt x="5367388" y="89382"/>
                  </a:lnTo>
                  <a:lnTo>
                    <a:pt x="5346725" y="101777"/>
                  </a:lnTo>
                  <a:lnTo>
                    <a:pt x="5333454" y="121183"/>
                  </a:lnTo>
                  <a:lnTo>
                    <a:pt x="5328767" y="146558"/>
                  </a:lnTo>
                  <a:lnTo>
                    <a:pt x="5333454" y="171932"/>
                  </a:lnTo>
                  <a:lnTo>
                    <a:pt x="5346725" y="191338"/>
                  </a:lnTo>
                  <a:lnTo>
                    <a:pt x="5367388" y="203746"/>
                  </a:lnTo>
                  <a:lnTo>
                    <a:pt x="5394274" y="208102"/>
                  </a:lnTo>
                  <a:lnTo>
                    <a:pt x="5443575" y="208102"/>
                  </a:lnTo>
                  <a:lnTo>
                    <a:pt x="5470449" y="203746"/>
                  </a:lnTo>
                  <a:lnTo>
                    <a:pt x="5491124" y="191338"/>
                  </a:lnTo>
                  <a:lnTo>
                    <a:pt x="5501068" y="176796"/>
                  </a:lnTo>
                  <a:lnTo>
                    <a:pt x="5504396" y="171932"/>
                  </a:lnTo>
                  <a:lnTo>
                    <a:pt x="5509082" y="146558"/>
                  </a:lnTo>
                  <a:close/>
                </a:path>
                <a:path w="5993130" h="1421129">
                  <a:moveTo>
                    <a:pt x="5517540" y="34150"/>
                  </a:moveTo>
                  <a:lnTo>
                    <a:pt x="5437238" y="34150"/>
                  </a:lnTo>
                  <a:lnTo>
                    <a:pt x="5437238" y="0"/>
                  </a:lnTo>
                  <a:lnTo>
                    <a:pt x="5400611" y="0"/>
                  </a:lnTo>
                  <a:lnTo>
                    <a:pt x="5400611" y="34150"/>
                  </a:lnTo>
                  <a:lnTo>
                    <a:pt x="5320309" y="34150"/>
                  </a:lnTo>
                  <a:lnTo>
                    <a:pt x="5320309" y="66878"/>
                  </a:lnTo>
                  <a:lnTo>
                    <a:pt x="5517540" y="66878"/>
                  </a:lnTo>
                  <a:lnTo>
                    <a:pt x="5517540" y="34150"/>
                  </a:lnTo>
                  <a:close/>
                </a:path>
                <a:path w="5993130" h="1421129">
                  <a:moveTo>
                    <a:pt x="5594312" y="281736"/>
                  </a:moveTo>
                  <a:lnTo>
                    <a:pt x="5393220" y="281736"/>
                  </a:lnTo>
                  <a:lnTo>
                    <a:pt x="5393220" y="230873"/>
                  </a:lnTo>
                  <a:lnTo>
                    <a:pt x="5356580" y="230873"/>
                  </a:lnTo>
                  <a:lnTo>
                    <a:pt x="5356580" y="314464"/>
                  </a:lnTo>
                  <a:lnTo>
                    <a:pt x="5594312" y="314464"/>
                  </a:lnTo>
                  <a:lnTo>
                    <a:pt x="5594312" y="281736"/>
                  </a:lnTo>
                  <a:close/>
                </a:path>
                <a:path w="5993130" h="1421129">
                  <a:moveTo>
                    <a:pt x="5628119" y="106362"/>
                  </a:moveTo>
                  <a:lnTo>
                    <a:pt x="5586920" y="106362"/>
                  </a:lnTo>
                  <a:lnTo>
                    <a:pt x="5586920" y="6045"/>
                  </a:lnTo>
                  <a:lnTo>
                    <a:pt x="5550293" y="6045"/>
                  </a:lnTo>
                  <a:lnTo>
                    <a:pt x="5550293" y="248297"/>
                  </a:lnTo>
                  <a:lnTo>
                    <a:pt x="5586920" y="248297"/>
                  </a:lnTo>
                  <a:lnTo>
                    <a:pt x="5586920" y="139801"/>
                  </a:lnTo>
                  <a:lnTo>
                    <a:pt x="5628119" y="139801"/>
                  </a:lnTo>
                  <a:lnTo>
                    <a:pt x="5628119" y="106362"/>
                  </a:lnTo>
                  <a:close/>
                </a:path>
                <a:path w="5993130" h="1421129">
                  <a:moveTo>
                    <a:pt x="5835205" y="228523"/>
                  </a:moveTo>
                  <a:lnTo>
                    <a:pt x="5679897" y="228523"/>
                  </a:lnTo>
                  <a:lnTo>
                    <a:pt x="5679897" y="54927"/>
                  </a:lnTo>
                  <a:lnTo>
                    <a:pt x="5807380" y="54927"/>
                  </a:lnTo>
                  <a:lnTo>
                    <a:pt x="5807380" y="21742"/>
                  </a:lnTo>
                  <a:lnTo>
                    <a:pt x="5643270" y="21742"/>
                  </a:lnTo>
                  <a:lnTo>
                    <a:pt x="5643270" y="54927"/>
                  </a:lnTo>
                  <a:lnTo>
                    <a:pt x="5643270" y="228523"/>
                  </a:lnTo>
                  <a:lnTo>
                    <a:pt x="5643270" y="261708"/>
                  </a:lnTo>
                  <a:lnTo>
                    <a:pt x="5835205" y="261708"/>
                  </a:lnTo>
                  <a:lnTo>
                    <a:pt x="5835205" y="228523"/>
                  </a:lnTo>
                  <a:close/>
                </a:path>
                <a:path w="5993130" h="1421129">
                  <a:moveTo>
                    <a:pt x="5938050" y="118757"/>
                  </a:moveTo>
                  <a:lnTo>
                    <a:pt x="5894019" y="118757"/>
                  </a:lnTo>
                  <a:lnTo>
                    <a:pt x="5894019" y="6426"/>
                  </a:lnTo>
                  <a:lnTo>
                    <a:pt x="5857392" y="6426"/>
                  </a:lnTo>
                  <a:lnTo>
                    <a:pt x="5857392" y="118757"/>
                  </a:lnTo>
                  <a:lnTo>
                    <a:pt x="5857392" y="153212"/>
                  </a:lnTo>
                  <a:lnTo>
                    <a:pt x="5857392" y="317868"/>
                  </a:lnTo>
                  <a:lnTo>
                    <a:pt x="5894019" y="317868"/>
                  </a:lnTo>
                  <a:lnTo>
                    <a:pt x="5894019" y="153212"/>
                  </a:lnTo>
                  <a:lnTo>
                    <a:pt x="5938050" y="153212"/>
                  </a:lnTo>
                  <a:lnTo>
                    <a:pt x="5938050" y="118757"/>
                  </a:lnTo>
                  <a:close/>
                </a:path>
                <a:path w="5993130" h="1421129">
                  <a:moveTo>
                    <a:pt x="5992634" y="266801"/>
                  </a:moveTo>
                  <a:lnTo>
                    <a:pt x="5947549" y="266801"/>
                  </a:lnTo>
                  <a:lnTo>
                    <a:pt x="5947549" y="311975"/>
                  </a:lnTo>
                  <a:lnTo>
                    <a:pt x="5992634" y="311975"/>
                  </a:lnTo>
                  <a:lnTo>
                    <a:pt x="5992634" y="266801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1715820" y="6114300"/>
              <a:ext cx="7224395" cy="878205"/>
            </a:xfrm>
            <a:custGeom>
              <a:avLst/>
              <a:gdLst/>
              <a:ahLst/>
              <a:cxnLst/>
              <a:rect l="l" t="t" r="r" b="b"/>
              <a:pathLst>
                <a:path w="7224395" h="878204">
                  <a:moveTo>
                    <a:pt x="292315" y="739089"/>
                  </a:moveTo>
                  <a:lnTo>
                    <a:pt x="238696" y="701154"/>
                  </a:lnTo>
                  <a:lnTo>
                    <a:pt x="189839" y="660819"/>
                  </a:lnTo>
                  <a:lnTo>
                    <a:pt x="170815" y="622046"/>
                  </a:lnTo>
                  <a:lnTo>
                    <a:pt x="170815" y="571538"/>
                  </a:lnTo>
                  <a:lnTo>
                    <a:pt x="132080" y="571538"/>
                  </a:lnTo>
                  <a:lnTo>
                    <a:pt x="132080" y="622046"/>
                  </a:lnTo>
                  <a:lnTo>
                    <a:pt x="130937" y="633514"/>
                  </a:lnTo>
                  <a:lnTo>
                    <a:pt x="90322" y="680504"/>
                  </a:lnTo>
                  <a:lnTo>
                    <a:pt x="37579" y="721207"/>
                  </a:lnTo>
                  <a:lnTo>
                    <a:pt x="11277" y="739089"/>
                  </a:lnTo>
                  <a:lnTo>
                    <a:pt x="34518" y="767905"/>
                  </a:lnTo>
                  <a:lnTo>
                    <a:pt x="64236" y="747382"/>
                  </a:lnTo>
                  <a:lnTo>
                    <a:pt x="93903" y="725436"/>
                  </a:lnTo>
                  <a:lnTo>
                    <a:pt x="123126" y="702221"/>
                  </a:lnTo>
                  <a:lnTo>
                    <a:pt x="151447" y="677900"/>
                  </a:lnTo>
                  <a:lnTo>
                    <a:pt x="179882" y="702221"/>
                  </a:lnTo>
                  <a:lnTo>
                    <a:pt x="209334" y="725436"/>
                  </a:lnTo>
                  <a:lnTo>
                    <a:pt x="239255" y="747382"/>
                  </a:lnTo>
                  <a:lnTo>
                    <a:pt x="269074" y="767905"/>
                  </a:lnTo>
                  <a:lnTo>
                    <a:pt x="292315" y="739089"/>
                  </a:lnTo>
                  <a:close/>
                </a:path>
                <a:path w="7224395" h="878204">
                  <a:moveTo>
                    <a:pt x="303593" y="823048"/>
                  </a:moveTo>
                  <a:lnTo>
                    <a:pt x="0" y="823048"/>
                  </a:lnTo>
                  <a:lnTo>
                    <a:pt x="0" y="855776"/>
                  </a:lnTo>
                  <a:lnTo>
                    <a:pt x="303593" y="855776"/>
                  </a:lnTo>
                  <a:lnTo>
                    <a:pt x="303593" y="823048"/>
                  </a:lnTo>
                  <a:close/>
                </a:path>
                <a:path w="7224395" h="878204">
                  <a:moveTo>
                    <a:pt x="613511" y="822845"/>
                  </a:moveTo>
                  <a:lnTo>
                    <a:pt x="483209" y="822845"/>
                  </a:lnTo>
                  <a:lnTo>
                    <a:pt x="483209" y="764133"/>
                  </a:lnTo>
                  <a:lnTo>
                    <a:pt x="587451" y="764133"/>
                  </a:lnTo>
                  <a:lnTo>
                    <a:pt x="587451" y="732218"/>
                  </a:lnTo>
                  <a:lnTo>
                    <a:pt x="378955" y="732218"/>
                  </a:lnTo>
                  <a:lnTo>
                    <a:pt x="378955" y="684987"/>
                  </a:lnTo>
                  <a:lnTo>
                    <a:pt x="578294" y="684987"/>
                  </a:lnTo>
                  <a:lnTo>
                    <a:pt x="578294" y="653084"/>
                  </a:lnTo>
                  <a:lnTo>
                    <a:pt x="378955" y="653084"/>
                  </a:lnTo>
                  <a:lnTo>
                    <a:pt x="378955" y="605853"/>
                  </a:lnTo>
                  <a:lnTo>
                    <a:pt x="581469" y="605853"/>
                  </a:lnTo>
                  <a:lnTo>
                    <a:pt x="581469" y="573951"/>
                  </a:lnTo>
                  <a:lnTo>
                    <a:pt x="342328" y="573951"/>
                  </a:lnTo>
                  <a:lnTo>
                    <a:pt x="342328" y="605853"/>
                  </a:lnTo>
                  <a:lnTo>
                    <a:pt x="342328" y="653084"/>
                  </a:lnTo>
                  <a:lnTo>
                    <a:pt x="342328" y="684987"/>
                  </a:lnTo>
                  <a:lnTo>
                    <a:pt x="342328" y="732218"/>
                  </a:lnTo>
                  <a:lnTo>
                    <a:pt x="342328" y="764133"/>
                  </a:lnTo>
                  <a:lnTo>
                    <a:pt x="445871" y="764133"/>
                  </a:lnTo>
                  <a:lnTo>
                    <a:pt x="445871" y="822845"/>
                  </a:lnTo>
                  <a:lnTo>
                    <a:pt x="309930" y="822845"/>
                  </a:lnTo>
                  <a:lnTo>
                    <a:pt x="309930" y="856030"/>
                  </a:lnTo>
                  <a:lnTo>
                    <a:pt x="613511" y="856030"/>
                  </a:lnTo>
                  <a:lnTo>
                    <a:pt x="613511" y="822845"/>
                  </a:lnTo>
                  <a:close/>
                </a:path>
                <a:path w="7224395" h="878204">
                  <a:moveTo>
                    <a:pt x="805459" y="573671"/>
                  </a:moveTo>
                  <a:lnTo>
                    <a:pt x="640981" y="573671"/>
                  </a:lnTo>
                  <a:lnTo>
                    <a:pt x="640981" y="606399"/>
                  </a:lnTo>
                  <a:lnTo>
                    <a:pt x="768832" y="606399"/>
                  </a:lnTo>
                  <a:lnTo>
                    <a:pt x="768832" y="635927"/>
                  </a:lnTo>
                  <a:lnTo>
                    <a:pt x="637463" y="635927"/>
                  </a:lnTo>
                  <a:lnTo>
                    <a:pt x="637463" y="667943"/>
                  </a:lnTo>
                  <a:lnTo>
                    <a:pt x="761428" y="667943"/>
                  </a:lnTo>
                  <a:lnTo>
                    <a:pt x="759675" y="670077"/>
                  </a:lnTo>
                  <a:lnTo>
                    <a:pt x="692188" y="697826"/>
                  </a:lnTo>
                  <a:lnTo>
                    <a:pt x="657860" y="710234"/>
                  </a:lnTo>
                  <a:lnTo>
                    <a:pt x="624433" y="722718"/>
                  </a:lnTo>
                  <a:lnTo>
                    <a:pt x="637108" y="751890"/>
                  </a:lnTo>
                  <a:lnTo>
                    <a:pt x="707631" y="725614"/>
                  </a:lnTo>
                  <a:lnTo>
                    <a:pt x="742899" y="712025"/>
                  </a:lnTo>
                  <a:lnTo>
                    <a:pt x="789559" y="690372"/>
                  </a:lnTo>
                  <a:lnTo>
                    <a:pt x="805459" y="649795"/>
                  </a:lnTo>
                  <a:lnTo>
                    <a:pt x="805459" y="573671"/>
                  </a:lnTo>
                  <a:close/>
                </a:path>
                <a:path w="7224395" h="878204">
                  <a:moveTo>
                    <a:pt x="899490" y="565480"/>
                  </a:moveTo>
                  <a:lnTo>
                    <a:pt x="862863" y="565480"/>
                  </a:lnTo>
                  <a:lnTo>
                    <a:pt x="862863" y="742289"/>
                  </a:lnTo>
                  <a:lnTo>
                    <a:pt x="899490" y="742289"/>
                  </a:lnTo>
                  <a:lnTo>
                    <a:pt x="899490" y="565480"/>
                  </a:lnTo>
                  <a:close/>
                </a:path>
                <a:path w="7224395" h="878204">
                  <a:moveTo>
                    <a:pt x="907592" y="814146"/>
                  </a:moveTo>
                  <a:lnTo>
                    <a:pt x="901941" y="788123"/>
                  </a:lnTo>
                  <a:lnTo>
                    <a:pt x="899414" y="784974"/>
                  </a:lnTo>
                  <a:lnTo>
                    <a:pt x="886231" y="768654"/>
                  </a:lnTo>
                  <a:lnTo>
                    <a:pt x="870966" y="760907"/>
                  </a:lnTo>
                  <a:lnTo>
                    <a:pt x="870966" y="814146"/>
                  </a:lnTo>
                  <a:lnTo>
                    <a:pt x="867943" y="827265"/>
                  </a:lnTo>
                  <a:lnTo>
                    <a:pt x="859472" y="836345"/>
                  </a:lnTo>
                  <a:lnTo>
                    <a:pt x="846442" y="841616"/>
                  </a:lnTo>
                  <a:lnTo>
                    <a:pt x="829754" y="843318"/>
                  </a:lnTo>
                  <a:lnTo>
                    <a:pt x="733259" y="843318"/>
                  </a:lnTo>
                  <a:lnTo>
                    <a:pt x="716572" y="841616"/>
                  </a:lnTo>
                  <a:lnTo>
                    <a:pt x="703541" y="836345"/>
                  </a:lnTo>
                  <a:lnTo>
                    <a:pt x="695071" y="827265"/>
                  </a:lnTo>
                  <a:lnTo>
                    <a:pt x="692048" y="814146"/>
                  </a:lnTo>
                  <a:lnTo>
                    <a:pt x="695071" y="801039"/>
                  </a:lnTo>
                  <a:lnTo>
                    <a:pt x="703541" y="791959"/>
                  </a:lnTo>
                  <a:lnTo>
                    <a:pt x="716572" y="786688"/>
                  </a:lnTo>
                  <a:lnTo>
                    <a:pt x="733259" y="784974"/>
                  </a:lnTo>
                  <a:lnTo>
                    <a:pt x="829754" y="784974"/>
                  </a:lnTo>
                  <a:lnTo>
                    <a:pt x="846442" y="786688"/>
                  </a:lnTo>
                  <a:lnTo>
                    <a:pt x="859472" y="791959"/>
                  </a:lnTo>
                  <a:lnTo>
                    <a:pt x="867943" y="801039"/>
                  </a:lnTo>
                  <a:lnTo>
                    <a:pt x="870966" y="814146"/>
                  </a:lnTo>
                  <a:lnTo>
                    <a:pt x="870966" y="760907"/>
                  </a:lnTo>
                  <a:lnTo>
                    <a:pt x="862266" y="756475"/>
                  </a:lnTo>
                  <a:lnTo>
                    <a:pt x="831862" y="752246"/>
                  </a:lnTo>
                  <a:lnTo>
                    <a:pt x="731139" y="752246"/>
                  </a:lnTo>
                  <a:lnTo>
                    <a:pt x="700735" y="756475"/>
                  </a:lnTo>
                  <a:lnTo>
                    <a:pt x="676770" y="768654"/>
                  </a:lnTo>
                  <a:lnTo>
                    <a:pt x="661060" y="788123"/>
                  </a:lnTo>
                  <a:lnTo>
                    <a:pt x="655421" y="814146"/>
                  </a:lnTo>
                  <a:lnTo>
                    <a:pt x="661060" y="840181"/>
                  </a:lnTo>
                  <a:lnTo>
                    <a:pt x="676770" y="859637"/>
                  </a:lnTo>
                  <a:lnTo>
                    <a:pt x="700735" y="871829"/>
                  </a:lnTo>
                  <a:lnTo>
                    <a:pt x="731139" y="876046"/>
                  </a:lnTo>
                  <a:lnTo>
                    <a:pt x="831862" y="876046"/>
                  </a:lnTo>
                  <a:lnTo>
                    <a:pt x="862266" y="871829"/>
                  </a:lnTo>
                  <a:lnTo>
                    <a:pt x="886231" y="859637"/>
                  </a:lnTo>
                  <a:lnTo>
                    <a:pt x="899414" y="843318"/>
                  </a:lnTo>
                  <a:lnTo>
                    <a:pt x="901941" y="840181"/>
                  </a:lnTo>
                  <a:lnTo>
                    <a:pt x="907592" y="814146"/>
                  </a:lnTo>
                  <a:close/>
                </a:path>
                <a:path w="7224395" h="878204">
                  <a:moveTo>
                    <a:pt x="1115021" y="570115"/>
                  </a:moveTo>
                  <a:lnTo>
                    <a:pt x="1078395" y="570115"/>
                  </a:lnTo>
                  <a:lnTo>
                    <a:pt x="1078395" y="614578"/>
                  </a:lnTo>
                  <a:lnTo>
                    <a:pt x="1115021" y="614578"/>
                  </a:lnTo>
                  <a:lnTo>
                    <a:pt x="1115021" y="570115"/>
                  </a:lnTo>
                  <a:close/>
                </a:path>
                <a:path w="7224395" h="878204">
                  <a:moveTo>
                    <a:pt x="1209408" y="756475"/>
                  </a:moveTo>
                  <a:lnTo>
                    <a:pt x="1172781" y="756475"/>
                  </a:lnTo>
                  <a:lnTo>
                    <a:pt x="1172781" y="789660"/>
                  </a:lnTo>
                  <a:lnTo>
                    <a:pt x="1172781" y="840714"/>
                  </a:lnTo>
                  <a:lnTo>
                    <a:pt x="1010069" y="840714"/>
                  </a:lnTo>
                  <a:lnTo>
                    <a:pt x="1010069" y="789660"/>
                  </a:lnTo>
                  <a:lnTo>
                    <a:pt x="1172781" y="789660"/>
                  </a:lnTo>
                  <a:lnTo>
                    <a:pt x="1172781" y="756475"/>
                  </a:lnTo>
                  <a:lnTo>
                    <a:pt x="973442" y="756475"/>
                  </a:lnTo>
                  <a:lnTo>
                    <a:pt x="973442" y="789660"/>
                  </a:lnTo>
                  <a:lnTo>
                    <a:pt x="973442" y="840714"/>
                  </a:lnTo>
                  <a:lnTo>
                    <a:pt x="973442" y="873899"/>
                  </a:lnTo>
                  <a:lnTo>
                    <a:pt x="1209408" y="873899"/>
                  </a:lnTo>
                  <a:lnTo>
                    <a:pt x="1209408" y="841184"/>
                  </a:lnTo>
                  <a:lnTo>
                    <a:pt x="1209408" y="840714"/>
                  </a:lnTo>
                  <a:lnTo>
                    <a:pt x="1209408" y="789660"/>
                  </a:lnTo>
                  <a:lnTo>
                    <a:pt x="1209408" y="756475"/>
                  </a:lnTo>
                  <a:close/>
                </a:path>
                <a:path w="7224395" h="878204">
                  <a:moveTo>
                    <a:pt x="1209408" y="662254"/>
                  </a:moveTo>
                  <a:lnTo>
                    <a:pt x="1172781" y="662254"/>
                  </a:lnTo>
                  <a:lnTo>
                    <a:pt x="1172781" y="741222"/>
                  </a:lnTo>
                  <a:lnTo>
                    <a:pt x="1209408" y="741222"/>
                  </a:lnTo>
                  <a:lnTo>
                    <a:pt x="1209408" y="662254"/>
                  </a:lnTo>
                  <a:close/>
                </a:path>
                <a:path w="7224395" h="878204">
                  <a:moveTo>
                    <a:pt x="1209408" y="630110"/>
                  </a:moveTo>
                  <a:lnTo>
                    <a:pt x="1115021" y="630110"/>
                  </a:lnTo>
                  <a:lnTo>
                    <a:pt x="1115021" y="614794"/>
                  </a:lnTo>
                  <a:lnTo>
                    <a:pt x="1078395" y="614794"/>
                  </a:lnTo>
                  <a:lnTo>
                    <a:pt x="1078395" y="646696"/>
                  </a:lnTo>
                  <a:lnTo>
                    <a:pt x="1078395" y="662012"/>
                  </a:lnTo>
                  <a:lnTo>
                    <a:pt x="1078395" y="693928"/>
                  </a:lnTo>
                  <a:lnTo>
                    <a:pt x="982256" y="693928"/>
                  </a:lnTo>
                  <a:lnTo>
                    <a:pt x="982256" y="646696"/>
                  </a:lnTo>
                  <a:lnTo>
                    <a:pt x="1078395" y="646696"/>
                  </a:lnTo>
                  <a:lnTo>
                    <a:pt x="1078395" y="614794"/>
                  </a:lnTo>
                  <a:lnTo>
                    <a:pt x="982256" y="614794"/>
                  </a:lnTo>
                  <a:lnTo>
                    <a:pt x="982256" y="570115"/>
                  </a:lnTo>
                  <a:lnTo>
                    <a:pt x="945629" y="570115"/>
                  </a:lnTo>
                  <a:lnTo>
                    <a:pt x="945629" y="725830"/>
                  </a:lnTo>
                  <a:lnTo>
                    <a:pt x="1115021" y="725830"/>
                  </a:lnTo>
                  <a:lnTo>
                    <a:pt x="1115021" y="693928"/>
                  </a:lnTo>
                  <a:lnTo>
                    <a:pt x="1115021" y="662012"/>
                  </a:lnTo>
                  <a:lnTo>
                    <a:pt x="1209408" y="662012"/>
                  </a:lnTo>
                  <a:lnTo>
                    <a:pt x="1209408" y="646696"/>
                  </a:lnTo>
                  <a:lnTo>
                    <a:pt x="1209408" y="630110"/>
                  </a:lnTo>
                  <a:close/>
                </a:path>
                <a:path w="7224395" h="878204">
                  <a:moveTo>
                    <a:pt x="1209408" y="565480"/>
                  </a:moveTo>
                  <a:lnTo>
                    <a:pt x="1172781" y="565480"/>
                  </a:lnTo>
                  <a:lnTo>
                    <a:pt x="1172781" y="629513"/>
                  </a:lnTo>
                  <a:lnTo>
                    <a:pt x="1209408" y="629513"/>
                  </a:lnTo>
                  <a:lnTo>
                    <a:pt x="1209408" y="565480"/>
                  </a:lnTo>
                  <a:close/>
                </a:path>
                <a:path w="7224395" h="878204">
                  <a:moveTo>
                    <a:pt x="1461223" y="731266"/>
                  </a:moveTo>
                  <a:lnTo>
                    <a:pt x="1441691" y="714311"/>
                  </a:lnTo>
                  <a:lnTo>
                    <a:pt x="1422527" y="696493"/>
                  </a:lnTo>
                  <a:lnTo>
                    <a:pt x="1409014" y="683234"/>
                  </a:lnTo>
                  <a:lnTo>
                    <a:pt x="1404213" y="678535"/>
                  </a:lnTo>
                  <a:lnTo>
                    <a:pt x="1379258" y="649224"/>
                  </a:lnTo>
                  <a:lnTo>
                    <a:pt x="1377048" y="634860"/>
                  </a:lnTo>
                  <a:lnTo>
                    <a:pt x="1377048" y="611733"/>
                  </a:lnTo>
                  <a:lnTo>
                    <a:pt x="1447482" y="611733"/>
                  </a:lnTo>
                  <a:lnTo>
                    <a:pt x="1447482" y="579005"/>
                  </a:lnTo>
                  <a:lnTo>
                    <a:pt x="1264348" y="579005"/>
                  </a:lnTo>
                  <a:lnTo>
                    <a:pt x="1264348" y="611733"/>
                  </a:lnTo>
                  <a:lnTo>
                    <a:pt x="1339723" y="611733"/>
                  </a:lnTo>
                  <a:lnTo>
                    <a:pt x="1339723" y="634860"/>
                  </a:lnTo>
                  <a:lnTo>
                    <a:pt x="1311160" y="679627"/>
                  </a:lnTo>
                  <a:lnTo>
                    <a:pt x="1269326" y="719467"/>
                  </a:lnTo>
                  <a:lnTo>
                    <a:pt x="1249210" y="737311"/>
                  </a:lnTo>
                  <a:lnTo>
                    <a:pt x="1271397" y="762215"/>
                  </a:lnTo>
                  <a:lnTo>
                    <a:pt x="1293012" y="743521"/>
                  </a:lnTo>
                  <a:lnTo>
                    <a:pt x="1315415" y="723392"/>
                  </a:lnTo>
                  <a:lnTo>
                    <a:pt x="1337564" y="702932"/>
                  </a:lnTo>
                  <a:lnTo>
                    <a:pt x="1358379" y="683234"/>
                  </a:lnTo>
                  <a:lnTo>
                    <a:pt x="1378127" y="702005"/>
                  </a:lnTo>
                  <a:lnTo>
                    <a:pt x="1398270" y="720763"/>
                  </a:lnTo>
                  <a:lnTo>
                    <a:pt x="1418805" y="739267"/>
                  </a:lnTo>
                  <a:lnTo>
                    <a:pt x="1439735" y="757237"/>
                  </a:lnTo>
                  <a:lnTo>
                    <a:pt x="1461223" y="731266"/>
                  </a:lnTo>
                  <a:close/>
                </a:path>
                <a:path w="7224395" h="878204">
                  <a:moveTo>
                    <a:pt x="1472844" y="801700"/>
                  </a:moveTo>
                  <a:lnTo>
                    <a:pt x="1375295" y="801700"/>
                  </a:lnTo>
                  <a:lnTo>
                    <a:pt x="1375295" y="736244"/>
                  </a:lnTo>
                  <a:lnTo>
                    <a:pt x="1337957" y="736244"/>
                  </a:lnTo>
                  <a:lnTo>
                    <a:pt x="1337957" y="801700"/>
                  </a:lnTo>
                  <a:lnTo>
                    <a:pt x="1247089" y="801700"/>
                  </a:lnTo>
                  <a:lnTo>
                    <a:pt x="1247089" y="834428"/>
                  </a:lnTo>
                  <a:lnTo>
                    <a:pt x="1472844" y="834428"/>
                  </a:lnTo>
                  <a:lnTo>
                    <a:pt x="1472844" y="801700"/>
                  </a:lnTo>
                  <a:close/>
                </a:path>
                <a:path w="7224395" h="878204">
                  <a:moveTo>
                    <a:pt x="1523555" y="565480"/>
                  </a:moveTo>
                  <a:lnTo>
                    <a:pt x="1486928" y="565480"/>
                  </a:lnTo>
                  <a:lnTo>
                    <a:pt x="1486928" y="876757"/>
                  </a:lnTo>
                  <a:lnTo>
                    <a:pt x="1523555" y="876757"/>
                  </a:lnTo>
                  <a:lnTo>
                    <a:pt x="1523555" y="565480"/>
                  </a:lnTo>
                  <a:close/>
                </a:path>
                <a:path w="7224395" h="878204">
                  <a:moveTo>
                    <a:pt x="1828203" y="656907"/>
                  </a:moveTo>
                  <a:lnTo>
                    <a:pt x="1617243" y="656907"/>
                  </a:lnTo>
                  <a:lnTo>
                    <a:pt x="1617243" y="639038"/>
                  </a:lnTo>
                  <a:lnTo>
                    <a:pt x="1822208" y="639038"/>
                  </a:lnTo>
                  <a:lnTo>
                    <a:pt x="1822208" y="609688"/>
                  </a:lnTo>
                  <a:lnTo>
                    <a:pt x="1822208" y="593090"/>
                  </a:lnTo>
                  <a:lnTo>
                    <a:pt x="1822208" y="563740"/>
                  </a:lnTo>
                  <a:lnTo>
                    <a:pt x="1580616" y="563740"/>
                  </a:lnTo>
                  <a:lnTo>
                    <a:pt x="1580616" y="593090"/>
                  </a:lnTo>
                  <a:lnTo>
                    <a:pt x="1785581" y="593090"/>
                  </a:lnTo>
                  <a:lnTo>
                    <a:pt x="1785581" y="609688"/>
                  </a:lnTo>
                  <a:lnTo>
                    <a:pt x="1580616" y="609688"/>
                  </a:lnTo>
                  <a:lnTo>
                    <a:pt x="1580616" y="639038"/>
                  </a:lnTo>
                  <a:lnTo>
                    <a:pt x="1580616" y="656907"/>
                  </a:lnTo>
                  <a:lnTo>
                    <a:pt x="1580616" y="686269"/>
                  </a:lnTo>
                  <a:lnTo>
                    <a:pt x="1828203" y="686269"/>
                  </a:lnTo>
                  <a:lnTo>
                    <a:pt x="1828203" y="656907"/>
                  </a:lnTo>
                  <a:close/>
                </a:path>
                <a:path w="7224395" h="878204">
                  <a:moveTo>
                    <a:pt x="1830311" y="848372"/>
                  </a:moveTo>
                  <a:lnTo>
                    <a:pt x="1616189" y="848372"/>
                  </a:lnTo>
                  <a:lnTo>
                    <a:pt x="1616189" y="830503"/>
                  </a:lnTo>
                  <a:lnTo>
                    <a:pt x="1823275" y="830503"/>
                  </a:lnTo>
                  <a:lnTo>
                    <a:pt x="1823275" y="801141"/>
                  </a:lnTo>
                  <a:lnTo>
                    <a:pt x="1823275" y="784555"/>
                  </a:lnTo>
                  <a:lnTo>
                    <a:pt x="1823275" y="753922"/>
                  </a:lnTo>
                  <a:lnTo>
                    <a:pt x="1579206" y="753922"/>
                  </a:lnTo>
                  <a:lnTo>
                    <a:pt x="1579206" y="784555"/>
                  </a:lnTo>
                  <a:lnTo>
                    <a:pt x="1786648" y="784555"/>
                  </a:lnTo>
                  <a:lnTo>
                    <a:pt x="1786648" y="801141"/>
                  </a:lnTo>
                  <a:lnTo>
                    <a:pt x="1579562" y="801141"/>
                  </a:lnTo>
                  <a:lnTo>
                    <a:pt x="1579562" y="830503"/>
                  </a:lnTo>
                  <a:lnTo>
                    <a:pt x="1579562" y="848372"/>
                  </a:lnTo>
                  <a:lnTo>
                    <a:pt x="1579562" y="877722"/>
                  </a:lnTo>
                  <a:lnTo>
                    <a:pt x="1830311" y="877722"/>
                  </a:lnTo>
                  <a:lnTo>
                    <a:pt x="1830311" y="848372"/>
                  </a:lnTo>
                  <a:close/>
                </a:path>
                <a:path w="7224395" h="878204">
                  <a:moveTo>
                    <a:pt x="1853209" y="704938"/>
                  </a:moveTo>
                  <a:lnTo>
                    <a:pt x="1549615" y="704938"/>
                  </a:lnTo>
                  <a:lnTo>
                    <a:pt x="1549615" y="735177"/>
                  </a:lnTo>
                  <a:lnTo>
                    <a:pt x="1853209" y="735177"/>
                  </a:lnTo>
                  <a:lnTo>
                    <a:pt x="1853209" y="704938"/>
                  </a:lnTo>
                  <a:close/>
                </a:path>
                <a:path w="7224395" h="878204">
                  <a:moveTo>
                    <a:pt x="2148611" y="806323"/>
                  </a:moveTo>
                  <a:lnTo>
                    <a:pt x="2106790" y="753275"/>
                  </a:lnTo>
                  <a:lnTo>
                    <a:pt x="2069719" y="699960"/>
                  </a:lnTo>
                  <a:lnTo>
                    <a:pt x="2060613" y="660819"/>
                  </a:lnTo>
                  <a:lnTo>
                    <a:pt x="2060562" y="613867"/>
                  </a:lnTo>
                  <a:lnTo>
                    <a:pt x="2130653" y="613867"/>
                  </a:lnTo>
                  <a:lnTo>
                    <a:pt x="2130653" y="581139"/>
                  </a:lnTo>
                  <a:lnTo>
                    <a:pt x="1949272" y="581139"/>
                  </a:lnTo>
                  <a:lnTo>
                    <a:pt x="1949272" y="613867"/>
                  </a:lnTo>
                  <a:lnTo>
                    <a:pt x="2023237" y="613867"/>
                  </a:lnTo>
                  <a:lnTo>
                    <a:pt x="2023237" y="660819"/>
                  </a:lnTo>
                  <a:lnTo>
                    <a:pt x="2013724" y="701382"/>
                  </a:lnTo>
                  <a:lnTo>
                    <a:pt x="1975472" y="756259"/>
                  </a:lnTo>
                  <a:lnTo>
                    <a:pt x="1931657" y="810590"/>
                  </a:lnTo>
                  <a:lnTo>
                    <a:pt x="1955609" y="835494"/>
                  </a:lnTo>
                  <a:lnTo>
                    <a:pt x="1979002" y="807821"/>
                  </a:lnTo>
                  <a:lnTo>
                    <a:pt x="2001710" y="780046"/>
                  </a:lnTo>
                  <a:lnTo>
                    <a:pt x="2023021" y="752602"/>
                  </a:lnTo>
                  <a:lnTo>
                    <a:pt x="2042248" y="725932"/>
                  </a:lnTo>
                  <a:lnTo>
                    <a:pt x="2060917" y="751738"/>
                  </a:lnTo>
                  <a:lnTo>
                    <a:pt x="2080679" y="777379"/>
                  </a:lnTo>
                  <a:lnTo>
                    <a:pt x="2101824" y="803617"/>
                  </a:lnTo>
                  <a:lnTo>
                    <a:pt x="2124659" y="831227"/>
                  </a:lnTo>
                  <a:lnTo>
                    <a:pt x="2148611" y="806323"/>
                  </a:lnTo>
                  <a:close/>
                </a:path>
                <a:path w="7224395" h="878204">
                  <a:moveTo>
                    <a:pt x="2214473" y="565480"/>
                  </a:moveTo>
                  <a:lnTo>
                    <a:pt x="2177846" y="565480"/>
                  </a:lnTo>
                  <a:lnTo>
                    <a:pt x="2177846" y="665099"/>
                  </a:lnTo>
                  <a:lnTo>
                    <a:pt x="2108111" y="665099"/>
                  </a:lnTo>
                  <a:lnTo>
                    <a:pt x="2108111" y="698538"/>
                  </a:lnTo>
                  <a:lnTo>
                    <a:pt x="2177846" y="698538"/>
                  </a:lnTo>
                  <a:lnTo>
                    <a:pt x="2177846" y="876757"/>
                  </a:lnTo>
                  <a:lnTo>
                    <a:pt x="2214473" y="876757"/>
                  </a:lnTo>
                  <a:lnTo>
                    <a:pt x="2214473" y="565480"/>
                  </a:lnTo>
                  <a:close/>
                </a:path>
                <a:path w="7224395" h="878204">
                  <a:moveTo>
                    <a:pt x="2462060" y="806323"/>
                  </a:moveTo>
                  <a:lnTo>
                    <a:pt x="2419350" y="753275"/>
                  </a:lnTo>
                  <a:lnTo>
                    <a:pt x="2381402" y="699960"/>
                  </a:lnTo>
                  <a:lnTo>
                    <a:pt x="2372296" y="660819"/>
                  </a:lnTo>
                  <a:lnTo>
                    <a:pt x="2372245" y="613867"/>
                  </a:lnTo>
                  <a:lnTo>
                    <a:pt x="2444089" y="613867"/>
                  </a:lnTo>
                  <a:lnTo>
                    <a:pt x="2444089" y="581139"/>
                  </a:lnTo>
                  <a:lnTo>
                    <a:pt x="2259190" y="581139"/>
                  </a:lnTo>
                  <a:lnTo>
                    <a:pt x="2259190" y="613867"/>
                  </a:lnTo>
                  <a:lnTo>
                    <a:pt x="2334920" y="613867"/>
                  </a:lnTo>
                  <a:lnTo>
                    <a:pt x="2334920" y="660819"/>
                  </a:lnTo>
                  <a:lnTo>
                    <a:pt x="2325408" y="701382"/>
                  </a:lnTo>
                  <a:lnTo>
                    <a:pt x="2286266" y="756259"/>
                  </a:lnTo>
                  <a:lnTo>
                    <a:pt x="2241588" y="810590"/>
                  </a:lnTo>
                  <a:lnTo>
                    <a:pt x="2265540" y="835494"/>
                  </a:lnTo>
                  <a:lnTo>
                    <a:pt x="2289200" y="807821"/>
                  </a:lnTo>
                  <a:lnTo>
                    <a:pt x="2312505" y="780046"/>
                  </a:lnTo>
                  <a:lnTo>
                    <a:pt x="2334425" y="752602"/>
                  </a:lnTo>
                  <a:lnTo>
                    <a:pt x="2353932" y="725932"/>
                  </a:lnTo>
                  <a:lnTo>
                    <a:pt x="2372880" y="751738"/>
                  </a:lnTo>
                  <a:lnTo>
                    <a:pt x="2393251" y="777379"/>
                  </a:lnTo>
                  <a:lnTo>
                    <a:pt x="2414994" y="803617"/>
                  </a:lnTo>
                  <a:lnTo>
                    <a:pt x="2438108" y="831227"/>
                  </a:lnTo>
                  <a:lnTo>
                    <a:pt x="2462060" y="806323"/>
                  </a:lnTo>
                  <a:close/>
                </a:path>
                <a:path w="7224395" h="878204">
                  <a:moveTo>
                    <a:pt x="2524391" y="565480"/>
                  </a:moveTo>
                  <a:lnTo>
                    <a:pt x="2487765" y="565480"/>
                  </a:lnTo>
                  <a:lnTo>
                    <a:pt x="2487765" y="876757"/>
                  </a:lnTo>
                  <a:lnTo>
                    <a:pt x="2524391" y="876757"/>
                  </a:lnTo>
                  <a:lnTo>
                    <a:pt x="2524391" y="565480"/>
                  </a:lnTo>
                  <a:close/>
                </a:path>
                <a:path w="7224395" h="878204">
                  <a:moveTo>
                    <a:pt x="2621597" y="789660"/>
                  </a:moveTo>
                  <a:lnTo>
                    <a:pt x="2584970" y="789660"/>
                  </a:lnTo>
                  <a:lnTo>
                    <a:pt x="2584970" y="843267"/>
                  </a:lnTo>
                  <a:lnTo>
                    <a:pt x="2621597" y="843267"/>
                  </a:lnTo>
                  <a:lnTo>
                    <a:pt x="2621597" y="789660"/>
                  </a:lnTo>
                  <a:close/>
                </a:path>
                <a:path w="7224395" h="878204">
                  <a:moveTo>
                    <a:pt x="2830792" y="682434"/>
                  </a:moveTo>
                  <a:lnTo>
                    <a:pt x="2619832" y="682434"/>
                  </a:lnTo>
                  <a:lnTo>
                    <a:pt x="2619832" y="655637"/>
                  </a:lnTo>
                  <a:lnTo>
                    <a:pt x="2824810" y="655637"/>
                  </a:lnTo>
                  <a:lnTo>
                    <a:pt x="2824810" y="623722"/>
                  </a:lnTo>
                  <a:lnTo>
                    <a:pt x="2824810" y="596925"/>
                  </a:lnTo>
                  <a:lnTo>
                    <a:pt x="2824810" y="565010"/>
                  </a:lnTo>
                  <a:lnTo>
                    <a:pt x="2583205" y="565010"/>
                  </a:lnTo>
                  <a:lnTo>
                    <a:pt x="2583205" y="596925"/>
                  </a:lnTo>
                  <a:lnTo>
                    <a:pt x="2788183" y="596925"/>
                  </a:lnTo>
                  <a:lnTo>
                    <a:pt x="2788183" y="623722"/>
                  </a:lnTo>
                  <a:lnTo>
                    <a:pt x="2583205" y="623722"/>
                  </a:lnTo>
                  <a:lnTo>
                    <a:pt x="2583205" y="655637"/>
                  </a:lnTo>
                  <a:lnTo>
                    <a:pt x="2583205" y="682434"/>
                  </a:lnTo>
                  <a:lnTo>
                    <a:pt x="2583205" y="714349"/>
                  </a:lnTo>
                  <a:lnTo>
                    <a:pt x="2830792" y="714349"/>
                  </a:lnTo>
                  <a:lnTo>
                    <a:pt x="2830792" y="682434"/>
                  </a:lnTo>
                  <a:close/>
                </a:path>
                <a:path w="7224395" h="878204">
                  <a:moveTo>
                    <a:pt x="2855798" y="741578"/>
                  </a:moveTo>
                  <a:lnTo>
                    <a:pt x="2552217" y="741578"/>
                  </a:lnTo>
                  <a:lnTo>
                    <a:pt x="2552217" y="772528"/>
                  </a:lnTo>
                  <a:lnTo>
                    <a:pt x="2855798" y="772528"/>
                  </a:lnTo>
                  <a:lnTo>
                    <a:pt x="2855798" y="741578"/>
                  </a:lnTo>
                  <a:close/>
                </a:path>
                <a:path w="7224395" h="878204">
                  <a:moveTo>
                    <a:pt x="3659200" y="12344"/>
                  </a:moveTo>
                  <a:lnTo>
                    <a:pt x="3622573" y="12344"/>
                  </a:lnTo>
                  <a:lnTo>
                    <a:pt x="3622573" y="44246"/>
                  </a:lnTo>
                  <a:lnTo>
                    <a:pt x="3622573" y="79984"/>
                  </a:lnTo>
                  <a:lnTo>
                    <a:pt x="3454235" y="79984"/>
                  </a:lnTo>
                  <a:lnTo>
                    <a:pt x="3454235" y="44246"/>
                  </a:lnTo>
                  <a:lnTo>
                    <a:pt x="3622573" y="44246"/>
                  </a:lnTo>
                  <a:lnTo>
                    <a:pt x="3622573" y="12344"/>
                  </a:lnTo>
                  <a:lnTo>
                    <a:pt x="3417608" y="12344"/>
                  </a:lnTo>
                  <a:lnTo>
                    <a:pt x="3417608" y="44246"/>
                  </a:lnTo>
                  <a:lnTo>
                    <a:pt x="3417608" y="79984"/>
                  </a:lnTo>
                  <a:lnTo>
                    <a:pt x="3417608" y="111899"/>
                  </a:lnTo>
                  <a:lnTo>
                    <a:pt x="3659200" y="111899"/>
                  </a:lnTo>
                  <a:lnTo>
                    <a:pt x="3659200" y="80391"/>
                  </a:lnTo>
                  <a:lnTo>
                    <a:pt x="3659200" y="79984"/>
                  </a:lnTo>
                  <a:lnTo>
                    <a:pt x="3659200" y="44246"/>
                  </a:lnTo>
                  <a:lnTo>
                    <a:pt x="3659200" y="43751"/>
                  </a:lnTo>
                  <a:lnTo>
                    <a:pt x="3659200" y="12344"/>
                  </a:lnTo>
                  <a:close/>
                </a:path>
                <a:path w="7224395" h="878204">
                  <a:moveTo>
                    <a:pt x="3667302" y="294424"/>
                  </a:moveTo>
                  <a:lnTo>
                    <a:pt x="3416541" y="294424"/>
                  </a:lnTo>
                  <a:lnTo>
                    <a:pt x="3416541" y="326326"/>
                  </a:lnTo>
                  <a:lnTo>
                    <a:pt x="3667302" y="326326"/>
                  </a:lnTo>
                  <a:lnTo>
                    <a:pt x="3667302" y="294424"/>
                  </a:lnTo>
                  <a:close/>
                </a:path>
                <a:path w="7224395" h="878204">
                  <a:moveTo>
                    <a:pt x="3976166" y="14224"/>
                  </a:moveTo>
                  <a:lnTo>
                    <a:pt x="3939540" y="14224"/>
                  </a:lnTo>
                  <a:lnTo>
                    <a:pt x="3939540" y="98894"/>
                  </a:lnTo>
                  <a:lnTo>
                    <a:pt x="3878618" y="98894"/>
                  </a:lnTo>
                  <a:lnTo>
                    <a:pt x="3878618" y="24193"/>
                  </a:lnTo>
                  <a:lnTo>
                    <a:pt x="3715905" y="24193"/>
                  </a:lnTo>
                  <a:lnTo>
                    <a:pt x="3715905" y="56921"/>
                  </a:lnTo>
                  <a:lnTo>
                    <a:pt x="3841991" y="56921"/>
                  </a:lnTo>
                  <a:lnTo>
                    <a:pt x="3841991" y="107429"/>
                  </a:lnTo>
                  <a:lnTo>
                    <a:pt x="3800437" y="131038"/>
                  </a:lnTo>
                  <a:lnTo>
                    <a:pt x="3735743" y="157822"/>
                  </a:lnTo>
                  <a:lnTo>
                    <a:pt x="3702875" y="170751"/>
                  </a:lnTo>
                  <a:lnTo>
                    <a:pt x="3715905" y="199567"/>
                  </a:lnTo>
                  <a:lnTo>
                    <a:pt x="3781895" y="174180"/>
                  </a:lnTo>
                  <a:lnTo>
                    <a:pt x="3844455" y="147980"/>
                  </a:lnTo>
                  <a:lnTo>
                    <a:pt x="3867340" y="131622"/>
                  </a:lnTo>
                  <a:lnTo>
                    <a:pt x="3939540" y="131622"/>
                  </a:lnTo>
                  <a:lnTo>
                    <a:pt x="3939540" y="244754"/>
                  </a:lnTo>
                  <a:lnTo>
                    <a:pt x="3976166" y="244754"/>
                  </a:lnTo>
                  <a:lnTo>
                    <a:pt x="3976166" y="131622"/>
                  </a:lnTo>
                  <a:lnTo>
                    <a:pt x="3976166" y="98894"/>
                  </a:lnTo>
                  <a:lnTo>
                    <a:pt x="3976166" y="14224"/>
                  </a:lnTo>
                  <a:close/>
                </a:path>
                <a:path w="7224395" h="878204">
                  <a:moveTo>
                    <a:pt x="3983571" y="289928"/>
                  </a:moveTo>
                  <a:lnTo>
                    <a:pt x="3776827" y="289928"/>
                  </a:lnTo>
                  <a:lnTo>
                    <a:pt x="3776827" y="220205"/>
                  </a:lnTo>
                  <a:lnTo>
                    <a:pt x="3740200" y="220205"/>
                  </a:lnTo>
                  <a:lnTo>
                    <a:pt x="3740200" y="322656"/>
                  </a:lnTo>
                  <a:lnTo>
                    <a:pt x="3983571" y="322656"/>
                  </a:lnTo>
                  <a:lnTo>
                    <a:pt x="3983571" y="289928"/>
                  </a:lnTo>
                  <a:close/>
                </a:path>
                <a:path w="7224395" h="878204">
                  <a:moveTo>
                    <a:pt x="4287151" y="294906"/>
                  </a:moveTo>
                  <a:lnTo>
                    <a:pt x="4073017" y="294906"/>
                  </a:lnTo>
                  <a:lnTo>
                    <a:pt x="4073017" y="272135"/>
                  </a:lnTo>
                  <a:lnTo>
                    <a:pt x="4280103" y="272135"/>
                  </a:lnTo>
                  <a:lnTo>
                    <a:pt x="4280103" y="187477"/>
                  </a:lnTo>
                  <a:lnTo>
                    <a:pt x="4036047" y="187477"/>
                  </a:lnTo>
                  <a:lnTo>
                    <a:pt x="4036047" y="218782"/>
                  </a:lnTo>
                  <a:lnTo>
                    <a:pt x="4243476" y="218782"/>
                  </a:lnTo>
                  <a:lnTo>
                    <a:pt x="4243476" y="241541"/>
                  </a:lnTo>
                  <a:lnTo>
                    <a:pt x="4036390" y="241541"/>
                  </a:lnTo>
                  <a:lnTo>
                    <a:pt x="4036390" y="326212"/>
                  </a:lnTo>
                  <a:lnTo>
                    <a:pt x="4287151" y="326212"/>
                  </a:lnTo>
                  <a:lnTo>
                    <a:pt x="4287151" y="294906"/>
                  </a:lnTo>
                  <a:close/>
                </a:path>
                <a:path w="7224395" h="878204">
                  <a:moveTo>
                    <a:pt x="4289260" y="64744"/>
                  </a:moveTo>
                  <a:lnTo>
                    <a:pt x="4284091" y="41833"/>
                  </a:lnTo>
                  <a:lnTo>
                    <a:pt x="4283329" y="40906"/>
                  </a:lnTo>
                  <a:lnTo>
                    <a:pt x="4270070" y="24726"/>
                  </a:lnTo>
                  <a:lnTo>
                    <a:pt x="4252633" y="15684"/>
                  </a:lnTo>
                  <a:lnTo>
                    <a:pt x="4252633" y="64744"/>
                  </a:lnTo>
                  <a:lnTo>
                    <a:pt x="4250182" y="75069"/>
                  </a:lnTo>
                  <a:lnTo>
                    <a:pt x="4243260" y="82524"/>
                  </a:lnTo>
                  <a:lnTo>
                    <a:pt x="4232580" y="87058"/>
                  </a:lnTo>
                  <a:lnTo>
                    <a:pt x="4218825" y="88582"/>
                  </a:lnTo>
                  <a:lnTo>
                    <a:pt x="4098023" y="88582"/>
                  </a:lnTo>
                  <a:lnTo>
                    <a:pt x="4084066" y="87058"/>
                  </a:lnTo>
                  <a:lnTo>
                    <a:pt x="4073283" y="82524"/>
                  </a:lnTo>
                  <a:lnTo>
                    <a:pt x="4066324" y="75069"/>
                  </a:lnTo>
                  <a:lnTo>
                    <a:pt x="4063860" y="64744"/>
                  </a:lnTo>
                  <a:lnTo>
                    <a:pt x="4066375" y="54267"/>
                  </a:lnTo>
                  <a:lnTo>
                    <a:pt x="4073423" y="46824"/>
                  </a:lnTo>
                  <a:lnTo>
                    <a:pt x="4084218" y="42379"/>
                  </a:lnTo>
                  <a:lnTo>
                    <a:pt x="4098023" y="40906"/>
                  </a:lnTo>
                  <a:lnTo>
                    <a:pt x="4218825" y="40906"/>
                  </a:lnTo>
                  <a:lnTo>
                    <a:pt x="4232580" y="42379"/>
                  </a:lnTo>
                  <a:lnTo>
                    <a:pt x="4243260" y="46824"/>
                  </a:lnTo>
                  <a:lnTo>
                    <a:pt x="4250182" y="54267"/>
                  </a:lnTo>
                  <a:lnTo>
                    <a:pt x="4252633" y="64744"/>
                  </a:lnTo>
                  <a:lnTo>
                    <a:pt x="4252633" y="15684"/>
                  </a:lnTo>
                  <a:lnTo>
                    <a:pt x="4249445" y="14020"/>
                  </a:lnTo>
                  <a:lnTo>
                    <a:pt x="4224464" y="10312"/>
                  </a:lnTo>
                  <a:lnTo>
                    <a:pt x="4092041" y="10312"/>
                  </a:lnTo>
                  <a:lnTo>
                    <a:pt x="4067200" y="14020"/>
                  </a:lnTo>
                  <a:lnTo>
                    <a:pt x="4046563" y="24726"/>
                  </a:lnTo>
                  <a:lnTo>
                    <a:pt x="4032453" y="41833"/>
                  </a:lnTo>
                  <a:lnTo>
                    <a:pt x="4032339" y="42379"/>
                  </a:lnTo>
                  <a:lnTo>
                    <a:pt x="4027233" y="64744"/>
                  </a:lnTo>
                  <a:lnTo>
                    <a:pt x="4032262" y="87503"/>
                  </a:lnTo>
                  <a:lnTo>
                    <a:pt x="4046029" y="104635"/>
                  </a:lnTo>
                  <a:lnTo>
                    <a:pt x="4066616" y="115417"/>
                  </a:lnTo>
                  <a:lnTo>
                    <a:pt x="4092041" y="119176"/>
                  </a:lnTo>
                  <a:lnTo>
                    <a:pt x="4224464" y="119176"/>
                  </a:lnTo>
                  <a:lnTo>
                    <a:pt x="4250042" y="115417"/>
                  </a:lnTo>
                  <a:lnTo>
                    <a:pt x="4270603" y="104635"/>
                  </a:lnTo>
                  <a:lnTo>
                    <a:pt x="4283430" y="88582"/>
                  </a:lnTo>
                  <a:lnTo>
                    <a:pt x="4284294" y="87503"/>
                  </a:lnTo>
                  <a:lnTo>
                    <a:pt x="4284383" y="87058"/>
                  </a:lnTo>
                  <a:lnTo>
                    <a:pt x="4289260" y="64744"/>
                  </a:lnTo>
                  <a:close/>
                </a:path>
                <a:path w="7224395" h="878204">
                  <a:moveTo>
                    <a:pt x="4310037" y="136245"/>
                  </a:moveTo>
                  <a:lnTo>
                    <a:pt x="4006456" y="136245"/>
                  </a:lnTo>
                  <a:lnTo>
                    <a:pt x="4006456" y="166839"/>
                  </a:lnTo>
                  <a:lnTo>
                    <a:pt x="4310037" y="166839"/>
                  </a:lnTo>
                  <a:lnTo>
                    <a:pt x="4310037" y="136245"/>
                  </a:lnTo>
                  <a:close/>
                </a:path>
                <a:path w="7224395" h="878204">
                  <a:moveTo>
                    <a:pt x="4664557" y="140512"/>
                  </a:moveTo>
                  <a:lnTo>
                    <a:pt x="4659655" y="118059"/>
                  </a:lnTo>
                  <a:lnTo>
                    <a:pt x="4657458" y="115252"/>
                  </a:lnTo>
                  <a:lnTo>
                    <a:pt x="4645406" y="99872"/>
                  </a:lnTo>
                  <a:lnTo>
                    <a:pt x="4627931" y="90589"/>
                  </a:lnTo>
                  <a:lnTo>
                    <a:pt x="4627931" y="140512"/>
                  </a:lnTo>
                  <a:lnTo>
                    <a:pt x="4625835" y="150761"/>
                  </a:lnTo>
                  <a:lnTo>
                    <a:pt x="4619917" y="158750"/>
                  </a:lnTo>
                  <a:lnTo>
                    <a:pt x="4610697" y="163931"/>
                  </a:lnTo>
                  <a:lnTo>
                    <a:pt x="4598695" y="165773"/>
                  </a:lnTo>
                  <a:lnTo>
                    <a:pt x="4484586" y="165773"/>
                  </a:lnTo>
                  <a:lnTo>
                    <a:pt x="4472584" y="163931"/>
                  </a:lnTo>
                  <a:lnTo>
                    <a:pt x="4463364" y="158750"/>
                  </a:lnTo>
                  <a:lnTo>
                    <a:pt x="4457446" y="150761"/>
                  </a:lnTo>
                  <a:lnTo>
                    <a:pt x="4455350" y="140512"/>
                  </a:lnTo>
                  <a:lnTo>
                    <a:pt x="4457446" y="130263"/>
                  </a:lnTo>
                  <a:lnTo>
                    <a:pt x="4463364" y="122288"/>
                  </a:lnTo>
                  <a:lnTo>
                    <a:pt x="4472584" y="117106"/>
                  </a:lnTo>
                  <a:lnTo>
                    <a:pt x="4484586" y="115252"/>
                  </a:lnTo>
                  <a:lnTo>
                    <a:pt x="4598695" y="115252"/>
                  </a:lnTo>
                  <a:lnTo>
                    <a:pt x="4610697" y="117106"/>
                  </a:lnTo>
                  <a:lnTo>
                    <a:pt x="4619917" y="122288"/>
                  </a:lnTo>
                  <a:lnTo>
                    <a:pt x="4625835" y="130263"/>
                  </a:lnTo>
                  <a:lnTo>
                    <a:pt x="4627931" y="140512"/>
                  </a:lnTo>
                  <a:lnTo>
                    <a:pt x="4627931" y="90589"/>
                  </a:lnTo>
                  <a:lnTo>
                    <a:pt x="4622508" y="87693"/>
                  </a:lnTo>
                  <a:lnTo>
                    <a:pt x="4591647" y="83235"/>
                  </a:lnTo>
                  <a:lnTo>
                    <a:pt x="4491634" y="83235"/>
                  </a:lnTo>
                  <a:lnTo>
                    <a:pt x="4460773" y="87693"/>
                  </a:lnTo>
                  <a:lnTo>
                    <a:pt x="4437875" y="99872"/>
                  </a:lnTo>
                  <a:lnTo>
                    <a:pt x="4423626" y="118059"/>
                  </a:lnTo>
                  <a:lnTo>
                    <a:pt x="4418723" y="140512"/>
                  </a:lnTo>
                  <a:lnTo>
                    <a:pt x="4423626" y="162966"/>
                  </a:lnTo>
                  <a:lnTo>
                    <a:pt x="4437875" y="181165"/>
                  </a:lnTo>
                  <a:lnTo>
                    <a:pt x="4460773" y="193344"/>
                  </a:lnTo>
                  <a:lnTo>
                    <a:pt x="4491634" y="197789"/>
                  </a:lnTo>
                  <a:lnTo>
                    <a:pt x="4591647" y="197789"/>
                  </a:lnTo>
                  <a:lnTo>
                    <a:pt x="4622508" y="193344"/>
                  </a:lnTo>
                  <a:lnTo>
                    <a:pt x="4645406" y="181165"/>
                  </a:lnTo>
                  <a:lnTo>
                    <a:pt x="4657458" y="165773"/>
                  </a:lnTo>
                  <a:lnTo>
                    <a:pt x="4659655" y="162966"/>
                  </a:lnTo>
                  <a:lnTo>
                    <a:pt x="4664557" y="140512"/>
                  </a:lnTo>
                  <a:close/>
                </a:path>
                <a:path w="7224395" h="878204">
                  <a:moveTo>
                    <a:pt x="4673714" y="34150"/>
                  </a:moveTo>
                  <a:lnTo>
                    <a:pt x="4560659" y="34150"/>
                  </a:lnTo>
                  <a:lnTo>
                    <a:pt x="4560659" y="0"/>
                  </a:lnTo>
                  <a:lnTo>
                    <a:pt x="4522622" y="0"/>
                  </a:lnTo>
                  <a:lnTo>
                    <a:pt x="4522622" y="34150"/>
                  </a:lnTo>
                  <a:lnTo>
                    <a:pt x="4409567" y="34150"/>
                  </a:lnTo>
                  <a:lnTo>
                    <a:pt x="4409567" y="66167"/>
                  </a:lnTo>
                  <a:lnTo>
                    <a:pt x="4673714" y="66167"/>
                  </a:lnTo>
                  <a:lnTo>
                    <a:pt x="4673714" y="34150"/>
                  </a:lnTo>
                  <a:close/>
                </a:path>
                <a:path w="7224395" h="878204">
                  <a:moveTo>
                    <a:pt x="4693437" y="218071"/>
                  </a:moveTo>
                  <a:lnTo>
                    <a:pt x="4389844" y="218071"/>
                  </a:lnTo>
                  <a:lnTo>
                    <a:pt x="4389844" y="250088"/>
                  </a:lnTo>
                  <a:lnTo>
                    <a:pt x="4463808" y="250088"/>
                  </a:lnTo>
                  <a:lnTo>
                    <a:pt x="4463808" y="325501"/>
                  </a:lnTo>
                  <a:lnTo>
                    <a:pt x="4500791" y="325501"/>
                  </a:lnTo>
                  <a:lnTo>
                    <a:pt x="4500791" y="250088"/>
                  </a:lnTo>
                  <a:lnTo>
                    <a:pt x="4582490" y="250088"/>
                  </a:lnTo>
                  <a:lnTo>
                    <a:pt x="4582490" y="325501"/>
                  </a:lnTo>
                  <a:lnTo>
                    <a:pt x="4619472" y="325501"/>
                  </a:lnTo>
                  <a:lnTo>
                    <a:pt x="4619472" y="250088"/>
                  </a:lnTo>
                  <a:lnTo>
                    <a:pt x="4693437" y="250088"/>
                  </a:lnTo>
                  <a:lnTo>
                    <a:pt x="4693437" y="218071"/>
                  </a:lnTo>
                  <a:close/>
                </a:path>
                <a:path w="7224395" h="878204">
                  <a:moveTo>
                    <a:pt x="4857902" y="236982"/>
                  </a:moveTo>
                  <a:lnTo>
                    <a:pt x="4751895" y="236982"/>
                  </a:lnTo>
                  <a:lnTo>
                    <a:pt x="4751895" y="62115"/>
                  </a:lnTo>
                  <a:lnTo>
                    <a:pt x="4848390" y="62115"/>
                  </a:lnTo>
                  <a:lnTo>
                    <a:pt x="4848390" y="30213"/>
                  </a:lnTo>
                  <a:lnTo>
                    <a:pt x="4715268" y="30213"/>
                  </a:lnTo>
                  <a:lnTo>
                    <a:pt x="4715268" y="62115"/>
                  </a:lnTo>
                  <a:lnTo>
                    <a:pt x="4715268" y="236982"/>
                  </a:lnTo>
                  <a:lnTo>
                    <a:pt x="4715268" y="270167"/>
                  </a:lnTo>
                  <a:lnTo>
                    <a:pt x="4857902" y="270167"/>
                  </a:lnTo>
                  <a:lnTo>
                    <a:pt x="4857902" y="236982"/>
                  </a:lnTo>
                  <a:close/>
                </a:path>
                <a:path w="7224395" h="878204">
                  <a:moveTo>
                    <a:pt x="4994199" y="129768"/>
                  </a:moveTo>
                  <a:lnTo>
                    <a:pt x="4915306" y="129768"/>
                  </a:lnTo>
                  <a:lnTo>
                    <a:pt x="4915306" y="17449"/>
                  </a:lnTo>
                  <a:lnTo>
                    <a:pt x="4879035" y="17449"/>
                  </a:lnTo>
                  <a:lnTo>
                    <a:pt x="4879035" y="129768"/>
                  </a:lnTo>
                  <a:lnTo>
                    <a:pt x="4879035" y="162953"/>
                  </a:lnTo>
                  <a:lnTo>
                    <a:pt x="4879035" y="316115"/>
                  </a:lnTo>
                  <a:lnTo>
                    <a:pt x="4915306" y="316115"/>
                  </a:lnTo>
                  <a:lnTo>
                    <a:pt x="4915306" y="162953"/>
                  </a:lnTo>
                  <a:lnTo>
                    <a:pt x="4957572" y="162953"/>
                  </a:lnTo>
                  <a:lnTo>
                    <a:pt x="4957572" y="325145"/>
                  </a:lnTo>
                  <a:lnTo>
                    <a:pt x="4994199" y="325145"/>
                  </a:lnTo>
                  <a:lnTo>
                    <a:pt x="4994199" y="162953"/>
                  </a:lnTo>
                  <a:lnTo>
                    <a:pt x="4994199" y="129768"/>
                  </a:lnTo>
                  <a:close/>
                </a:path>
                <a:path w="7224395" h="878204">
                  <a:moveTo>
                    <a:pt x="4994199" y="14224"/>
                  </a:moveTo>
                  <a:lnTo>
                    <a:pt x="4957572" y="14224"/>
                  </a:lnTo>
                  <a:lnTo>
                    <a:pt x="4957572" y="129489"/>
                  </a:lnTo>
                  <a:lnTo>
                    <a:pt x="4994199" y="129489"/>
                  </a:lnTo>
                  <a:lnTo>
                    <a:pt x="4994199" y="14224"/>
                  </a:lnTo>
                  <a:close/>
                </a:path>
                <a:path w="7224395" h="878204">
                  <a:moveTo>
                    <a:pt x="5197411" y="180708"/>
                  </a:moveTo>
                  <a:lnTo>
                    <a:pt x="5191125" y="149542"/>
                  </a:lnTo>
                  <a:lnTo>
                    <a:pt x="5191010" y="149390"/>
                  </a:lnTo>
                  <a:lnTo>
                    <a:pt x="5180139" y="134467"/>
                  </a:lnTo>
                  <a:lnTo>
                    <a:pt x="5173243" y="124993"/>
                  </a:lnTo>
                  <a:lnTo>
                    <a:pt x="5160784" y="117843"/>
                  </a:lnTo>
                  <a:lnTo>
                    <a:pt x="5160784" y="183210"/>
                  </a:lnTo>
                  <a:lnTo>
                    <a:pt x="5160784" y="205613"/>
                  </a:lnTo>
                  <a:lnTo>
                    <a:pt x="5157051" y="226593"/>
                  </a:lnTo>
                  <a:lnTo>
                    <a:pt x="5146472" y="241858"/>
                  </a:lnTo>
                  <a:lnTo>
                    <a:pt x="5130025" y="251193"/>
                  </a:lnTo>
                  <a:lnTo>
                    <a:pt x="5108664" y="254355"/>
                  </a:lnTo>
                  <a:lnTo>
                    <a:pt x="5087086" y="251193"/>
                  </a:lnTo>
                  <a:lnTo>
                    <a:pt x="5070538" y="241858"/>
                  </a:lnTo>
                  <a:lnTo>
                    <a:pt x="5059921" y="226593"/>
                  </a:lnTo>
                  <a:lnTo>
                    <a:pt x="5056187" y="205613"/>
                  </a:lnTo>
                  <a:lnTo>
                    <a:pt x="5056187" y="183210"/>
                  </a:lnTo>
                  <a:lnTo>
                    <a:pt x="5059921" y="162229"/>
                  </a:lnTo>
                  <a:lnTo>
                    <a:pt x="5070538" y="146964"/>
                  </a:lnTo>
                  <a:lnTo>
                    <a:pt x="5087086" y="137629"/>
                  </a:lnTo>
                  <a:lnTo>
                    <a:pt x="5108664" y="134467"/>
                  </a:lnTo>
                  <a:lnTo>
                    <a:pt x="5129695" y="137629"/>
                  </a:lnTo>
                  <a:lnTo>
                    <a:pt x="5129936" y="137629"/>
                  </a:lnTo>
                  <a:lnTo>
                    <a:pt x="5146472" y="147091"/>
                  </a:lnTo>
                  <a:lnTo>
                    <a:pt x="5157051" y="162382"/>
                  </a:lnTo>
                  <a:lnTo>
                    <a:pt x="5160784" y="183210"/>
                  </a:lnTo>
                  <a:lnTo>
                    <a:pt x="5160784" y="117843"/>
                  </a:lnTo>
                  <a:lnTo>
                    <a:pt x="5145176" y="108877"/>
                  </a:lnTo>
                  <a:lnTo>
                    <a:pt x="5144948" y="108877"/>
                  </a:lnTo>
                  <a:lnTo>
                    <a:pt x="5108664" y="103162"/>
                  </a:lnTo>
                  <a:lnTo>
                    <a:pt x="5071859" y="108877"/>
                  </a:lnTo>
                  <a:lnTo>
                    <a:pt x="5043767" y="124866"/>
                  </a:lnTo>
                  <a:lnTo>
                    <a:pt x="5043678" y="124993"/>
                  </a:lnTo>
                  <a:lnTo>
                    <a:pt x="5025847" y="149390"/>
                  </a:lnTo>
                  <a:lnTo>
                    <a:pt x="5025822" y="149542"/>
                  </a:lnTo>
                  <a:lnTo>
                    <a:pt x="5019560" y="180708"/>
                  </a:lnTo>
                  <a:lnTo>
                    <a:pt x="5019560" y="208102"/>
                  </a:lnTo>
                  <a:lnTo>
                    <a:pt x="5025847" y="239433"/>
                  </a:lnTo>
                  <a:lnTo>
                    <a:pt x="5043767" y="263956"/>
                  </a:lnTo>
                  <a:lnTo>
                    <a:pt x="5071859" y="279946"/>
                  </a:lnTo>
                  <a:lnTo>
                    <a:pt x="5108664" y="285661"/>
                  </a:lnTo>
                  <a:lnTo>
                    <a:pt x="5145265" y="279946"/>
                  </a:lnTo>
                  <a:lnTo>
                    <a:pt x="5173243" y="263956"/>
                  </a:lnTo>
                  <a:lnTo>
                    <a:pt x="5180241" y="254355"/>
                  </a:lnTo>
                  <a:lnTo>
                    <a:pt x="5191125" y="239433"/>
                  </a:lnTo>
                  <a:lnTo>
                    <a:pt x="5197411" y="208102"/>
                  </a:lnTo>
                  <a:lnTo>
                    <a:pt x="5197411" y="180708"/>
                  </a:lnTo>
                  <a:close/>
                </a:path>
                <a:path w="7224395" h="878204">
                  <a:moveTo>
                    <a:pt x="5206924" y="52285"/>
                  </a:moveTo>
                  <a:lnTo>
                    <a:pt x="5126977" y="52285"/>
                  </a:lnTo>
                  <a:lnTo>
                    <a:pt x="5126977" y="11023"/>
                  </a:lnTo>
                  <a:lnTo>
                    <a:pt x="5090350" y="11023"/>
                  </a:lnTo>
                  <a:lnTo>
                    <a:pt x="5090350" y="52285"/>
                  </a:lnTo>
                  <a:lnTo>
                    <a:pt x="5010404" y="52285"/>
                  </a:lnTo>
                  <a:lnTo>
                    <a:pt x="5010404" y="83591"/>
                  </a:lnTo>
                  <a:lnTo>
                    <a:pt x="5206924" y="83591"/>
                  </a:lnTo>
                  <a:lnTo>
                    <a:pt x="5206924" y="52285"/>
                  </a:lnTo>
                  <a:close/>
                </a:path>
                <a:path w="7224395" h="878204">
                  <a:moveTo>
                    <a:pt x="5318214" y="148336"/>
                  </a:moveTo>
                  <a:lnTo>
                    <a:pt x="5274183" y="148336"/>
                  </a:lnTo>
                  <a:lnTo>
                    <a:pt x="5274183" y="14224"/>
                  </a:lnTo>
                  <a:lnTo>
                    <a:pt x="5237556" y="14224"/>
                  </a:lnTo>
                  <a:lnTo>
                    <a:pt x="5237556" y="325501"/>
                  </a:lnTo>
                  <a:lnTo>
                    <a:pt x="5274183" y="325501"/>
                  </a:lnTo>
                  <a:lnTo>
                    <a:pt x="5274183" y="181787"/>
                  </a:lnTo>
                  <a:lnTo>
                    <a:pt x="5318214" y="181787"/>
                  </a:lnTo>
                  <a:lnTo>
                    <a:pt x="5318214" y="148336"/>
                  </a:lnTo>
                  <a:close/>
                </a:path>
                <a:path w="7224395" h="878204">
                  <a:moveTo>
                    <a:pt x="5601716" y="14224"/>
                  </a:moveTo>
                  <a:lnTo>
                    <a:pt x="5565089" y="14224"/>
                  </a:lnTo>
                  <a:lnTo>
                    <a:pt x="5565089" y="130556"/>
                  </a:lnTo>
                  <a:lnTo>
                    <a:pt x="5500992" y="130556"/>
                  </a:lnTo>
                  <a:lnTo>
                    <a:pt x="5501703" y="123088"/>
                  </a:lnTo>
                  <a:lnTo>
                    <a:pt x="5501703" y="29883"/>
                  </a:lnTo>
                  <a:lnTo>
                    <a:pt x="5338991" y="29883"/>
                  </a:lnTo>
                  <a:lnTo>
                    <a:pt x="5338991" y="62611"/>
                  </a:lnTo>
                  <a:lnTo>
                    <a:pt x="5465076" y="62611"/>
                  </a:lnTo>
                  <a:lnTo>
                    <a:pt x="5465076" y="115608"/>
                  </a:lnTo>
                  <a:lnTo>
                    <a:pt x="5449227" y="157238"/>
                  </a:lnTo>
                  <a:lnTo>
                    <a:pt x="5397182" y="207035"/>
                  </a:lnTo>
                  <a:lnTo>
                    <a:pt x="5366220" y="233172"/>
                  </a:lnTo>
                  <a:lnTo>
                    <a:pt x="5332996" y="258978"/>
                  </a:lnTo>
                  <a:lnTo>
                    <a:pt x="5354129" y="284238"/>
                  </a:lnTo>
                  <a:lnTo>
                    <a:pt x="5387683" y="258699"/>
                  </a:lnTo>
                  <a:lnTo>
                    <a:pt x="5419153" y="232791"/>
                  </a:lnTo>
                  <a:lnTo>
                    <a:pt x="5449367" y="205740"/>
                  </a:lnTo>
                  <a:lnTo>
                    <a:pt x="5479161" y="176796"/>
                  </a:lnTo>
                  <a:lnTo>
                    <a:pt x="5489727" y="163995"/>
                  </a:lnTo>
                  <a:lnTo>
                    <a:pt x="5565089" y="163995"/>
                  </a:lnTo>
                  <a:lnTo>
                    <a:pt x="5565089" y="325501"/>
                  </a:lnTo>
                  <a:lnTo>
                    <a:pt x="5601716" y="325501"/>
                  </a:lnTo>
                  <a:lnTo>
                    <a:pt x="5601716" y="14224"/>
                  </a:lnTo>
                  <a:close/>
                </a:path>
                <a:path w="7224395" h="878204">
                  <a:moveTo>
                    <a:pt x="5835218" y="235699"/>
                  </a:moveTo>
                  <a:lnTo>
                    <a:pt x="5678144" y="235699"/>
                  </a:lnTo>
                  <a:lnTo>
                    <a:pt x="5678144" y="26377"/>
                  </a:lnTo>
                  <a:lnTo>
                    <a:pt x="5641518" y="26377"/>
                  </a:lnTo>
                  <a:lnTo>
                    <a:pt x="5641518" y="235699"/>
                  </a:lnTo>
                  <a:lnTo>
                    <a:pt x="5641518" y="267614"/>
                  </a:lnTo>
                  <a:lnTo>
                    <a:pt x="5835218" y="267614"/>
                  </a:lnTo>
                  <a:lnTo>
                    <a:pt x="5835218" y="235699"/>
                  </a:lnTo>
                  <a:close/>
                </a:path>
                <a:path w="7224395" h="878204">
                  <a:moveTo>
                    <a:pt x="5938050" y="127215"/>
                  </a:moveTo>
                  <a:lnTo>
                    <a:pt x="5894032" y="127215"/>
                  </a:lnTo>
                  <a:lnTo>
                    <a:pt x="5894032" y="13614"/>
                  </a:lnTo>
                  <a:lnTo>
                    <a:pt x="5857405" y="13614"/>
                  </a:lnTo>
                  <a:lnTo>
                    <a:pt x="5857405" y="127215"/>
                  </a:lnTo>
                  <a:lnTo>
                    <a:pt x="5857405" y="160401"/>
                  </a:lnTo>
                  <a:lnTo>
                    <a:pt x="5857405" y="325056"/>
                  </a:lnTo>
                  <a:lnTo>
                    <a:pt x="5894032" y="325056"/>
                  </a:lnTo>
                  <a:lnTo>
                    <a:pt x="5894032" y="160401"/>
                  </a:lnTo>
                  <a:lnTo>
                    <a:pt x="5938050" y="160401"/>
                  </a:lnTo>
                  <a:lnTo>
                    <a:pt x="5938050" y="127215"/>
                  </a:lnTo>
                  <a:close/>
                </a:path>
                <a:path w="7224395" h="878204">
                  <a:moveTo>
                    <a:pt x="6209017" y="108140"/>
                  </a:moveTo>
                  <a:lnTo>
                    <a:pt x="6202413" y="73063"/>
                  </a:lnTo>
                  <a:lnTo>
                    <a:pt x="6189446" y="53708"/>
                  </a:lnTo>
                  <a:lnTo>
                    <a:pt x="6183935" y="45491"/>
                  </a:lnTo>
                  <a:lnTo>
                    <a:pt x="6172276" y="38087"/>
                  </a:lnTo>
                  <a:lnTo>
                    <a:pt x="6172276" y="108140"/>
                  </a:lnTo>
                  <a:lnTo>
                    <a:pt x="6172276" y="194945"/>
                  </a:lnTo>
                  <a:lnTo>
                    <a:pt x="6168695" y="216649"/>
                  </a:lnTo>
                  <a:lnTo>
                    <a:pt x="6158090" y="234073"/>
                  </a:lnTo>
                  <a:lnTo>
                    <a:pt x="6141339" y="245364"/>
                  </a:lnTo>
                  <a:lnTo>
                    <a:pt x="6119215" y="249377"/>
                  </a:lnTo>
                  <a:lnTo>
                    <a:pt x="6097092" y="245364"/>
                  </a:lnTo>
                  <a:lnTo>
                    <a:pt x="6080341" y="234073"/>
                  </a:lnTo>
                  <a:lnTo>
                    <a:pt x="6069736" y="216649"/>
                  </a:lnTo>
                  <a:lnTo>
                    <a:pt x="6066155" y="194945"/>
                  </a:lnTo>
                  <a:lnTo>
                    <a:pt x="6066155" y="108140"/>
                  </a:lnTo>
                  <a:lnTo>
                    <a:pt x="6069736" y="86436"/>
                  </a:lnTo>
                  <a:lnTo>
                    <a:pt x="6080341" y="69011"/>
                  </a:lnTo>
                  <a:lnTo>
                    <a:pt x="6097092" y="57721"/>
                  </a:lnTo>
                  <a:lnTo>
                    <a:pt x="6119215" y="53708"/>
                  </a:lnTo>
                  <a:lnTo>
                    <a:pt x="6141339" y="57721"/>
                  </a:lnTo>
                  <a:lnTo>
                    <a:pt x="6158090" y="69011"/>
                  </a:lnTo>
                  <a:lnTo>
                    <a:pt x="6168695" y="86436"/>
                  </a:lnTo>
                  <a:lnTo>
                    <a:pt x="6172276" y="108140"/>
                  </a:lnTo>
                  <a:lnTo>
                    <a:pt x="6172276" y="38087"/>
                  </a:lnTo>
                  <a:lnTo>
                    <a:pt x="6155537" y="27444"/>
                  </a:lnTo>
                  <a:lnTo>
                    <a:pt x="6119215" y="20980"/>
                  </a:lnTo>
                  <a:lnTo>
                    <a:pt x="6082893" y="27444"/>
                  </a:lnTo>
                  <a:lnTo>
                    <a:pt x="6054496" y="45491"/>
                  </a:lnTo>
                  <a:lnTo>
                    <a:pt x="6036005" y="73063"/>
                  </a:lnTo>
                  <a:lnTo>
                    <a:pt x="6029414" y="108140"/>
                  </a:lnTo>
                  <a:lnTo>
                    <a:pt x="6029414" y="194945"/>
                  </a:lnTo>
                  <a:lnTo>
                    <a:pt x="6036005" y="230022"/>
                  </a:lnTo>
                  <a:lnTo>
                    <a:pt x="6054496" y="257594"/>
                  </a:lnTo>
                  <a:lnTo>
                    <a:pt x="6082893" y="275640"/>
                  </a:lnTo>
                  <a:lnTo>
                    <a:pt x="6119215" y="282105"/>
                  </a:lnTo>
                  <a:lnTo>
                    <a:pt x="6155537" y="275640"/>
                  </a:lnTo>
                  <a:lnTo>
                    <a:pt x="6183935" y="257594"/>
                  </a:lnTo>
                  <a:lnTo>
                    <a:pt x="6189446" y="249377"/>
                  </a:lnTo>
                  <a:lnTo>
                    <a:pt x="6202413" y="230022"/>
                  </a:lnTo>
                  <a:lnTo>
                    <a:pt x="6209017" y="194945"/>
                  </a:lnTo>
                  <a:lnTo>
                    <a:pt x="6209017" y="108140"/>
                  </a:lnTo>
                  <a:close/>
                </a:path>
                <a:path w="7224395" h="878204">
                  <a:moveTo>
                    <a:pt x="6294602" y="14224"/>
                  </a:moveTo>
                  <a:lnTo>
                    <a:pt x="6257976" y="14224"/>
                  </a:lnTo>
                  <a:lnTo>
                    <a:pt x="6257976" y="325501"/>
                  </a:lnTo>
                  <a:lnTo>
                    <a:pt x="6294602" y="325501"/>
                  </a:lnTo>
                  <a:lnTo>
                    <a:pt x="6294602" y="14224"/>
                  </a:lnTo>
                  <a:close/>
                </a:path>
                <a:path w="7224395" h="878204">
                  <a:moveTo>
                    <a:pt x="6604521" y="266446"/>
                  </a:moveTo>
                  <a:lnTo>
                    <a:pt x="6598882" y="242290"/>
                  </a:lnTo>
                  <a:lnTo>
                    <a:pt x="6598247" y="241541"/>
                  </a:lnTo>
                  <a:lnTo>
                    <a:pt x="6583172" y="224155"/>
                  </a:lnTo>
                  <a:lnTo>
                    <a:pt x="6567894" y="216903"/>
                  </a:lnTo>
                  <a:lnTo>
                    <a:pt x="6567894" y="266446"/>
                  </a:lnTo>
                  <a:lnTo>
                    <a:pt x="6564884" y="277698"/>
                  </a:lnTo>
                  <a:lnTo>
                    <a:pt x="6556413" y="285432"/>
                  </a:lnTo>
                  <a:lnTo>
                    <a:pt x="6543383" y="289915"/>
                  </a:lnTo>
                  <a:lnTo>
                    <a:pt x="6526695" y="291350"/>
                  </a:lnTo>
                  <a:lnTo>
                    <a:pt x="6421742" y="291350"/>
                  </a:lnTo>
                  <a:lnTo>
                    <a:pt x="6405054" y="289915"/>
                  </a:lnTo>
                  <a:lnTo>
                    <a:pt x="6392024" y="285432"/>
                  </a:lnTo>
                  <a:lnTo>
                    <a:pt x="6383553" y="277698"/>
                  </a:lnTo>
                  <a:lnTo>
                    <a:pt x="6380531" y="266446"/>
                  </a:lnTo>
                  <a:lnTo>
                    <a:pt x="6383553" y="255206"/>
                  </a:lnTo>
                  <a:lnTo>
                    <a:pt x="6392024" y="247459"/>
                  </a:lnTo>
                  <a:lnTo>
                    <a:pt x="6405054" y="242989"/>
                  </a:lnTo>
                  <a:lnTo>
                    <a:pt x="6421742" y="241541"/>
                  </a:lnTo>
                  <a:lnTo>
                    <a:pt x="6526695" y="241541"/>
                  </a:lnTo>
                  <a:lnTo>
                    <a:pt x="6543383" y="242989"/>
                  </a:lnTo>
                  <a:lnTo>
                    <a:pt x="6556413" y="247459"/>
                  </a:lnTo>
                  <a:lnTo>
                    <a:pt x="6564884" y="255206"/>
                  </a:lnTo>
                  <a:lnTo>
                    <a:pt x="6567894" y="266446"/>
                  </a:lnTo>
                  <a:lnTo>
                    <a:pt x="6567894" y="216903"/>
                  </a:lnTo>
                  <a:lnTo>
                    <a:pt x="6559207" y="212775"/>
                  </a:lnTo>
                  <a:lnTo>
                    <a:pt x="6528803" y="208813"/>
                  </a:lnTo>
                  <a:lnTo>
                    <a:pt x="6419634" y="208813"/>
                  </a:lnTo>
                  <a:lnTo>
                    <a:pt x="6389230" y="212775"/>
                  </a:lnTo>
                  <a:lnTo>
                    <a:pt x="6365265" y="224155"/>
                  </a:lnTo>
                  <a:lnTo>
                    <a:pt x="6349555" y="242290"/>
                  </a:lnTo>
                  <a:lnTo>
                    <a:pt x="6343904" y="266446"/>
                  </a:lnTo>
                  <a:lnTo>
                    <a:pt x="6349555" y="290614"/>
                  </a:lnTo>
                  <a:lnTo>
                    <a:pt x="6365265" y="308737"/>
                  </a:lnTo>
                  <a:lnTo>
                    <a:pt x="6389230" y="320128"/>
                  </a:lnTo>
                  <a:lnTo>
                    <a:pt x="6419634" y="324078"/>
                  </a:lnTo>
                  <a:lnTo>
                    <a:pt x="6528803" y="324078"/>
                  </a:lnTo>
                  <a:lnTo>
                    <a:pt x="6559207" y="320128"/>
                  </a:lnTo>
                  <a:lnTo>
                    <a:pt x="6583172" y="308737"/>
                  </a:lnTo>
                  <a:lnTo>
                    <a:pt x="6598247" y="291350"/>
                  </a:lnTo>
                  <a:lnTo>
                    <a:pt x="6598882" y="290614"/>
                  </a:lnTo>
                  <a:lnTo>
                    <a:pt x="6604521" y="266446"/>
                  </a:lnTo>
                  <a:close/>
                </a:path>
                <a:path w="7224395" h="878204">
                  <a:moveTo>
                    <a:pt x="6626009" y="156527"/>
                  </a:moveTo>
                  <a:lnTo>
                    <a:pt x="6548526" y="156527"/>
                  </a:lnTo>
                  <a:lnTo>
                    <a:pt x="6548526" y="125933"/>
                  </a:lnTo>
                  <a:lnTo>
                    <a:pt x="6548526" y="124866"/>
                  </a:lnTo>
                  <a:lnTo>
                    <a:pt x="6589420" y="106718"/>
                  </a:lnTo>
                  <a:lnTo>
                    <a:pt x="6605232" y="69367"/>
                  </a:lnTo>
                  <a:lnTo>
                    <a:pt x="6599656" y="45580"/>
                  </a:lnTo>
                  <a:lnTo>
                    <a:pt x="6598691" y="44462"/>
                  </a:lnTo>
                  <a:lnTo>
                    <a:pt x="6584188" y="27927"/>
                  </a:lnTo>
                  <a:lnTo>
                    <a:pt x="6568605" y="20662"/>
                  </a:lnTo>
                  <a:lnTo>
                    <a:pt x="6568605" y="69367"/>
                  </a:lnTo>
                  <a:lnTo>
                    <a:pt x="6565836" y="80670"/>
                  </a:lnTo>
                  <a:lnTo>
                    <a:pt x="6557823" y="88531"/>
                  </a:lnTo>
                  <a:lnTo>
                    <a:pt x="6544983" y="93129"/>
                  </a:lnTo>
                  <a:lnTo>
                    <a:pt x="6527749" y="94627"/>
                  </a:lnTo>
                  <a:lnTo>
                    <a:pt x="6511544" y="94627"/>
                  </a:lnTo>
                  <a:lnTo>
                    <a:pt x="6511544" y="125933"/>
                  </a:lnTo>
                  <a:lnTo>
                    <a:pt x="6511544" y="156527"/>
                  </a:lnTo>
                  <a:lnTo>
                    <a:pt x="6436881" y="156527"/>
                  </a:lnTo>
                  <a:lnTo>
                    <a:pt x="6436881" y="125933"/>
                  </a:lnTo>
                  <a:lnTo>
                    <a:pt x="6511544" y="125933"/>
                  </a:lnTo>
                  <a:lnTo>
                    <a:pt x="6511544" y="94627"/>
                  </a:lnTo>
                  <a:lnTo>
                    <a:pt x="6420688" y="94627"/>
                  </a:lnTo>
                  <a:lnTo>
                    <a:pt x="6403454" y="93129"/>
                  </a:lnTo>
                  <a:lnTo>
                    <a:pt x="6390614" y="88531"/>
                  </a:lnTo>
                  <a:lnTo>
                    <a:pt x="6382601" y="80670"/>
                  </a:lnTo>
                  <a:lnTo>
                    <a:pt x="6379832" y="69367"/>
                  </a:lnTo>
                  <a:lnTo>
                    <a:pt x="6382601" y="58127"/>
                  </a:lnTo>
                  <a:lnTo>
                    <a:pt x="6390614" y="50380"/>
                  </a:lnTo>
                  <a:lnTo>
                    <a:pt x="6403454" y="45910"/>
                  </a:lnTo>
                  <a:lnTo>
                    <a:pt x="6420688" y="44462"/>
                  </a:lnTo>
                  <a:lnTo>
                    <a:pt x="6527749" y="44462"/>
                  </a:lnTo>
                  <a:lnTo>
                    <a:pt x="6544983" y="45910"/>
                  </a:lnTo>
                  <a:lnTo>
                    <a:pt x="6557823" y="50380"/>
                  </a:lnTo>
                  <a:lnTo>
                    <a:pt x="6565836" y="58127"/>
                  </a:lnTo>
                  <a:lnTo>
                    <a:pt x="6568605" y="69367"/>
                  </a:lnTo>
                  <a:lnTo>
                    <a:pt x="6568605" y="20662"/>
                  </a:lnTo>
                  <a:lnTo>
                    <a:pt x="6560655" y="16941"/>
                  </a:lnTo>
                  <a:lnTo>
                    <a:pt x="6530924" y="13157"/>
                  </a:lnTo>
                  <a:lnTo>
                    <a:pt x="6417513" y="13157"/>
                  </a:lnTo>
                  <a:lnTo>
                    <a:pt x="6387782" y="16941"/>
                  </a:lnTo>
                  <a:lnTo>
                    <a:pt x="6364249" y="27927"/>
                  </a:lnTo>
                  <a:lnTo>
                    <a:pt x="6348768" y="45580"/>
                  </a:lnTo>
                  <a:lnTo>
                    <a:pt x="6348692" y="45910"/>
                  </a:lnTo>
                  <a:lnTo>
                    <a:pt x="6343205" y="69367"/>
                  </a:lnTo>
                  <a:lnTo>
                    <a:pt x="6347307" y="90246"/>
                  </a:lnTo>
                  <a:lnTo>
                    <a:pt x="6358877" y="106718"/>
                  </a:lnTo>
                  <a:lnTo>
                    <a:pt x="6376784" y="118389"/>
                  </a:lnTo>
                  <a:lnTo>
                    <a:pt x="6399911" y="124866"/>
                  </a:lnTo>
                  <a:lnTo>
                    <a:pt x="6399911" y="156527"/>
                  </a:lnTo>
                  <a:lnTo>
                    <a:pt x="6322428" y="156527"/>
                  </a:lnTo>
                  <a:lnTo>
                    <a:pt x="6322428" y="189255"/>
                  </a:lnTo>
                  <a:lnTo>
                    <a:pt x="6626009" y="189255"/>
                  </a:lnTo>
                  <a:lnTo>
                    <a:pt x="6626009" y="156527"/>
                  </a:lnTo>
                  <a:close/>
                </a:path>
                <a:path w="7224395" h="878204">
                  <a:moveTo>
                    <a:pt x="6820065" y="180708"/>
                  </a:moveTo>
                  <a:lnTo>
                    <a:pt x="6813778" y="149542"/>
                  </a:lnTo>
                  <a:lnTo>
                    <a:pt x="6813664" y="149390"/>
                  </a:lnTo>
                  <a:lnTo>
                    <a:pt x="6802793" y="134467"/>
                  </a:lnTo>
                  <a:lnTo>
                    <a:pt x="6795897" y="124993"/>
                  </a:lnTo>
                  <a:lnTo>
                    <a:pt x="6783438" y="117843"/>
                  </a:lnTo>
                  <a:lnTo>
                    <a:pt x="6783438" y="183210"/>
                  </a:lnTo>
                  <a:lnTo>
                    <a:pt x="6783438" y="205613"/>
                  </a:lnTo>
                  <a:lnTo>
                    <a:pt x="6779704" y="226593"/>
                  </a:lnTo>
                  <a:lnTo>
                    <a:pt x="6769125" y="241858"/>
                  </a:lnTo>
                  <a:lnTo>
                    <a:pt x="6752679" y="251193"/>
                  </a:lnTo>
                  <a:lnTo>
                    <a:pt x="6731317" y="254355"/>
                  </a:lnTo>
                  <a:lnTo>
                    <a:pt x="6709740" y="251193"/>
                  </a:lnTo>
                  <a:lnTo>
                    <a:pt x="6693192" y="241858"/>
                  </a:lnTo>
                  <a:lnTo>
                    <a:pt x="6682575" y="226593"/>
                  </a:lnTo>
                  <a:lnTo>
                    <a:pt x="6678841" y="205613"/>
                  </a:lnTo>
                  <a:lnTo>
                    <a:pt x="6678841" y="183210"/>
                  </a:lnTo>
                  <a:lnTo>
                    <a:pt x="6682575" y="162229"/>
                  </a:lnTo>
                  <a:lnTo>
                    <a:pt x="6693192" y="146964"/>
                  </a:lnTo>
                  <a:lnTo>
                    <a:pt x="6709740" y="137629"/>
                  </a:lnTo>
                  <a:lnTo>
                    <a:pt x="6731317" y="134467"/>
                  </a:lnTo>
                  <a:lnTo>
                    <a:pt x="6752349" y="137629"/>
                  </a:lnTo>
                  <a:lnTo>
                    <a:pt x="6752590" y="137629"/>
                  </a:lnTo>
                  <a:lnTo>
                    <a:pt x="6769125" y="147091"/>
                  </a:lnTo>
                  <a:lnTo>
                    <a:pt x="6779704" y="162382"/>
                  </a:lnTo>
                  <a:lnTo>
                    <a:pt x="6783438" y="183210"/>
                  </a:lnTo>
                  <a:lnTo>
                    <a:pt x="6783438" y="117843"/>
                  </a:lnTo>
                  <a:lnTo>
                    <a:pt x="6767830" y="108877"/>
                  </a:lnTo>
                  <a:lnTo>
                    <a:pt x="6767601" y="108877"/>
                  </a:lnTo>
                  <a:lnTo>
                    <a:pt x="6731317" y="103162"/>
                  </a:lnTo>
                  <a:lnTo>
                    <a:pt x="6694513" y="108877"/>
                  </a:lnTo>
                  <a:lnTo>
                    <a:pt x="6666420" y="124866"/>
                  </a:lnTo>
                  <a:lnTo>
                    <a:pt x="6666331" y="124993"/>
                  </a:lnTo>
                  <a:lnTo>
                    <a:pt x="6648501" y="149390"/>
                  </a:lnTo>
                  <a:lnTo>
                    <a:pt x="6648475" y="149542"/>
                  </a:lnTo>
                  <a:lnTo>
                    <a:pt x="6642214" y="180708"/>
                  </a:lnTo>
                  <a:lnTo>
                    <a:pt x="6642214" y="208102"/>
                  </a:lnTo>
                  <a:lnTo>
                    <a:pt x="6648501" y="239433"/>
                  </a:lnTo>
                  <a:lnTo>
                    <a:pt x="6666420" y="263956"/>
                  </a:lnTo>
                  <a:lnTo>
                    <a:pt x="6694513" y="279946"/>
                  </a:lnTo>
                  <a:lnTo>
                    <a:pt x="6731317" y="285661"/>
                  </a:lnTo>
                  <a:lnTo>
                    <a:pt x="6767919" y="279946"/>
                  </a:lnTo>
                  <a:lnTo>
                    <a:pt x="6795897" y="263956"/>
                  </a:lnTo>
                  <a:lnTo>
                    <a:pt x="6802895" y="254355"/>
                  </a:lnTo>
                  <a:lnTo>
                    <a:pt x="6813778" y="239433"/>
                  </a:lnTo>
                  <a:lnTo>
                    <a:pt x="6820065" y="208102"/>
                  </a:lnTo>
                  <a:lnTo>
                    <a:pt x="6820065" y="180708"/>
                  </a:lnTo>
                  <a:close/>
                </a:path>
                <a:path w="7224395" h="878204">
                  <a:moveTo>
                    <a:pt x="6829577" y="52285"/>
                  </a:moveTo>
                  <a:lnTo>
                    <a:pt x="6749631" y="52285"/>
                  </a:lnTo>
                  <a:lnTo>
                    <a:pt x="6749631" y="11023"/>
                  </a:lnTo>
                  <a:lnTo>
                    <a:pt x="6713004" y="11023"/>
                  </a:lnTo>
                  <a:lnTo>
                    <a:pt x="6713004" y="52285"/>
                  </a:lnTo>
                  <a:lnTo>
                    <a:pt x="6633057" y="52285"/>
                  </a:lnTo>
                  <a:lnTo>
                    <a:pt x="6633057" y="83591"/>
                  </a:lnTo>
                  <a:lnTo>
                    <a:pt x="6829577" y="83591"/>
                  </a:lnTo>
                  <a:lnTo>
                    <a:pt x="6829577" y="52285"/>
                  </a:lnTo>
                  <a:close/>
                </a:path>
                <a:path w="7224395" h="878204">
                  <a:moveTo>
                    <a:pt x="6940867" y="148336"/>
                  </a:moveTo>
                  <a:lnTo>
                    <a:pt x="6896836" y="148336"/>
                  </a:lnTo>
                  <a:lnTo>
                    <a:pt x="6896836" y="14224"/>
                  </a:lnTo>
                  <a:lnTo>
                    <a:pt x="6860210" y="14224"/>
                  </a:lnTo>
                  <a:lnTo>
                    <a:pt x="6860210" y="325501"/>
                  </a:lnTo>
                  <a:lnTo>
                    <a:pt x="6896836" y="325501"/>
                  </a:lnTo>
                  <a:lnTo>
                    <a:pt x="6896836" y="181787"/>
                  </a:lnTo>
                  <a:lnTo>
                    <a:pt x="6940867" y="181787"/>
                  </a:lnTo>
                  <a:lnTo>
                    <a:pt x="6940867" y="148336"/>
                  </a:lnTo>
                  <a:close/>
                </a:path>
                <a:path w="7224395" h="878204">
                  <a:moveTo>
                    <a:pt x="7224369" y="14224"/>
                  </a:moveTo>
                  <a:lnTo>
                    <a:pt x="7187743" y="14224"/>
                  </a:lnTo>
                  <a:lnTo>
                    <a:pt x="7187743" y="75768"/>
                  </a:lnTo>
                  <a:lnTo>
                    <a:pt x="7187743" y="108851"/>
                  </a:lnTo>
                  <a:lnTo>
                    <a:pt x="7187743" y="186766"/>
                  </a:lnTo>
                  <a:lnTo>
                    <a:pt x="7135266" y="186766"/>
                  </a:lnTo>
                  <a:lnTo>
                    <a:pt x="7135266" y="108851"/>
                  </a:lnTo>
                  <a:lnTo>
                    <a:pt x="7187743" y="108851"/>
                  </a:lnTo>
                  <a:lnTo>
                    <a:pt x="7187743" y="75768"/>
                  </a:lnTo>
                  <a:lnTo>
                    <a:pt x="7129640" y="75768"/>
                  </a:lnTo>
                  <a:lnTo>
                    <a:pt x="7117601" y="53708"/>
                  </a:lnTo>
                  <a:lnTo>
                    <a:pt x="7117347" y="53251"/>
                  </a:lnTo>
                  <a:lnTo>
                    <a:pt x="7098995" y="35966"/>
                  </a:lnTo>
                  <a:lnTo>
                    <a:pt x="7098525" y="35750"/>
                  </a:lnTo>
                  <a:lnTo>
                    <a:pt x="7098525" y="108140"/>
                  </a:lnTo>
                  <a:lnTo>
                    <a:pt x="7098525" y="194945"/>
                  </a:lnTo>
                  <a:lnTo>
                    <a:pt x="7095109" y="216649"/>
                  </a:lnTo>
                  <a:lnTo>
                    <a:pt x="7084949" y="234073"/>
                  </a:lnTo>
                  <a:lnTo>
                    <a:pt x="7068820" y="245325"/>
                  </a:lnTo>
                  <a:lnTo>
                    <a:pt x="7047217" y="249377"/>
                  </a:lnTo>
                  <a:lnTo>
                    <a:pt x="7025627" y="245325"/>
                  </a:lnTo>
                  <a:lnTo>
                    <a:pt x="7009498" y="234073"/>
                  </a:lnTo>
                  <a:lnTo>
                    <a:pt x="6999325" y="216649"/>
                  </a:lnTo>
                  <a:lnTo>
                    <a:pt x="6995922" y="194945"/>
                  </a:lnTo>
                  <a:lnTo>
                    <a:pt x="6995922" y="108140"/>
                  </a:lnTo>
                  <a:lnTo>
                    <a:pt x="6999325" y="86436"/>
                  </a:lnTo>
                  <a:lnTo>
                    <a:pt x="7009498" y="69011"/>
                  </a:lnTo>
                  <a:lnTo>
                    <a:pt x="7025665" y="57721"/>
                  </a:lnTo>
                  <a:lnTo>
                    <a:pt x="7047217" y="53708"/>
                  </a:lnTo>
                  <a:lnTo>
                    <a:pt x="7068782" y="57721"/>
                  </a:lnTo>
                  <a:lnTo>
                    <a:pt x="7084949" y="69011"/>
                  </a:lnTo>
                  <a:lnTo>
                    <a:pt x="7095109" y="86436"/>
                  </a:lnTo>
                  <a:lnTo>
                    <a:pt x="7098525" y="108140"/>
                  </a:lnTo>
                  <a:lnTo>
                    <a:pt x="7098525" y="35750"/>
                  </a:lnTo>
                  <a:lnTo>
                    <a:pt x="7075360" y="24892"/>
                  </a:lnTo>
                  <a:lnTo>
                    <a:pt x="7047217" y="20980"/>
                  </a:lnTo>
                  <a:lnTo>
                    <a:pt x="7011479" y="27444"/>
                  </a:lnTo>
                  <a:lnTo>
                    <a:pt x="6983654" y="45491"/>
                  </a:lnTo>
                  <a:lnTo>
                    <a:pt x="6965607" y="73063"/>
                  </a:lnTo>
                  <a:lnTo>
                    <a:pt x="6959181" y="108140"/>
                  </a:lnTo>
                  <a:lnTo>
                    <a:pt x="6959181" y="194945"/>
                  </a:lnTo>
                  <a:lnTo>
                    <a:pt x="6965607" y="230022"/>
                  </a:lnTo>
                  <a:lnTo>
                    <a:pt x="6983654" y="257594"/>
                  </a:lnTo>
                  <a:lnTo>
                    <a:pt x="7011479" y="275640"/>
                  </a:lnTo>
                  <a:lnTo>
                    <a:pt x="7047217" y="282105"/>
                  </a:lnTo>
                  <a:lnTo>
                    <a:pt x="7077278" y="277622"/>
                  </a:lnTo>
                  <a:lnTo>
                    <a:pt x="7102208" y="264985"/>
                  </a:lnTo>
                  <a:lnTo>
                    <a:pt x="7117029" y="249377"/>
                  </a:lnTo>
                  <a:lnTo>
                    <a:pt x="7120864" y="245325"/>
                  </a:lnTo>
                  <a:lnTo>
                    <a:pt x="7132104" y="219849"/>
                  </a:lnTo>
                  <a:lnTo>
                    <a:pt x="7187743" y="219849"/>
                  </a:lnTo>
                  <a:lnTo>
                    <a:pt x="7187743" y="325501"/>
                  </a:lnTo>
                  <a:lnTo>
                    <a:pt x="7224369" y="325501"/>
                  </a:lnTo>
                  <a:lnTo>
                    <a:pt x="7224369" y="219849"/>
                  </a:lnTo>
                  <a:lnTo>
                    <a:pt x="7224369" y="186766"/>
                  </a:lnTo>
                  <a:lnTo>
                    <a:pt x="7224369" y="108851"/>
                  </a:lnTo>
                  <a:lnTo>
                    <a:pt x="7224369" y="75768"/>
                  </a:lnTo>
                  <a:lnTo>
                    <a:pt x="7224369" y="14224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3079267" y="6676579"/>
              <a:ext cx="5492115" cy="866140"/>
            </a:xfrm>
            <a:custGeom>
              <a:avLst/>
              <a:gdLst/>
              <a:ahLst/>
              <a:cxnLst/>
              <a:rect l="l" t="t" r="r" b="b"/>
              <a:pathLst>
                <a:path w="5492115" h="866140">
                  <a:moveTo>
                    <a:pt x="195808" y="707796"/>
                  </a:moveTo>
                  <a:lnTo>
                    <a:pt x="193421" y="694575"/>
                  </a:lnTo>
                  <a:lnTo>
                    <a:pt x="186740" y="684225"/>
                  </a:lnTo>
                  <a:lnTo>
                    <a:pt x="176504" y="677468"/>
                  </a:lnTo>
                  <a:lnTo>
                    <a:pt x="163410" y="675068"/>
                  </a:lnTo>
                  <a:lnTo>
                    <a:pt x="39446" y="675068"/>
                  </a:lnTo>
                  <a:lnTo>
                    <a:pt x="39446" y="597509"/>
                  </a:lnTo>
                  <a:lnTo>
                    <a:pt x="185953" y="597509"/>
                  </a:lnTo>
                  <a:lnTo>
                    <a:pt x="185953" y="564781"/>
                  </a:lnTo>
                  <a:lnTo>
                    <a:pt x="2819" y="564781"/>
                  </a:lnTo>
                  <a:lnTo>
                    <a:pt x="2819" y="707796"/>
                  </a:lnTo>
                  <a:lnTo>
                    <a:pt x="157073" y="707796"/>
                  </a:lnTo>
                  <a:lnTo>
                    <a:pt x="159181" y="709930"/>
                  </a:lnTo>
                  <a:lnTo>
                    <a:pt x="159181" y="810247"/>
                  </a:lnTo>
                  <a:lnTo>
                    <a:pt x="157073" y="812380"/>
                  </a:lnTo>
                  <a:lnTo>
                    <a:pt x="38735" y="812380"/>
                  </a:lnTo>
                  <a:lnTo>
                    <a:pt x="36626" y="810247"/>
                  </a:lnTo>
                  <a:lnTo>
                    <a:pt x="36626" y="746925"/>
                  </a:lnTo>
                  <a:lnTo>
                    <a:pt x="0" y="746925"/>
                  </a:lnTo>
                  <a:lnTo>
                    <a:pt x="0" y="812380"/>
                  </a:lnTo>
                  <a:lnTo>
                    <a:pt x="2387" y="825601"/>
                  </a:lnTo>
                  <a:lnTo>
                    <a:pt x="9067" y="835952"/>
                  </a:lnTo>
                  <a:lnTo>
                    <a:pt x="19316" y="842695"/>
                  </a:lnTo>
                  <a:lnTo>
                    <a:pt x="32397" y="845108"/>
                  </a:lnTo>
                  <a:lnTo>
                    <a:pt x="163410" y="845108"/>
                  </a:lnTo>
                  <a:lnTo>
                    <a:pt x="176504" y="842695"/>
                  </a:lnTo>
                  <a:lnTo>
                    <a:pt x="186740" y="835952"/>
                  </a:lnTo>
                  <a:lnTo>
                    <a:pt x="193421" y="825601"/>
                  </a:lnTo>
                  <a:lnTo>
                    <a:pt x="195808" y="812380"/>
                  </a:lnTo>
                  <a:lnTo>
                    <a:pt x="195808" y="707796"/>
                  </a:lnTo>
                  <a:close/>
                </a:path>
                <a:path w="5492115" h="866140">
                  <a:moveTo>
                    <a:pt x="425437" y="718464"/>
                  </a:moveTo>
                  <a:lnTo>
                    <a:pt x="384848" y="687552"/>
                  </a:lnTo>
                  <a:lnTo>
                    <a:pt x="347954" y="654786"/>
                  </a:lnTo>
                  <a:lnTo>
                    <a:pt x="339153" y="641616"/>
                  </a:lnTo>
                  <a:lnTo>
                    <a:pt x="339153" y="617080"/>
                  </a:lnTo>
                  <a:lnTo>
                    <a:pt x="413118" y="617080"/>
                  </a:lnTo>
                  <a:lnTo>
                    <a:pt x="413118" y="584352"/>
                  </a:lnTo>
                  <a:lnTo>
                    <a:pt x="339153" y="584352"/>
                  </a:lnTo>
                  <a:lnTo>
                    <a:pt x="339153" y="550557"/>
                  </a:lnTo>
                  <a:lnTo>
                    <a:pt x="301828" y="550557"/>
                  </a:lnTo>
                  <a:lnTo>
                    <a:pt x="301828" y="584352"/>
                  </a:lnTo>
                  <a:lnTo>
                    <a:pt x="227863" y="584352"/>
                  </a:lnTo>
                  <a:lnTo>
                    <a:pt x="227863" y="617080"/>
                  </a:lnTo>
                  <a:lnTo>
                    <a:pt x="301828" y="617080"/>
                  </a:lnTo>
                  <a:lnTo>
                    <a:pt x="301828" y="641616"/>
                  </a:lnTo>
                  <a:lnTo>
                    <a:pt x="274675" y="672274"/>
                  </a:lnTo>
                  <a:lnTo>
                    <a:pt x="233489" y="707669"/>
                  </a:lnTo>
                  <a:lnTo>
                    <a:pt x="212369" y="724154"/>
                  </a:lnTo>
                  <a:lnTo>
                    <a:pt x="234200" y="750125"/>
                  </a:lnTo>
                  <a:lnTo>
                    <a:pt x="255308" y="733945"/>
                  </a:lnTo>
                  <a:lnTo>
                    <a:pt x="278142" y="715391"/>
                  </a:lnTo>
                  <a:lnTo>
                    <a:pt x="300570" y="696252"/>
                  </a:lnTo>
                  <a:lnTo>
                    <a:pt x="320484" y="678268"/>
                  </a:lnTo>
                  <a:lnTo>
                    <a:pt x="340360" y="695566"/>
                  </a:lnTo>
                  <a:lnTo>
                    <a:pt x="361645" y="713168"/>
                  </a:lnTo>
                  <a:lnTo>
                    <a:pt x="383133" y="730046"/>
                  </a:lnTo>
                  <a:lnTo>
                    <a:pt x="403606" y="745147"/>
                  </a:lnTo>
                  <a:lnTo>
                    <a:pt x="425437" y="718464"/>
                  </a:lnTo>
                  <a:close/>
                </a:path>
                <a:path w="5492115" h="866140">
                  <a:moveTo>
                    <a:pt x="492353" y="554469"/>
                  </a:moveTo>
                  <a:lnTo>
                    <a:pt x="455726" y="554469"/>
                  </a:lnTo>
                  <a:lnTo>
                    <a:pt x="455726" y="638060"/>
                  </a:lnTo>
                  <a:lnTo>
                    <a:pt x="398322" y="638060"/>
                  </a:lnTo>
                  <a:lnTo>
                    <a:pt x="398322" y="670788"/>
                  </a:lnTo>
                  <a:lnTo>
                    <a:pt x="455726" y="670788"/>
                  </a:lnTo>
                  <a:lnTo>
                    <a:pt x="455726" y="788543"/>
                  </a:lnTo>
                  <a:lnTo>
                    <a:pt x="492353" y="788543"/>
                  </a:lnTo>
                  <a:lnTo>
                    <a:pt x="492353" y="554469"/>
                  </a:lnTo>
                  <a:close/>
                </a:path>
                <a:path w="5492115" h="866140">
                  <a:moveTo>
                    <a:pt x="499745" y="830160"/>
                  </a:moveTo>
                  <a:lnTo>
                    <a:pt x="293014" y="830160"/>
                  </a:lnTo>
                  <a:lnTo>
                    <a:pt x="293014" y="767549"/>
                  </a:lnTo>
                  <a:lnTo>
                    <a:pt x="256387" y="767549"/>
                  </a:lnTo>
                  <a:lnTo>
                    <a:pt x="256387" y="862888"/>
                  </a:lnTo>
                  <a:lnTo>
                    <a:pt x="499745" y="862888"/>
                  </a:lnTo>
                  <a:lnTo>
                    <a:pt x="499745" y="830160"/>
                  </a:lnTo>
                  <a:close/>
                </a:path>
                <a:path w="5492115" h="866140">
                  <a:moveTo>
                    <a:pt x="702614" y="564337"/>
                  </a:moveTo>
                  <a:lnTo>
                    <a:pt x="531444" y="564337"/>
                  </a:lnTo>
                  <a:lnTo>
                    <a:pt x="531444" y="597522"/>
                  </a:lnTo>
                  <a:lnTo>
                    <a:pt x="531444" y="691984"/>
                  </a:lnTo>
                  <a:lnTo>
                    <a:pt x="531444" y="723887"/>
                  </a:lnTo>
                  <a:lnTo>
                    <a:pt x="702614" y="723887"/>
                  </a:lnTo>
                  <a:lnTo>
                    <a:pt x="702614" y="691984"/>
                  </a:lnTo>
                  <a:lnTo>
                    <a:pt x="568071" y="691984"/>
                  </a:lnTo>
                  <a:lnTo>
                    <a:pt x="568071" y="597522"/>
                  </a:lnTo>
                  <a:lnTo>
                    <a:pt x="665988" y="597522"/>
                  </a:lnTo>
                  <a:lnTo>
                    <a:pt x="665988" y="691426"/>
                  </a:lnTo>
                  <a:lnTo>
                    <a:pt x="702614" y="691426"/>
                  </a:lnTo>
                  <a:lnTo>
                    <a:pt x="702614" y="597522"/>
                  </a:lnTo>
                  <a:lnTo>
                    <a:pt x="702614" y="597154"/>
                  </a:lnTo>
                  <a:lnTo>
                    <a:pt x="702614" y="564337"/>
                  </a:lnTo>
                  <a:close/>
                </a:path>
                <a:path w="5492115" h="866140">
                  <a:moveTo>
                    <a:pt x="797344" y="829830"/>
                  </a:moveTo>
                  <a:lnTo>
                    <a:pt x="596252" y="829830"/>
                  </a:lnTo>
                  <a:lnTo>
                    <a:pt x="596252" y="757072"/>
                  </a:lnTo>
                  <a:lnTo>
                    <a:pt x="559625" y="757072"/>
                  </a:lnTo>
                  <a:lnTo>
                    <a:pt x="559625" y="829830"/>
                  </a:lnTo>
                  <a:lnTo>
                    <a:pt x="559625" y="863015"/>
                  </a:lnTo>
                  <a:lnTo>
                    <a:pt x="797344" y="863015"/>
                  </a:lnTo>
                  <a:lnTo>
                    <a:pt x="797344" y="829830"/>
                  </a:lnTo>
                  <a:close/>
                </a:path>
                <a:path w="5492115" h="866140">
                  <a:moveTo>
                    <a:pt x="831151" y="634542"/>
                  </a:moveTo>
                  <a:lnTo>
                    <a:pt x="789952" y="634542"/>
                  </a:lnTo>
                  <a:lnTo>
                    <a:pt x="789952" y="554126"/>
                  </a:lnTo>
                  <a:lnTo>
                    <a:pt x="753325" y="554126"/>
                  </a:lnTo>
                  <a:lnTo>
                    <a:pt x="753325" y="634542"/>
                  </a:lnTo>
                  <a:lnTo>
                    <a:pt x="753325" y="667727"/>
                  </a:lnTo>
                  <a:lnTo>
                    <a:pt x="753325" y="781329"/>
                  </a:lnTo>
                  <a:lnTo>
                    <a:pt x="789952" y="781329"/>
                  </a:lnTo>
                  <a:lnTo>
                    <a:pt x="789952" y="667727"/>
                  </a:lnTo>
                  <a:lnTo>
                    <a:pt x="831151" y="667727"/>
                  </a:lnTo>
                  <a:lnTo>
                    <a:pt x="831151" y="634542"/>
                  </a:lnTo>
                  <a:close/>
                </a:path>
                <a:path w="5492115" h="866140">
                  <a:moveTo>
                    <a:pt x="1043520" y="614591"/>
                  </a:moveTo>
                  <a:lnTo>
                    <a:pt x="1037640" y="590842"/>
                  </a:lnTo>
                  <a:lnTo>
                    <a:pt x="1033564" y="586486"/>
                  </a:lnTo>
                  <a:lnTo>
                    <a:pt x="1019924" y="571893"/>
                  </a:lnTo>
                  <a:lnTo>
                    <a:pt x="1006894" y="566381"/>
                  </a:lnTo>
                  <a:lnTo>
                    <a:pt x="1006894" y="614591"/>
                  </a:lnTo>
                  <a:lnTo>
                    <a:pt x="1003261" y="625221"/>
                  </a:lnTo>
                  <a:lnTo>
                    <a:pt x="992365" y="634060"/>
                  </a:lnTo>
                  <a:lnTo>
                    <a:pt x="974204" y="640105"/>
                  </a:lnTo>
                  <a:lnTo>
                    <a:pt x="948791" y="642340"/>
                  </a:lnTo>
                  <a:lnTo>
                    <a:pt x="923366" y="640105"/>
                  </a:lnTo>
                  <a:lnTo>
                    <a:pt x="905205" y="634060"/>
                  </a:lnTo>
                  <a:lnTo>
                    <a:pt x="894308" y="625221"/>
                  </a:lnTo>
                  <a:lnTo>
                    <a:pt x="890676" y="614591"/>
                  </a:lnTo>
                  <a:lnTo>
                    <a:pt x="894308" y="603745"/>
                  </a:lnTo>
                  <a:lnTo>
                    <a:pt x="905205" y="594804"/>
                  </a:lnTo>
                  <a:lnTo>
                    <a:pt x="923366" y="588721"/>
                  </a:lnTo>
                  <a:lnTo>
                    <a:pt x="948791" y="586486"/>
                  </a:lnTo>
                  <a:lnTo>
                    <a:pt x="974204" y="588721"/>
                  </a:lnTo>
                  <a:lnTo>
                    <a:pt x="992365" y="594804"/>
                  </a:lnTo>
                  <a:lnTo>
                    <a:pt x="1003261" y="603745"/>
                  </a:lnTo>
                  <a:lnTo>
                    <a:pt x="1006894" y="614591"/>
                  </a:lnTo>
                  <a:lnTo>
                    <a:pt x="1006894" y="566381"/>
                  </a:lnTo>
                  <a:lnTo>
                    <a:pt x="990333" y="559358"/>
                  </a:lnTo>
                  <a:lnTo>
                    <a:pt x="948791" y="554824"/>
                  </a:lnTo>
                  <a:lnTo>
                    <a:pt x="907237" y="559358"/>
                  </a:lnTo>
                  <a:lnTo>
                    <a:pt x="877646" y="571893"/>
                  </a:lnTo>
                  <a:lnTo>
                    <a:pt x="859942" y="590842"/>
                  </a:lnTo>
                  <a:lnTo>
                    <a:pt x="854049" y="614591"/>
                  </a:lnTo>
                  <a:lnTo>
                    <a:pt x="859942" y="638276"/>
                  </a:lnTo>
                  <a:lnTo>
                    <a:pt x="877646" y="657098"/>
                  </a:lnTo>
                  <a:lnTo>
                    <a:pt x="907237" y="669518"/>
                  </a:lnTo>
                  <a:lnTo>
                    <a:pt x="948791" y="674001"/>
                  </a:lnTo>
                  <a:lnTo>
                    <a:pt x="990333" y="669518"/>
                  </a:lnTo>
                  <a:lnTo>
                    <a:pt x="1019924" y="657098"/>
                  </a:lnTo>
                  <a:lnTo>
                    <a:pt x="1033818" y="642340"/>
                  </a:lnTo>
                  <a:lnTo>
                    <a:pt x="1037640" y="638276"/>
                  </a:lnTo>
                  <a:lnTo>
                    <a:pt x="1043520" y="614591"/>
                  </a:lnTo>
                  <a:close/>
                </a:path>
                <a:path w="5492115" h="866140">
                  <a:moveTo>
                    <a:pt x="1055141" y="688225"/>
                  </a:moveTo>
                  <a:lnTo>
                    <a:pt x="840308" y="688225"/>
                  </a:lnTo>
                  <a:lnTo>
                    <a:pt x="840308" y="720953"/>
                  </a:lnTo>
                  <a:lnTo>
                    <a:pt x="924128" y="720953"/>
                  </a:lnTo>
                  <a:lnTo>
                    <a:pt x="924128" y="775741"/>
                  </a:lnTo>
                  <a:lnTo>
                    <a:pt x="960755" y="775741"/>
                  </a:lnTo>
                  <a:lnTo>
                    <a:pt x="960755" y="720953"/>
                  </a:lnTo>
                  <a:lnTo>
                    <a:pt x="1055141" y="720953"/>
                  </a:lnTo>
                  <a:lnTo>
                    <a:pt x="1055141" y="688225"/>
                  </a:lnTo>
                  <a:close/>
                </a:path>
                <a:path w="5492115" h="866140">
                  <a:moveTo>
                    <a:pt x="1116431" y="554469"/>
                  </a:moveTo>
                  <a:lnTo>
                    <a:pt x="1079804" y="554469"/>
                  </a:lnTo>
                  <a:lnTo>
                    <a:pt x="1079804" y="742657"/>
                  </a:lnTo>
                  <a:lnTo>
                    <a:pt x="1002322" y="742657"/>
                  </a:lnTo>
                  <a:lnTo>
                    <a:pt x="1002322" y="773963"/>
                  </a:lnTo>
                  <a:lnTo>
                    <a:pt x="1079804" y="773963"/>
                  </a:lnTo>
                  <a:lnTo>
                    <a:pt x="1079804" y="799211"/>
                  </a:lnTo>
                  <a:lnTo>
                    <a:pt x="1116431" y="799211"/>
                  </a:lnTo>
                  <a:lnTo>
                    <a:pt x="1116431" y="554469"/>
                  </a:lnTo>
                  <a:close/>
                </a:path>
                <a:path w="5492115" h="866140">
                  <a:moveTo>
                    <a:pt x="1123823" y="831951"/>
                  </a:moveTo>
                  <a:lnTo>
                    <a:pt x="912164" y="831951"/>
                  </a:lnTo>
                  <a:lnTo>
                    <a:pt x="912164" y="773963"/>
                  </a:lnTo>
                  <a:lnTo>
                    <a:pt x="875538" y="773963"/>
                  </a:lnTo>
                  <a:lnTo>
                    <a:pt x="875538" y="862888"/>
                  </a:lnTo>
                  <a:lnTo>
                    <a:pt x="1123823" y="862888"/>
                  </a:lnTo>
                  <a:lnTo>
                    <a:pt x="1123823" y="831951"/>
                  </a:lnTo>
                  <a:close/>
                </a:path>
                <a:path w="5492115" h="866140">
                  <a:moveTo>
                    <a:pt x="1412265" y="648385"/>
                  </a:moveTo>
                  <a:lnTo>
                    <a:pt x="1405661" y="613308"/>
                  </a:lnTo>
                  <a:lnTo>
                    <a:pt x="1392682" y="593953"/>
                  </a:lnTo>
                  <a:lnTo>
                    <a:pt x="1387170" y="585724"/>
                  </a:lnTo>
                  <a:lnTo>
                    <a:pt x="1375511" y="578332"/>
                  </a:lnTo>
                  <a:lnTo>
                    <a:pt x="1375511" y="648385"/>
                  </a:lnTo>
                  <a:lnTo>
                    <a:pt x="1375511" y="735177"/>
                  </a:lnTo>
                  <a:lnTo>
                    <a:pt x="1371930" y="756894"/>
                  </a:lnTo>
                  <a:lnTo>
                    <a:pt x="1361325" y="774319"/>
                  </a:lnTo>
                  <a:lnTo>
                    <a:pt x="1344587" y="785596"/>
                  </a:lnTo>
                  <a:lnTo>
                    <a:pt x="1322451" y="789609"/>
                  </a:lnTo>
                  <a:lnTo>
                    <a:pt x="1300327" y="785596"/>
                  </a:lnTo>
                  <a:lnTo>
                    <a:pt x="1283589" y="774319"/>
                  </a:lnTo>
                  <a:lnTo>
                    <a:pt x="1272984" y="756894"/>
                  </a:lnTo>
                  <a:lnTo>
                    <a:pt x="1269390" y="735177"/>
                  </a:lnTo>
                  <a:lnTo>
                    <a:pt x="1269390" y="648385"/>
                  </a:lnTo>
                  <a:lnTo>
                    <a:pt x="1272984" y="626668"/>
                  </a:lnTo>
                  <a:lnTo>
                    <a:pt x="1283589" y="609244"/>
                  </a:lnTo>
                  <a:lnTo>
                    <a:pt x="1300327" y="597966"/>
                  </a:lnTo>
                  <a:lnTo>
                    <a:pt x="1322451" y="593953"/>
                  </a:lnTo>
                  <a:lnTo>
                    <a:pt x="1344587" y="597966"/>
                  </a:lnTo>
                  <a:lnTo>
                    <a:pt x="1361325" y="609244"/>
                  </a:lnTo>
                  <a:lnTo>
                    <a:pt x="1371930" y="626668"/>
                  </a:lnTo>
                  <a:lnTo>
                    <a:pt x="1375511" y="648385"/>
                  </a:lnTo>
                  <a:lnTo>
                    <a:pt x="1375511" y="578332"/>
                  </a:lnTo>
                  <a:lnTo>
                    <a:pt x="1358773" y="567690"/>
                  </a:lnTo>
                  <a:lnTo>
                    <a:pt x="1322451" y="561225"/>
                  </a:lnTo>
                  <a:lnTo>
                    <a:pt x="1286141" y="567690"/>
                  </a:lnTo>
                  <a:lnTo>
                    <a:pt x="1257744" y="585724"/>
                  </a:lnTo>
                  <a:lnTo>
                    <a:pt x="1239253" y="613308"/>
                  </a:lnTo>
                  <a:lnTo>
                    <a:pt x="1232649" y="648385"/>
                  </a:lnTo>
                  <a:lnTo>
                    <a:pt x="1232649" y="735177"/>
                  </a:lnTo>
                  <a:lnTo>
                    <a:pt x="1239253" y="770267"/>
                  </a:lnTo>
                  <a:lnTo>
                    <a:pt x="1257744" y="797839"/>
                  </a:lnTo>
                  <a:lnTo>
                    <a:pt x="1286141" y="815873"/>
                  </a:lnTo>
                  <a:lnTo>
                    <a:pt x="1322451" y="822337"/>
                  </a:lnTo>
                  <a:lnTo>
                    <a:pt x="1358773" y="815873"/>
                  </a:lnTo>
                  <a:lnTo>
                    <a:pt x="1387170" y="797839"/>
                  </a:lnTo>
                  <a:lnTo>
                    <a:pt x="1392682" y="789609"/>
                  </a:lnTo>
                  <a:lnTo>
                    <a:pt x="1405661" y="770267"/>
                  </a:lnTo>
                  <a:lnTo>
                    <a:pt x="1412265" y="735177"/>
                  </a:lnTo>
                  <a:lnTo>
                    <a:pt x="1412265" y="648385"/>
                  </a:lnTo>
                  <a:close/>
                </a:path>
                <a:path w="5492115" h="866140">
                  <a:moveTo>
                    <a:pt x="1469809" y="280987"/>
                  </a:moveTo>
                  <a:lnTo>
                    <a:pt x="1258150" y="280987"/>
                  </a:lnTo>
                  <a:lnTo>
                    <a:pt x="1258150" y="227380"/>
                  </a:lnTo>
                  <a:lnTo>
                    <a:pt x="1221524" y="227380"/>
                  </a:lnTo>
                  <a:lnTo>
                    <a:pt x="1221524" y="280987"/>
                  </a:lnTo>
                  <a:lnTo>
                    <a:pt x="1221524" y="311619"/>
                  </a:lnTo>
                  <a:lnTo>
                    <a:pt x="1469809" y="311619"/>
                  </a:lnTo>
                  <a:lnTo>
                    <a:pt x="1469809" y="280987"/>
                  </a:lnTo>
                  <a:close/>
                </a:path>
                <a:path w="5492115" h="866140">
                  <a:moveTo>
                    <a:pt x="1497838" y="554469"/>
                  </a:moveTo>
                  <a:lnTo>
                    <a:pt x="1461211" y="554469"/>
                  </a:lnTo>
                  <a:lnTo>
                    <a:pt x="1461211" y="865746"/>
                  </a:lnTo>
                  <a:lnTo>
                    <a:pt x="1497838" y="865746"/>
                  </a:lnTo>
                  <a:lnTo>
                    <a:pt x="1497838" y="554469"/>
                  </a:lnTo>
                  <a:close/>
                </a:path>
                <a:path w="5492115" h="866140">
                  <a:moveTo>
                    <a:pt x="1713382" y="720953"/>
                  </a:moveTo>
                  <a:lnTo>
                    <a:pt x="1707095" y="689775"/>
                  </a:lnTo>
                  <a:lnTo>
                    <a:pt x="1706981" y="689622"/>
                  </a:lnTo>
                  <a:lnTo>
                    <a:pt x="1696110" y="674712"/>
                  </a:lnTo>
                  <a:lnTo>
                    <a:pt x="1689214" y="665238"/>
                  </a:lnTo>
                  <a:lnTo>
                    <a:pt x="1676755" y="658088"/>
                  </a:lnTo>
                  <a:lnTo>
                    <a:pt x="1676755" y="723442"/>
                  </a:lnTo>
                  <a:lnTo>
                    <a:pt x="1676755" y="745858"/>
                  </a:lnTo>
                  <a:lnTo>
                    <a:pt x="1673021" y="766826"/>
                  </a:lnTo>
                  <a:lnTo>
                    <a:pt x="1662442" y="782091"/>
                  </a:lnTo>
                  <a:lnTo>
                    <a:pt x="1645996" y="791425"/>
                  </a:lnTo>
                  <a:lnTo>
                    <a:pt x="1624634" y="794588"/>
                  </a:lnTo>
                  <a:lnTo>
                    <a:pt x="1603057" y="791425"/>
                  </a:lnTo>
                  <a:lnTo>
                    <a:pt x="1586509" y="782091"/>
                  </a:lnTo>
                  <a:lnTo>
                    <a:pt x="1575892" y="766826"/>
                  </a:lnTo>
                  <a:lnTo>
                    <a:pt x="1572158" y="745858"/>
                  </a:lnTo>
                  <a:lnTo>
                    <a:pt x="1572158" y="723442"/>
                  </a:lnTo>
                  <a:lnTo>
                    <a:pt x="1575892" y="702475"/>
                  </a:lnTo>
                  <a:lnTo>
                    <a:pt x="1586509" y="687197"/>
                  </a:lnTo>
                  <a:lnTo>
                    <a:pt x="1603057" y="677875"/>
                  </a:lnTo>
                  <a:lnTo>
                    <a:pt x="1624634" y="674712"/>
                  </a:lnTo>
                  <a:lnTo>
                    <a:pt x="1645666" y="677875"/>
                  </a:lnTo>
                  <a:lnTo>
                    <a:pt x="1645907" y="677875"/>
                  </a:lnTo>
                  <a:lnTo>
                    <a:pt x="1662442" y="687336"/>
                  </a:lnTo>
                  <a:lnTo>
                    <a:pt x="1673021" y="702627"/>
                  </a:lnTo>
                  <a:lnTo>
                    <a:pt x="1676755" y="723442"/>
                  </a:lnTo>
                  <a:lnTo>
                    <a:pt x="1676755" y="658088"/>
                  </a:lnTo>
                  <a:lnTo>
                    <a:pt x="1661147" y="649109"/>
                  </a:lnTo>
                  <a:lnTo>
                    <a:pt x="1660918" y="649109"/>
                  </a:lnTo>
                  <a:lnTo>
                    <a:pt x="1624634" y="643407"/>
                  </a:lnTo>
                  <a:lnTo>
                    <a:pt x="1587830" y="649109"/>
                  </a:lnTo>
                  <a:lnTo>
                    <a:pt x="1559737" y="665099"/>
                  </a:lnTo>
                  <a:lnTo>
                    <a:pt x="1559648" y="665238"/>
                  </a:lnTo>
                  <a:lnTo>
                    <a:pt x="1541818" y="689622"/>
                  </a:lnTo>
                  <a:lnTo>
                    <a:pt x="1541792" y="689775"/>
                  </a:lnTo>
                  <a:lnTo>
                    <a:pt x="1535531" y="720953"/>
                  </a:lnTo>
                  <a:lnTo>
                    <a:pt x="1535531" y="748347"/>
                  </a:lnTo>
                  <a:lnTo>
                    <a:pt x="1541818" y="779678"/>
                  </a:lnTo>
                  <a:lnTo>
                    <a:pt x="1559737" y="804202"/>
                  </a:lnTo>
                  <a:lnTo>
                    <a:pt x="1587830" y="820178"/>
                  </a:lnTo>
                  <a:lnTo>
                    <a:pt x="1624634" y="825893"/>
                  </a:lnTo>
                  <a:lnTo>
                    <a:pt x="1661236" y="820178"/>
                  </a:lnTo>
                  <a:lnTo>
                    <a:pt x="1689214" y="804202"/>
                  </a:lnTo>
                  <a:lnTo>
                    <a:pt x="1696212" y="794588"/>
                  </a:lnTo>
                  <a:lnTo>
                    <a:pt x="1707095" y="779678"/>
                  </a:lnTo>
                  <a:lnTo>
                    <a:pt x="1713382" y="748347"/>
                  </a:lnTo>
                  <a:lnTo>
                    <a:pt x="1713382" y="720953"/>
                  </a:lnTo>
                  <a:close/>
                </a:path>
                <a:path w="5492115" h="866140">
                  <a:moveTo>
                    <a:pt x="1722894" y="592531"/>
                  </a:moveTo>
                  <a:lnTo>
                    <a:pt x="1642948" y="592531"/>
                  </a:lnTo>
                  <a:lnTo>
                    <a:pt x="1642948" y="551268"/>
                  </a:lnTo>
                  <a:lnTo>
                    <a:pt x="1606321" y="551268"/>
                  </a:lnTo>
                  <a:lnTo>
                    <a:pt x="1606321" y="592531"/>
                  </a:lnTo>
                  <a:lnTo>
                    <a:pt x="1526374" y="592531"/>
                  </a:lnTo>
                  <a:lnTo>
                    <a:pt x="1526374" y="623836"/>
                  </a:lnTo>
                  <a:lnTo>
                    <a:pt x="1722894" y="623836"/>
                  </a:lnTo>
                  <a:lnTo>
                    <a:pt x="1722894" y="592531"/>
                  </a:lnTo>
                  <a:close/>
                </a:path>
                <a:path w="5492115" h="866140">
                  <a:moveTo>
                    <a:pt x="1781213" y="240487"/>
                  </a:moveTo>
                  <a:lnTo>
                    <a:pt x="1739392" y="187439"/>
                  </a:lnTo>
                  <a:lnTo>
                    <a:pt x="1702320" y="134124"/>
                  </a:lnTo>
                  <a:lnTo>
                    <a:pt x="1693214" y="94983"/>
                  </a:lnTo>
                  <a:lnTo>
                    <a:pt x="1693164" y="14592"/>
                  </a:lnTo>
                  <a:lnTo>
                    <a:pt x="1655826" y="14592"/>
                  </a:lnTo>
                  <a:lnTo>
                    <a:pt x="1655826" y="94983"/>
                  </a:lnTo>
                  <a:lnTo>
                    <a:pt x="1655279" y="105879"/>
                  </a:lnTo>
                  <a:lnTo>
                    <a:pt x="1628305" y="162509"/>
                  </a:lnTo>
                  <a:lnTo>
                    <a:pt x="1586445" y="218186"/>
                  </a:lnTo>
                  <a:lnTo>
                    <a:pt x="1564259" y="244754"/>
                  </a:lnTo>
                  <a:lnTo>
                    <a:pt x="1588211" y="269659"/>
                  </a:lnTo>
                  <a:lnTo>
                    <a:pt x="1611604" y="241985"/>
                  </a:lnTo>
                  <a:lnTo>
                    <a:pt x="1634299" y="214210"/>
                  </a:lnTo>
                  <a:lnTo>
                    <a:pt x="1655610" y="186766"/>
                  </a:lnTo>
                  <a:lnTo>
                    <a:pt x="1674850" y="160083"/>
                  </a:lnTo>
                  <a:lnTo>
                    <a:pt x="1693519" y="185902"/>
                  </a:lnTo>
                  <a:lnTo>
                    <a:pt x="1713280" y="211543"/>
                  </a:lnTo>
                  <a:lnTo>
                    <a:pt x="1734426" y="237782"/>
                  </a:lnTo>
                  <a:lnTo>
                    <a:pt x="1757260" y="265391"/>
                  </a:lnTo>
                  <a:lnTo>
                    <a:pt x="1781213" y="240487"/>
                  </a:lnTo>
                  <a:close/>
                </a:path>
                <a:path w="5492115" h="866140">
                  <a:moveTo>
                    <a:pt x="1834184" y="688581"/>
                  </a:moveTo>
                  <a:lnTo>
                    <a:pt x="1790153" y="688581"/>
                  </a:lnTo>
                  <a:lnTo>
                    <a:pt x="1790153" y="554469"/>
                  </a:lnTo>
                  <a:lnTo>
                    <a:pt x="1753527" y="554469"/>
                  </a:lnTo>
                  <a:lnTo>
                    <a:pt x="1753527" y="865746"/>
                  </a:lnTo>
                  <a:lnTo>
                    <a:pt x="1790153" y="865746"/>
                  </a:lnTo>
                  <a:lnTo>
                    <a:pt x="1790153" y="722020"/>
                  </a:lnTo>
                  <a:lnTo>
                    <a:pt x="1834184" y="722020"/>
                  </a:lnTo>
                  <a:lnTo>
                    <a:pt x="1834184" y="688581"/>
                  </a:lnTo>
                  <a:close/>
                </a:path>
                <a:path w="5492115" h="866140">
                  <a:moveTo>
                    <a:pt x="1880527" y="116332"/>
                  </a:moveTo>
                  <a:lnTo>
                    <a:pt x="1836496" y="116332"/>
                  </a:lnTo>
                  <a:lnTo>
                    <a:pt x="1836496" y="3200"/>
                  </a:lnTo>
                  <a:lnTo>
                    <a:pt x="1799869" y="3200"/>
                  </a:lnTo>
                  <a:lnTo>
                    <a:pt x="1799869" y="314477"/>
                  </a:lnTo>
                  <a:lnTo>
                    <a:pt x="1836496" y="314477"/>
                  </a:lnTo>
                  <a:lnTo>
                    <a:pt x="1836496" y="149771"/>
                  </a:lnTo>
                  <a:lnTo>
                    <a:pt x="1880527" y="149771"/>
                  </a:lnTo>
                  <a:lnTo>
                    <a:pt x="1880527" y="116332"/>
                  </a:lnTo>
                  <a:close/>
                </a:path>
                <a:path w="5492115" h="866140">
                  <a:moveTo>
                    <a:pt x="2041613" y="653719"/>
                  </a:moveTo>
                  <a:lnTo>
                    <a:pt x="2034501" y="617270"/>
                  </a:lnTo>
                  <a:lnTo>
                    <a:pt x="2019515" y="595376"/>
                  </a:lnTo>
                  <a:lnTo>
                    <a:pt x="2014766" y="588441"/>
                  </a:lnTo>
                  <a:lnTo>
                    <a:pt x="2004987" y="582244"/>
                  </a:lnTo>
                  <a:lnTo>
                    <a:pt x="2004987" y="653719"/>
                  </a:lnTo>
                  <a:lnTo>
                    <a:pt x="2000567" y="676935"/>
                  </a:lnTo>
                  <a:lnTo>
                    <a:pt x="1988388" y="695426"/>
                  </a:lnTo>
                  <a:lnTo>
                    <a:pt x="1970074" y="707644"/>
                  </a:lnTo>
                  <a:lnTo>
                    <a:pt x="1947227" y="712063"/>
                  </a:lnTo>
                  <a:lnTo>
                    <a:pt x="1924392" y="707644"/>
                  </a:lnTo>
                  <a:lnTo>
                    <a:pt x="1906066" y="695426"/>
                  </a:lnTo>
                  <a:lnTo>
                    <a:pt x="1893887" y="676935"/>
                  </a:lnTo>
                  <a:lnTo>
                    <a:pt x="1889467" y="653719"/>
                  </a:lnTo>
                  <a:lnTo>
                    <a:pt x="1893887" y="630491"/>
                  </a:lnTo>
                  <a:lnTo>
                    <a:pt x="1906066" y="612013"/>
                  </a:lnTo>
                  <a:lnTo>
                    <a:pt x="1924392" y="599795"/>
                  </a:lnTo>
                  <a:lnTo>
                    <a:pt x="1947227" y="595376"/>
                  </a:lnTo>
                  <a:lnTo>
                    <a:pt x="1970074" y="599795"/>
                  </a:lnTo>
                  <a:lnTo>
                    <a:pt x="1988388" y="612013"/>
                  </a:lnTo>
                  <a:lnTo>
                    <a:pt x="2000567" y="630491"/>
                  </a:lnTo>
                  <a:lnTo>
                    <a:pt x="2004987" y="653719"/>
                  </a:lnTo>
                  <a:lnTo>
                    <a:pt x="2004987" y="582244"/>
                  </a:lnTo>
                  <a:lnTo>
                    <a:pt x="1984857" y="569468"/>
                  </a:lnTo>
                  <a:lnTo>
                    <a:pt x="1947227" y="562648"/>
                  </a:lnTo>
                  <a:lnTo>
                    <a:pt x="1909597" y="569468"/>
                  </a:lnTo>
                  <a:lnTo>
                    <a:pt x="1879701" y="588441"/>
                  </a:lnTo>
                  <a:lnTo>
                    <a:pt x="1859965" y="617270"/>
                  </a:lnTo>
                  <a:lnTo>
                    <a:pt x="1852841" y="653719"/>
                  </a:lnTo>
                  <a:lnTo>
                    <a:pt x="1859965" y="690156"/>
                  </a:lnTo>
                  <a:lnTo>
                    <a:pt x="1879701" y="718997"/>
                  </a:lnTo>
                  <a:lnTo>
                    <a:pt x="1909597" y="737958"/>
                  </a:lnTo>
                  <a:lnTo>
                    <a:pt x="1947227" y="744791"/>
                  </a:lnTo>
                  <a:lnTo>
                    <a:pt x="1984857" y="737958"/>
                  </a:lnTo>
                  <a:lnTo>
                    <a:pt x="2014766" y="718997"/>
                  </a:lnTo>
                  <a:lnTo>
                    <a:pt x="2019515" y="712063"/>
                  </a:lnTo>
                  <a:lnTo>
                    <a:pt x="2034501" y="690156"/>
                  </a:lnTo>
                  <a:lnTo>
                    <a:pt x="2041613" y="653719"/>
                  </a:lnTo>
                  <a:close/>
                </a:path>
                <a:path w="5492115" h="866140">
                  <a:moveTo>
                    <a:pt x="2068741" y="787120"/>
                  </a:moveTo>
                  <a:lnTo>
                    <a:pt x="1842985" y="787120"/>
                  </a:lnTo>
                  <a:lnTo>
                    <a:pt x="1842985" y="819848"/>
                  </a:lnTo>
                  <a:lnTo>
                    <a:pt x="2068741" y="819848"/>
                  </a:lnTo>
                  <a:lnTo>
                    <a:pt x="2068741" y="787120"/>
                  </a:lnTo>
                  <a:close/>
                </a:path>
                <a:path w="5492115" h="866140">
                  <a:moveTo>
                    <a:pt x="2084438" y="134200"/>
                  </a:moveTo>
                  <a:lnTo>
                    <a:pt x="1927009" y="134200"/>
                  </a:lnTo>
                  <a:lnTo>
                    <a:pt x="1927009" y="103568"/>
                  </a:lnTo>
                  <a:lnTo>
                    <a:pt x="2061895" y="103568"/>
                  </a:lnTo>
                  <a:lnTo>
                    <a:pt x="2061895" y="71653"/>
                  </a:lnTo>
                  <a:lnTo>
                    <a:pt x="2061895" y="42303"/>
                  </a:lnTo>
                  <a:lnTo>
                    <a:pt x="2061895" y="9118"/>
                  </a:lnTo>
                  <a:lnTo>
                    <a:pt x="1890382" y="9118"/>
                  </a:lnTo>
                  <a:lnTo>
                    <a:pt x="1890382" y="42303"/>
                  </a:lnTo>
                  <a:lnTo>
                    <a:pt x="2025269" y="42303"/>
                  </a:lnTo>
                  <a:lnTo>
                    <a:pt x="2025269" y="71653"/>
                  </a:lnTo>
                  <a:lnTo>
                    <a:pt x="1890382" y="71653"/>
                  </a:lnTo>
                  <a:lnTo>
                    <a:pt x="1890382" y="103568"/>
                  </a:lnTo>
                  <a:lnTo>
                    <a:pt x="1890382" y="134200"/>
                  </a:lnTo>
                  <a:lnTo>
                    <a:pt x="1890382" y="167386"/>
                  </a:lnTo>
                  <a:lnTo>
                    <a:pt x="2084438" y="167386"/>
                  </a:lnTo>
                  <a:lnTo>
                    <a:pt x="2084438" y="134200"/>
                  </a:lnTo>
                  <a:close/>
                </a:path>
                <a:path w="5492115" h="866140">
                  <a:moveTo>
                    <a:pt x="2119452" y="554469"/>
                  </a:moveTo>
                  <a:lnTo>
                    <a:pt x="2082825" y="554469"/>
                  </a:lnTo>
                  <a:lnTo>
                    <a:pt x="2082825" y="865746"/>
                  </a:lnTo>
                  <a:lnTo>
                    <a:pt x="2119452" y="865746"/>
                  </a:lnTo>
                  <a:lnTo>
                    <a:pt x="2119452" y="554469"/>
                  </a:lnTo>
                  <a:close/>
                </a:path>
                <a:path w="5492115" h="866140">
                  <a:moveTo>
                    <a:pt x="2149246" y="198018"/>
                  </a:moveTo>
                  <a:lnTo>
                    <a:pt x="2112619" y="198018"/>
                  </a:lnTo>
                  <a:lnTo>
                    <a:pt x="2112619" y="231203"/>
                  </a:lnTo>
                  <a:lnTo>
                    <a:pt x="2112619" y="278434"/>
                  </a:lnTo>
                  <a:lnTo>
                    <a:pt x="1955546" y="278434"/>
                  </a:lnTo>
                  <a:lnTo>
                    <a:pt x="1955546" y="231203"/>
                  </a:lnTo>
                  <a:lnTo>
                    <a:pt x="2112619" y="231203"/>
                  </a:lnTo>
                  <a:lnTo>
                    <a:pt x="2112619" y="198018"/>
                  </a:lnTo>
                  <a:lnTo>
                    <a:pt x="1918919" y="198018"/>
                  </a:lnTo>
                  <a:lnTo>
                    <a:pt x="1918919" y="231203"/>
                  </a:lnTo>
                  <a:lnTo>
                    <a:pt x="1918919" y="278434"/>
                  </a:lnTo>
                  <a:lnTo>
                    <a:pt x="1918919" y="311619"/>
                  </a:lnTo>
                  <a:lnTo>
                    <a:pt x="2149246" y="311619"/>
                  </a:lnTo>
                  <a:lnTo>
                    <a:pt x="2149246" y="278904"/>
                  </a:lnTo>
                  <a:lnTo>
                    <a:pt x="2149246" y="278434"/>
                  </a:lnTo>
                  <a:lnTo>
                    <a:pt x="2149246" y="231203"/>
                  </a:lnTo>
                  <a:lnTo>
                    <a:pt x="2149246" y="230886"/>
                  </a:lnTo>
                  <a:lnTo>
                    <a:pt x="2149246" y="198018"/>
                  </a:lnTo>
                  <a:close/>
                </a:path>
                <a:path w="5492115" h="866140">
                  <a:moveTo>
                    <a:pt x="2190445" y="72936"/>
                  </a:moveTo>
                  <a:lnTo>
                    <a:pt x="2149246" y="72936"/>
                  </a:lnTo>
                  <a:lnTo>
                    <a:pt x="2149246" y="2730"/>
                  </a:lnTo>
                  <a:lnTo>
                    <a:pt x="2112619" y="2730"/>
                  </a:lnTo>
                  <a:lnTo>
                    <a:pt x="2112619" y="72936"/>
                  </a:lnTo>
                  <a:lnTo>
                    <a:pt x="2112619" y="106121"/>
                  </a:lnTo>
                  <a:lnTo>
                    <a:pt x="2112619" y="182702"/>
                  </a:lnTo>
                  <a:lnTo>
                    <a:pt x="2149246" y="182702"/>
                  </a:lnTo>
                  <a:lnTo>
                    <a:pt x="2149246" y="106121"/>
                  </a:lnTo>
                  <a:lnTo>
                    <a:pt x="2190445" y="106121"/>
                  </a:lnTo>
                  <a:lnTo>
                    <a:pt x="2190445" y="72936"/>
                  </a:lnTo>
                  <a:close/>
                </a:path>
                <a:path w="5492115" h="866140">
                  <a:moveTo>
                    <a:pt x="2472906" y="278904"/>
                  </a:moveTo>
                  <a:lnTo>
                    <a:pt x="2261235" y="278904"/>
                  </a:lnTo>
                  <a:lnTo>
                    <a:pt x="2261235" y="215582"/>
                  </a:lnTo>
                  <a:lnTo>
                    <a:pt x="2224608" y="215582"/>
                  </a:lnTo>
                  <a:lnTo>
                    <a:pt x="2224608" y="311632"/>
                  </a:lnTo>
                  <a:lnTo>
                    <a:pt x="2472906" y="311632"/>
                  </a:lnTo>
                  <a:lnTo>
                    <a:pt x="2472906" y="278904"/>
                  </a:lnTo>
                  <a:close/>
                </a:path>
                <a:path w="5492115" h="866140">
                  <a:moveTo>
                    <a:pt x="2474658" y="67233"/>
                  </a:moveTo>
                  <a:lnTo>
                    <a:pt x="2469642" y="41008"/>
                  </a:lnTo>
                  <a:lnTo>
                    <a:pt x="2465387" y="34861"/>
                  </a:lnTo>
                  <a:lnTo>
                    <a:pt x="2455380" y="20421"/>
                  </a:lnTo>
                  <a:lnTo>
                    <a:pt x="2438031" y="9956"/>
                  </a:lnTo>
                  <a:lnTo>
                    <a:pt x="2438031" y="67233"/>
                  </a:lnTo>
                  <a:lnTo>
                    <a:pt x="2435822" y="80518"/>
                  </a:lnTo>
                  <a:lnTo>
                    <a:pt x="2429014" y="90982"/>
                  </a:lnTo>
                  <a:lnTo>
                    <a:pt x="2417381" y="97853"/>
                  </a:lnTo>
                  <a:lnTo>
                    <a:pt x="2400706" y="100330"/>
                  </a:lnTo>
                  <a:lnTo>
                    <a:pt x="2286597" y="100330"/>
                  </a:lnTo>
                  <a:lnTo>
                    <a:pt x="2269921" y="97853"/>
                  </a:lnTo>
                  <a:lnTo>
                    <a:pt x="2258288" y="90982"/>
                  </a:lnTo>
                  <a:lnTo>
                    <a:pt x="2251481" y="80518"/>
                  </a:lnTo>
                  <a:lnTo>
                    <a:pt x="2249259" y="67233"/>
                  </a:lnTo>
                  <a:lnTo>
                    <a:pt x="2251481" y="54229"/>
                  </a:lnTo>
                  <a:lnTo>
                    <a:pt x="2258288" y="43980"/>
                  </a:lnTo>
                  <a:lnTo>
                    <a:pt x="2269921" y="37274"/>
                  </a:lnTo>
                  <a:lnTo>
                    <a:pt x="2286597" y="34861"/>
                  </a:lnTo>
                  <a:lnTo>
                    <a:pt x="2400706" y="34861"/>
                  </a:lnTo>
                  <a:lnTo>
                    <a:pt x="2417381" y="37274"/>
                  </a:lnTo>
                  <a:lnTo>
                    <a:pt x="2429014" y="43980"/>
                  </a:lnTo>
                  <a:lnTo>
                    <a:pt x="2435822" y="54229"/>
                  </a:lnTo>
                  <a:lnTo>
                    <a:pt x="2438031" y="67233"/>
                  </a:lnTo>
                  <a:lnTo>
                    <a:pt x="2438031" y="9956"/>
                  </a:lnTo>
                  <a:lnTo>
                    <a:pt x="2433066" y="6959"/>
                  </a:lnTo>
                  <a:lnTo>
                    <a:pt x="2403868" y="2133"/>
                  </a:lnTo>
                  <a:lnTo>
                    <a:pt x="2283422" y="2133"/>
                  </a:lnTo>
                  <a:lnTo>
                    <a:pt x="2254237" y="6959"/>
                  </a:lnTo>
                  <a:lnTo>
                    <a:pt x="2231923" y="20421"/>
                  </a:lnTo>
                  <a:lnTo>
                    <a:pt x="2217648" y="41008"/>
                  </a:lnTo>
                  <a:lnTo>
                    <a:pt x="2212632" y="67233"/>
                  </a:lnTo>
                  <a:lnTo>
                    <a:pt x="2217648" y="93726"/>
                  </a:lnTo>
                  <a:lnTo>
                    <a:pt x="2231923" y="114554"/>
                  </a:lnTo>
                  <a:lnTo>
                    <a:pt x="2254237" y="128168"/>
                  </a:lnTo>
                  <a:lnTo>
                    <a:pt x="2283422" y="133057"/>
                  </a:lnTo>
                  <a:lnTo>
                    <a:pt x="2403868" y="133057"/>
                  </a:lnTo>
                  <a:lnTo>
                    <a:pt x="2433066" y="128168"/>
                  </a:lnTo>
                  <a:lnTo>
                    <a:pt x="2455380" y="114554"/>
                  </a:lnTo>
                  <a:lnTo>
                    <a:pt x="2465133" y="100330"/>
                  </a:lnTo>
                  <a:lnTo>
                    <a:pt x="2469642" y="93726"/>
                  </a:lnTo>
                  <a:lnTo>
                    <a:pt x="2474658" y="67233"/>
                  </a:lnTo>
                  <a:close/>
                </a:path>
                <a:path w="5492115" h="866140">
                  <a:moveTo>
                    <a:pt x="2495435" y="157238"/>
                  </a:moveTo>
                  <a:lnTo>
                    <a:pt x="2191855" y="157238"/>
                  </a:lnTo>
                  <a:lnTo>
                    <a:pt x="2191855" y="189966"/>
                  </a:lnTo>
                  <a:lnTo>
                    <a:pt x="2495435" y="189966"/>
                  </a:lnTo>
                  <a:lnTo>
                    <a:pt x="2495435" y="157238"/>
                  </a:lnTo>
                  <a:close/>
                </a:path>
                <a:path w="5492115" h="866140">
                  <a:moveTo>
                    <a:pt x="2498610" y="726440"/>
                  </a:moveTo>
                  <a:lnTo>
                    <a:pt x="2262301" y="726440"/>
                  </a:lnTo>
                  <a:lnTo>
                    <a:pt x="2262301" y="759625"/>
                  </a:lnTo>
                  <a:lnTo>
                    <a:pt x="2498610" y="759625"/>
                  </a:lnTo>
                  <a:lnTo>
                    <a:pt x="2498610" y="726440"/>
                  </a:lnTo>
                  <a:close/>
                </a:path>
                <a:path w="5492115" h="866140">
                  <a:moveTo>
                    <a:pt x="2498610" y="645185"/>
                  </a:moveTo>
                  <a:lnTo>
                    <a:pt x="2461984" y="645185"/>
                  </a:lnTo>
                  <a:lnTo>
                    <a:pt x="2461984" y="712774"/>
                  </a:lnTo>
                  <a:lnTo>
                    <a:pt x="2498610" y="712774"/>
                  </a:lnTo>
                  <a:lnTo>
                    <a:pt x="2498610" y="645185"/>
                  </a:lnTo>
                  <a:close/>
                </a:path>
                <a:path w="5492115" h="866140">
                  <a:moveTo>
                    <a:pt x="2498610" y="612838"/>
                  </a:moveTo>
                  <a:lnTo>
                    <a:pt x="2404224" y="612838"/>
                  </a:lnTo>
                  <a:lnTo>
                    <a:pt x="2404224" y="599287"/>
                  </a:lnTo>
                  <a:lnTo>
                    <a:pt x="2404224" y="598805"/>
                  </a:lnTo>
                  <a:lnTo>
                    <a:pt x="2404224" y="559092"/>
                  </a:lnTo>
                  <a:lnTo>
                    <a:pt x="2367597" y="559092"/>
                  </a:lnTo>
                  <a:lnTo>
                    <a:pt x="2367597" y="598805"/>
                  </a:lnTo>
                  <a:lnTo>
                    <a:pt x="2367597" y="629437"/>
                  </a:lnTo>
                  <a:lnTo>
                    <a:pt x="2367597" y="644753"/>
                  </a:lnTo>
                  <a:lnTo>
                    <a:pt x="2367597" y="672833"/>
                  </a:lnTo>
                  <a:lnTo>
                    <a:pt x="2271458" y="672833"/>
                  </a:lnTo>
                  <a:lnTo>
                    <a:pt x="2271458" y="629437"/>
                  </a:lnTo>
                  <a:lnTo>
                    <a:pt x="2367597" y="629437"/>
                  </a:lnTo>
                  <a:lnTo>
                    <a:pt x="2367597" y="598805"/>
                  </a:lnTo>
                  <a:lnTo>
                    <a:pt x="2271458" y="598805"/>
                  </a:lnTo>
                  <a:lnTo>
                    <a:pt x="2271458" y="559231"/>
                  </a:lnTo>
                  <a:lnTo>
                    <a:pt x="2234831" y="559231"/>
                  </a:lnTo>
                  <a:lnTo>
                    <a:pt x="2234831" y="703465"/>
                  </a:lnTo>
                  <a:lnTo>
                    <a:pt x="2404224" y="703465"/>
                  </a:lnTo>
                  <a:lnTo>
                    <a:pt x="2404224" y="672833"/>
                  </a:lnTo>
                  <a:lnTo>
                    <a:pt x="2404224" y="644753"/>
                  </a:lnTo>
                  <a:lnTo>
                    <a:pt x="2498610" y="644753"/>
                  </a:lnTo>
                  <a:lnTo>
                    <a:pt x="2498610" y="629437"/>
                  </a:lnTo>
                  <a:lnTo>
                    <a:pt x="2498610" y="612838"/>
                  </a:lnTo>
                  <a:close/>
                </a:path>
                <a:path w="5492115" h="866140">
                  <a:moveTo>
                    <a:pt x="2498610" y="554469"/>
                  </a:moveTo>
                  <a:lnTo>
                    <a:pt x="2461984" y="554469"/>
                  </a:lnTo>
                  <a:lnTo>
                    <a:pt x="2461984" y="612457"/>
                  </a:lnTo>
                  <a:lnTo>
                    <a:pt x="2498610" y="612457"/>
                  </a:lnTo>
                  <a:lnTo>
                    <a:pt x="2498610" y="554469"/>
                  </a:lnTo>
                  <a:close/>
                </a:path>
                <a:path w="5492115" h="866140">
                  <a:moveTo>
                    <a:pt x="2781630" y="156527"/>
                  </a:moveTo>
                  <a:lnTo>
                    <a:pt x="2779242" y="143319"/>
                  </a:lnTo>
                  <a:lnTo>
                    <a:pt x="2772562" y="132969"/>
                  </a:lnTo>
                  <a:lnTo>
                    <a:pt x="2762313" y="126212"/>
                  </a:lnTo>
                  <a:lnTo>
                    <a:pt x="2749232" y="123799"/>
                  </a:lnTo>
                  <a:lnTo>
                    <a:pt x="2625255" y="123799"/>
                  </a:lnTo>
                  <a:lnTo>
                    <a:pt x="2625255" y="46253"/>
                  </a:lnTo>
                  <a:lnTo>
                    <a:pt x="2771762" y="46253"/>
                  </a:lnTo>
                  <a:lnTo>
                    <a:pt x="2771762" y="13525"/>
                  </a:lnTo>
                  <a:lnTo>
                    <a:pt x="2588628" y="13525"/>
                  </a:lnTo>
                  <a:lnTo>
                    <a:pt x="2588628" y="156527"/>
                  </a:lnTo>
                  <a:lnTo>
                    <a:pt x="2742882" y="156527"/>
                  </a:lnTo>
                  <a:lnTo>
                    <a:pt x="2745003" y="158661"/>
                  </a:lnTo>
                  <a:lnTo>
                    <a:pt x="2745003" y="258991"/>
                  </a:lnTo>
                  <a:lnTo>
                    <a:pt x="2742882" y="261124"/>
                  </a:lnTo>
                  <a:lnTo>
                    <a:pt x="2624556" y="261124"/>
                  </a:lnTo>
                  <a:lnTo>
                    <a:pt x="2622435" y="258991"/>
                  </a:lnTo>
                  <a:lnTo>
                    <a:pt x="2622435" y="195668"/>
                  </a:lnTo>
                  <a:lnTo>
                    <a:pt x="2585809" y="195668"/>
                  </a:lnTo>
                  <a:lnTo>
                    <a:pt x="2585809" y="261124"/>
                  </a:lnTo>
                  <a:lnTo>
                    <a:pt x="2588196" y="274332"/>
                  </a:lnTo>
                  <a:lnTo>
                    <a:pt x="2594876" y="284683"/>
                  </a:lnTo>
                  <a:lnTo>
                    <a:pt x="2605125" y="291439"/>
                  </a:lnTo>
                  <a:lnTo>
                    <a:pt x="2618219" y="293852"/>
                  </a:lnTo>
                  <a:lnTo>
                    <a:pt x="2749232" y="293852"/>
                  </a:lnTo>
                  <a:lnTo>
                    <a:pt x="2762313" y="291439"/>
                  </a:lnTo>
                  <a:lnTo>
                    <a:pt x="2772562" y="284683"/>
                  </a:lnTo>
                  <a:lnTo>
                    <a:pt x="2779242" y="274332"/>
                  </a:lnTo>
                  <a:lnTo>
                    <a:pt x="2781630" y="261124"/>
                  </a:lnTo>
                  <a:lnTo>
                    <a:pt x="2781630" y="156527"/>
                  </a:lnTo>
                  <a:close/>
                </a:path>
                <a:path w="5492115" h="866140">
                  <a:moveTo>
                    <a:pt x="3014065" y="141859"/>
                  </a:moveTo>
                  <a:lnTo>
                    <a:pt x="2852775" y="141859"/>
                  </a:lnTo>
                  <a:lnTo>
                    <a:pt x="2852775" y="9118"/>
                  </a:lnTo>
                  <a:lnTo>
                    <a:pt x="2816148" y="9118"/>
                  </a:lnTo>
                  <a:lnTo>
                    <a:pt x="2816148" y="141859"/>
                  </a:lnTo>
                  <a:lnTo>
                    <a:pt x="2816148" y="175044"/>
                  </a:lnTo>
                  <a:lnTo>
                    <a:pt x="3014065" y="175044"/>
                  </a:lnTo>
                  <a:lnTo>
                    <a:pt x="3014065" y="141859"/>
                  </a:lnTo>
                  <a:close/>
                </a:path>
                <a:path w="5492115" h="866140">
                  <a:moveTo>
                    <a:pt x="3078162" y="2730"/>
                  </a:moveTo>
                  <a:lnTo>
                    <a:pt x="3041535" y="2730"/>
                  </a:lnTo>
                  <a:lnTo>
                    <a:pt x="3041535" y="25704"/>
                  </a:lnTo>
                  <a:lnTo>
                    <a:pt x="2949270" y="25704"/>
                  </a:lnTo>
                  <a:lnTo>
                    <a:pt x="2949270" y="57619"/>
                  </a:lnTo>
                  <a:lnTo>
                    <a:pt x="3041535" y="57619"/>
                  </a:lnTo>
                  <a:lnTo>
                    <a:pt x="3041535" y="83146"/>
                  </a:lnTo>
                  <a:lnTo>
                    <a:pt x="2949270" y="83146"/>
                  </a:lnTo>
                  <a:lnTo>
                    <a:pt x="2949270" y="113779"/>
                  </a:lnTo>
                  <a:lnTo>
                    <a:pt x="3041535" y="113779"/>
                  </a:lnTo>
                  <a:lnTo>
                    <a:pt x="3041535" y="233756"/>
                  </a:lnTo>
                  <a:lnTo>
                    <a:pt x="3078162" y="233756"/>
                  </a:lnTo>
                  <a:lnTo>
                    <a:pt x="3078162" y="113779"/>
                  </a:lnTo>
                  <a:lnTo>
                    <a:pt x="3078162" y="83146"/>
                  </a:lnTo>
                  <a:lnTo>
                    <a:pt x="3078162" y="57619"/>
                  </a:lnTo>
                  <a:lnTo>
                    <a:pt x="3078162" y="25704"/>
                  </a:lnTo>
                  <a:lnTo>
                    <a:pt x="3078162" y="2730"/>
                  </a:lnTo>
                  <a:close/>
                </a:path>
                <a:path w="5492115" h="866140">
                  <a:moveTo>
                    <a:pt x="3085566" y="278434"/>
                  </a:moveTo>
                  <a:lnTo>
                    <a:pt x="2878836" y="278434"/>
                  </a:lnTo>
                  <a:lnTo>
                    <a:pt x="2878836" y="205676"/>
                  </a:lnTo>
                  <a:lnTo>
                    <a:pt x="2842209" y="205676"/>
                  </a:lnTo>
                  <a:lnTo>
                    <a:pt x="2842209" y="278434"/>
                  </a:lnTo>
                  <a:lnTo>
                    <a:pt x="2842209" y="311619"/>
                  </a:lnTo>
                  <a:lnTo>
                    <a:pt x="3085566" y="311619"/>
                  </a:lnTo>
                  <a:lnTo>
                    <a:pt x="3085566" y="278434"/>
                  </a:lnTo>
                  <a:close/>
                </a:path>
                <a:path w="5492115" h="866140">
                  <a:moveTo>
                    <a:pt x="3378517" y="97116"/>
                  </a:moveTo>
                  <a:lnTo>
                    <a:pt x="3371913" y="62039"/>
                  </a:lnTo>
                  <a:lnTo>
                    <a:pt x="3358934" y="42697"/>
                  </a:lnTo>
                  <a:lnTo>
                    <a:pt x="3353422" y="34467"/>
                  </a:lnTo>
                  <a:lnTo>
                    <a:pt x="3341763" y="27076"/>
                  </a:lnTo>
                  <a:lnTo>
                    <a:pt x="3341763" y="97116"/>
                  </a:lnTo>
                  <a:lnTo>
                    <a:pt x="3341763" y="183921"/>
                  </a:lnTo>
                  <a:lnTo>
                    <a:pt x="3338182" y="205638"/>
                  </a:lnTo>
                  <a:lnTo>
                    <a:pt x="3327577" y="223050"/>
                  </a:lnTo>
                  <a:lnTo>
                    <a:pt x="3310826" y="234340"/>
                  </a:lnTo>
                  <a:lnTo>
                    <a:pt x="3288703" y="238353"/>
                  </a:lnTo>
                  <a:lnTo>
                    <a:pt x="3266579" y="234340"/>
                  </a:lnTo>
                  <a:lnTo>
                    <a:pt x="3249828" y="223050"/>
                  </a:lnTo>
                  <a:lnTo>
                    <a:pt x="3239224" y="205638"/>
                  </a:lnTo>
                  <a:lnTo>
                    <a:pt x="3235642" y="183921"/>
                  </a:lnTo>
                  <a:lnTo>
                    <a:pt x="3235642" y="97116"/>
                  </a:lnTo>
                  <a:lnTo>
                    <a:pt x="3239224" y="75412"/>
                  </a:lnTo>
                  <a:lnTo>
                    <a:pt x="3249828" y="57988"/>
                  </a:lnTo>
                  <a:lnTo>
                    <a:pt x="3266579" y="46710"/>
                  </a:lnTo>
                  <a:lnTo>
                    <a:pt x="3288703" y="42697"/>
                  </a:lnTo>
                  <a:lnTo>
                    <a:pt x="3310826" y="46710"/>
                  </a:lnTo>
                  <a:lnTo>
                    <a:pt x="3327577" y="57988"/>
                  </a:lnTo>
                  <a:lnTo>
                    <a:pt x="3338182" y="75412"/>
                  </a:lnTo>
                  <a:lnTo>
                    <a:pt x="3341763" y="97116"/>
                  </a:lnTo>
                  <a:lnTo>
                    <a:pt x="3341763" y="27076"/>
                  </a:lnTo>
                  <a:lnTo>
                    <a:pt x="3325025" y="16433"/>
                  </a:lnTo>
                  <a:lnTo>
                    <a:pt x="3288703" y="9969"/>
                  </a:lnTo>
                  <a:lnTo>
                    <a:pt x="3252381" y="16433"/>
                  </a:lnTo>
                  <a:lnTo>
                    <a:pt x="3223996" y="34467"/>
                  </a:lnTo>
                  <a:lnTo>
                    <a:pt x="3205505" y="62039"/>
                  </a:lnTo>
                  <a:lnTo>
                    <a:pt x="3198901" y="97116"/>
                  </a:lnTo>
                  <a:lnTo>
                    <a:pt x="3198901" y="183921"/>
                  </a:lnTo>
                  <a:lnTo>
                    <a:pt x="3205505" y="218998"/>
                  </a:lnTo>
                  <a:lnTo>
                    <a:pt x="3223996" y="246583"/>
                  </a:lnTo>
                  <a:lnTo>
                    <a:pt x="3252381" y="264617"/>
                  </a:lnTo>
                  <a:lnTo>
                    <a:pt x="3288703" y="271081"/>
                  </a:lnTo>
                  <a:lnTo>
                    <a:pt x="3325025" y="264617"/>
                  </a:lnTo>
                  <a:lnTo>
                    <a:pt x="3353422" y="246583"/>
                  </a:lnTo>
                  <a:lnTo>
                    <a:pt x="3358934" y="238353"/>
                  </a:lnTo>
                  <a:lnTo>
                    <a:pt x="3371913" y="218998"/>
                  </a:lnTo>
                  <a:lnTo>
                    <a:pt x="3378517" y="183921"/>
                  </a:lnTo>
                  <a:lnTo>
                    <a:pt x="3378517" y="97116"/>
                  </a:lnTo>
                  <a:close/>
                </a:path>
                <a:path w="5492115" h="866140">
                  <a:moveTo>
                    <a:pt x="3464090" y="3200"/>
                  </a:moveTo>
                  <a:lnTo>
                    <a:pt x="3427463" y="3200"/>
                  </a:lnTo>
                  <a:lnTo>
                    <a:pt x="3427463" y="314477"/>
                  </a:lnTo>
                  <a:lnTo>
                    <a:pt x="3464090" y="314477"/>
                  </a:lnTo>
                  <a:lnTo>
                    <a:pt x="3464090" y="3200"/>
                  </a:lnTo>
                  <a:close/>
                </a:path>
                <a:path w="5492115" h="866140">
                  <a:moveTo>
                    <a:pt x="3679634" y="169697"/>
                  </a:moveTo>
                  <a:lnTo>
                    <a:pt x="3673335" y="138518"/>
                  </a:lnTo>
                  <a:lnTo>
                    <a:pt x="3673233" y="138366"/>
                  </a:lnTo>
                  <a:lnTo>
                    <a:pt x="3662362" y="123444"/>
                  </a:lnTo>
                  <a:lnTo>
                    <a:pt x="3655466" y="113969"/>
                  </a:lnTo>
                  <a:lnTo>
                    <a:pt x="3643007" y="106819"/>
                  </a:lnTo>
                  <a:lnTo>
                    <a:pt x="3643007" y="172186"/>
                  </a:lnTo>
                  <a:lnTo>
                    <a:pt x="3643007" y="194602"/>
                  </a:lnTo>
                  <a:lnTo>
                    <a:pt x="3639274" y="215569"/>
                  </a:lnTo>
                  <a:lnTo>
                    <a:pt x="3628694" y="230835"/>
                  </a:lnTo>
                  <a:lnTo>
                    <a:pt x="3612248" y="240169"/>
                  </a:lnTo>
                  <a:lnTo>
                    <a:pt x="3590887" y="243332"/>
                  </a:lnTo>
                  <a:lnTo>
                    <a:pt x="3569309" y="240169"/>
                  </a:lnTo>
                  <a:lnTo>
                    <a:pt x="3552761" y="230835"/>
                  </a:lnTo>
                  <a:lnTo>
                    <a:pt x="3542144" y="215569"/>
                  </a:lnTo>
                  <a:lnTo>
                    <a:pt x="3538410" y="194602"/>
                  </a:lnTo>
                  <a:lnTo>
                    <a:pt x="3538410" y="172186"/>
                  </a:lnTo>
                  <a:lnTo>
                    <a:pt x="3542144" y="151206"/>
                  </a:lnTo>
                  <a:lnTo>
                    <a:pt x="3552761" y="135940"/>
                  </a:lnTo>
                  <a:lnTo>
                    <a:pt x="3569309" y="126606"/>
                  </a:lnTo>
                  <a:lnTo>
                    <a:pt x="3590887" y="123444"/>
                  </a:lnTo>
                  <a:lnTo>
                    <a:pt x="3611918" y="126606"/>
                  </a:lnTo>
                  <a:lnTo>
                    <a:pt x="3612159" y="126606"/>
                  </a:lnTo>
                  <a:lnTo>
                    <a:pt x="3628694" y="136080"/>
                  </a:lnTo>
                  <a:lnTo>
                    <a:pt x="3639274" y="151358"/>
                  </a:lnTo>
                  <a:lnTo>
                    <a:pt x="3643007" y="172186"/>
                  </a:lnTo>
                  <a:lnTo>
                    <a:pt x="3643007" y="106819"/>
                  </a:lnTo>
                  <a:lnTo>
                    <a:pt x="3627399" y="97853"/>
                  </a:lnTo>
                  <a:lnTo>
                    <a:pt x="3627158" y="97853"/>
                  </a:lnTo>
                  <a:lnTo>
                    <a:pt x="3590887" y="92138"/>
                  </a:lnTo>
                  <a:lnTo>
                    <a:pt x="3525990" y="113842"/>
                  </a:lnTo>
                  <a:lnTo>
                    <a:pt x="3508044" y="138518"/>
                  </a:lnTo>
                  <a:lnTo>
                    <a:pt x="3501783" y="169697"/>
                  </a:lnTo>
                  <a:lnTo>
                    <a:pt x="3501783" y="197091"/>
                  </a:lnTo>
                  <a:lnTo>
                    <a:pt x="3508070" y="228409"/>
                  </a:lnTo>
                  <a:lnTo>
                    <a:pt x="3525990" y="252933"/>
                  </a:lnTo>
                  <a:lnTo>
                    <a:pt x="3554082" y="268922"/>
                  </a:lnTo>
                  <a:lnTo>
                    <a:pt x="3590887" y="274637"/>
                  </a:lnTo>
                  <a:lnTo>
                    <a:pt x="3627475" y="268922"/>
                  </a:lnTo>
                  <a:lnTo>
                    <a:pt x="3655466" y="252933"/>
                  </a:lnTo>
                  <a:lnTo>
                    <a:pt x="3662464" y="243332"/>
                  </a:lnTo>
                  <a:lnTo>
                    <a:pt x="3673335" y="228409"/>
                  </a:lnTo>
                  <a:lnTo>
                    <a:pt x="3679634" y="197091"/>
                  </a:lnTo>
                  <a:lnTo>
                    <a:pt x="3679634" y="169697"/>
                  </a:lnTo>
                  <a:close/>
                </a:path>
                <a:path w="5492115" h="866140">
                  <a:moveTo>
                    <a:pt x="3689134" y="41275"/>
                  </a:moveTo>
                  <a:lnTo>
                    <a:pt x="3609200" y="41275"/>
                  </a:lnTo>
                  <a:lnTo>
                    <a:pt x="3609200" y="0"/>
                  </a:lnTo>
                  <a:lnTo>
                    <a:pt x="3572560" y="0"/>
                  </a:lnTo>
                  <a:lnTo>
                    <a:pt x="3572560" y="41275"/>
                  </a:lnTo>
                  <a:lnTo>
                    <a:pt x="3492627" y="41275"/>
                  </a:lnTo>
                  <a:lnTo>
                    <a:pt x="3492627" y="72580"/>
                  </a:lnTo>
                  <a:lnTo>
                    <a:pt x="3689134" y="72580"/>
                  </a:lnTo>
                  <a:lnTo>
                    <a:pt x="3689134" y="41275"/>
                  </a:lnTo>
                  <a:close/>
                </a:path>
                <a:path w="5492115" h="866140">
                  <a:moveTo>
                    <a:pt x="3800437" y="137325"/>
                  </a:moveTo>
                  <a:lnTo>
                    <a:pt x="3756406" y="137325"/>
                  </a:lnTo>
                  <a:lnTo>
                    <a:pt x="3756406" y="3200"/>
                  </a:lnTo>
                  <a:lnTo>
                    <a:pt x="3719779" y="3200"/>
                  </a:lnTo>
                  <a:lnTo>
                    <a:pt x="3719779" y="314477"/>
                  </a:lnTo>
                  <a:lnTo>
                    <a:pt x="3756406" y="314477"/>
                  </a:lnTo>
                  <a:lnTo>
                    <a:pt x="3756406" y="170764"/>
                  </a:lnTo>
                  <a:lnTo>
                    <a:pt x="3800437" y="170764"/>
                  </a:lnTo>
                  <a:lnTo>
                    <a:pt x="3800437" y="137325"/>
                  </a:lnTo>
                  <a:close/>
                </a:path>
                <a:path w="5492115" h="866140">
                  <a:moveTo>
                    <a:pt x="4007866" y="102463"/>
                  </a:moveTo>
                  <a:lnTo>
                    <a:pt x="4000741" y="66014"/>
                  </a:lnTo>
                  <a:lnTo>
                    <a:pt x="3985755" y="44119"/>
                  </a:lnTo>
                  <a:lnTo>
                    <a:pt x="3981018" y="37185"/>
                  </a:lnTo>
                  <a:lnTo>
                    <a:pt x="3971239" y="30988"/>
                  </a:lnTo>
                  <a:lnTo>
                    <a:pt x="3971239" y="102463"/>
                  </a:lnTo>
                  <a:lnTo>
                    <a:pt x="3966819" y="125679"/>
                  </a:lnTo>
                  <a:lnTo>
                    <a:pt x="3954640" y="144170"/>
                  </a:lnTo>
                  <a:lnTo>
                    <a:pt x="3936327" y="156387"/>
                  </a:lnTo>
                  <a:lnTo>
                    <a:pt x="3913479" y="160794"/>
                  </a:lnTo>
                  <a:lnTo>
                    <a:pt x="3890645" y="156387"/>
                  </a:lnTo>
                  <a:lnTo>
                    <a:pt x="3872319" y="144170"/>
                  </a:lnTo>
                  <a:lnTo>
                    <a:pt x="3860139" y="125679"/>
                  </a:lnTo>
                  <a:lnTo>
                    <a:pt x="3855720" y="102463"/>
                  </a:lnTo>
                  <a:lnTo>
                    <a:pt x="3860139" y="79235"/>
                  </a:lnTo>
                  <a:lnTo>
                    <a:pt x="3872319" y="60744"/>
                  </a:lnTo>
                  <a:lnTo>
                    <a:pt x="3890645" y="48526"/>
                  </a:lnTo>
                  <a:lnTo>
                    <a:pt x="3913479" y="44119"/>
                  </a:lnTo>
                  <a:lnTo>
                    <a:pt x="3936327" y="48526"/>
                  </a:lnTo>
                  <a:lnTo>
                    <a:pt x="3954640" y="60744"/>
                  </a:lnTo>
                  <a:lnTo>
                    <a:pt x="3966819" y="79235"/>
                  </a:lnTo>
                  <a:lnTo>
                    <a:pt x="3971239" y="102463"/>
                  </a:lnTo>
                  <a:lnTo>
                    <a:pt x="3971239" y="30988"/>
                  </a:lnTo>
                  <a:lnTo>
                    <a:pt x="3951109" y="18211"/>
                  </a:lnTo>
                  <a:lnTo>
                    <a:pt x="3913479" y="11391"/>
                  </a:lnTo>
                  <a:lnTo>
                    <a:pt x="3875849" y="18211"/>
                  </a:lnTo>
                  <a:lnTo>
                    <a:pt x="3845953" y="37185"/>
                  </a:lnTo>
                  <a:lnTo>
                    <a:pt x="3826218" y="66014"/>
                  </a:lnTo>
                  <a:lnTo>
                    <a:pt x="3819093" y="102463"/>
                  </a:lnTo>
                  <a:lnTo>
                    <a:pt x="3826218" y="138899"/>
                  </a:lnTo>
                  <a:lnTo>
                    <a:pt x="3845953" y="167741"/>
                  </a:lnTo>
                  <a:lnTo>
                    <a:pt x="3875849" y="186702"/>
                  </a:lnTo>
                  <a:lnTo>
                    <a:pt x="3913479" y="193522"/>
                  </a:lnTo>
                  <a:lnTo>
                    <a:pt x="3951109" y="186702"/>
                  </a:lnTo>
                  <a:lnTo>
                    <a:pt x="3981018" y="167741"/>
                  </a:lnTo>
                  <a:lnTo>
                    <a:pt x="3985755" y="160794"/>
                  </a:lnTo>
                  <a:lnTo>
                    <a:pt x="4000741" y="138899"/>
                  </a:lnTo>
                  <a:lnTo>
                    <a:pt x="4007866" y="102463"/>
                  </a:lnTo>
                  <a:close/>
                </a:path>
                <a:path w="5492115" h="866140">
                  <a:moveTo>
                    <a:pt x="4034980" y="235864"/>
                  </a:moveTo>
                  <a:lnTo>
                    <a:pt x="3809238" y="235864"/>
                  </a:lnTo>
                  <a:lnTo>
                    <a:pt x="3809238" y="268592"/>
                  </a:lnTo>
                  <a:lnTo>
                    <a:pt x="4034980" y="268592"/>
                  </a:lnTo>
                  <a:lnTo>
                    <a:pt x="4034980" y="235864"/>
                  </a:lnTo>
                  <a:close/>
                </a:path>
                <a:path w="5492115" h="866140">
                  <a:moveTo>
                    <a:pt x="4085704" y="3200"/>
                  </a:moveTo>
                  <a:lnTo>
                    <a:pt x="4049077" y="3200"/>
                  </a:lnTo>
                  <a:lnTo>
                    <a:pt x="4049077" y="314477"/>
                  </a:lnTo>
                  <a:lnTo>
                    <a:pt x="4085704" y="314477"/>
                  </a:lnTo>
                  <a:lnTo>
                    <a:pt x="4085704" y="3200"/>
                  </a:lnTo>
                  <a:close/>
                </a:path>
                <a:path w="5492115" h="866140">
                  <a:moveTo>
                    <a:pt x="4397946" y="143725"/>
                  </a:moveTo>
                  <a:lnTo>
                    <a:pt x="4358106" y="115849"/>
                  </a:lnTo>
                  <a:lnTo>
                    <a:pt x="4322229" y="86093"/>
                  </a:lnTo>
                  <a:lnTo>
                    <a:pt x="4314418" y="78270"/>
                  </a:lnTo>
                  <a:lnTo>
                    <a:pt x="4313428" y="72936"/>
                  </a:lnTo>
                  <a:lnTo>
                    <a:pt x="4313428" y="44119"/>
                  </a:lnTo>
                  <a:lnTo>
                    <a:pt x="4385627" y="44119"/>
                  </a:lnTo>
                  <a:lnTo>
                    <a:pt x="4385627" y="11391"/>
                  </a:lnTo>
                  <a:lnTo>
                    <a:pt x="4202138" y="11391"/>
                  </a:lnTo>
                  <a:lnTo>
                    <a:pt x="4202138" y="44119"/>
                  </a:lnTo>
                  <a:lnTo>
                    <a:pt x="4276090" y="44119"/>
                  </a:lnTo>
                  <a:lnTo>
                    <a:pt x="4276090" y="71869"/>
                  </a:lnTo>
                  <a:lnTo>
                    <a:pt x="4248531" y="101574"/>
                  </a:lnTo>
                  <a:lnTo>
                    <a:pt x="4207319" y="132613"/>
                  </a:lnTo>
                  <a:lnTo>
                    <a:pt x="4185577" y="147993"/>
                  </a:lnTo>
                  <a:lnTo>
                    <a:pt x="4208119" y="174675"/>
                  </a:lnTo>
                  <a:lnTo>
                    <a:pt x="4229786" y="158965"/>
                  </a:lnTo>
                  <a:lnTo>
                    <a:pt x="4252811" y="141630"/>
                  </a:lnTo>
                  <a:lnTo>
                    <a:pt x="4275328" y="124015"/>
                  </a:lnTo>
                  <a:lnTo>
                    <a:pt x="4295114" y="107797"/>
                  </a:lnTo>
                  <a:lnTo>
                    <a:pt x="4314507" y="124015"/>
                  </a:lnTo>
                  <a:lnTo>
                    <a:pt x="4334865" y="139941"/>
                  </a:lnTo>
                  <a:lnTo>
                    <a:pt x="4355681" y="155270"/>
                  </a:lnTo>
                  <a:lnTo>
                    <a:pt x="4376471" y="169697"/>
                  </a:lnTo>
                  <a:lnTo>
                    <a:pt x="4397946" y="143725"/>
                  </a:lnTo>
                  <a:close/>
                </a:path>
                <a:path w="5492115" h="866140">
                  <a:moveTo>
                    <a:pt x="4464863" y="3200"/>
                  </a:moveTo>
                  <a:lnTo>
                    <a:pt x="4428236" y="3200"/>
                  </a:lnTo>
                  <a:lnTo>
                    <a:pt x="4428236" y="176453"/>
                  </a:lnTo>
                  <a:lnTo>
                    <a:pt x="4464863" y="176453"/>
                  </a:lnTo>
                  <a:lnTo>
                    <a:pt x="4464863" y="3200"/>
                  </a:lnTo>
                  <a:close/>
                </a:path>
                <a:path w="5492115" h="866140">
                  <a:moveTo>
                    <a:pt x="4472965" y="250088"/>
                  </a:moveTo>
                  <a:lnTo>
                    <a:pt x="4467326" y="223786"/>
                  </a:lnTo>
                  <a:lnTo>
                    <a:pt x="4463694" y="219138"/>
                  </a:lnTo>
                  <a:lnTo>
                    <a:pt x="4451616" y="203708"/>
                  </a:lnTo>
                  <a:lnTo>
                    <a:pt x="4436338" y="195554"/>
                  </a:lnTo>
                  <a:lnTo>
                    <a:pt x="4436338" y="250088"/>
                  </a:lnTo>
                  <a:lnTo>
                    <a:pt x="4433316" y="263486"/>
                  </a:lnTo>
                  <a:lnTo>
                    <a:pt x="4424845" y="273177"/>
                  </a:lnTo>
                  <a:lnTo>
                    <a:pt x="4411827" y="279057"/>
                  </a:lnTo>
                  <a:lnTo>
                    <a:pt x="4395127" y="281038"/>
                  </a:lnTo>
                  <a:lnTo>
                    <a:pt x="4298632" y="281038"/>
                  </a:lnTo>
                  <a:lnTo>
                    <a:pt x="4281944" y="279057"/>
                  </a:lnTo>
                  <a:lnTo>
                    <a:pt x="4268914" y="273177"/>
                  </a:lnTo>
                  <a:lnTo>
                    <a:pt x="4260443" y="263486"/>
                  </a:lnTo>
                  <a:lnTo>
                    <a:pt x="4257433" y="250088"/>
                  </a:lnTo>
                  <a:lnTo>
                    <a:pt x="4260443" y="236702"/>
                  </a:lnTo>
                  <a:lnTo>
                    <a:pt x="4268914" y="227012"/>
                  </a:lnTo>
                  <a:lnTo>
                    <a:pt x="4281944" y="221132"/>
                  </a:lnTo>
                  <a:lnTo>
                    <a:pt x="4298632" y="219138"/>
                  </a:lnTo>
                  <a:lnTo>
                    <a:pt x="4395127" y="219138"/>
                  </a:lnTo>
                  <a:lnTo>
                    <a:pt x="4411827" y="221132"/>
                  </a:lnTo>
                  <a:lnTo>
                    <a:pt x="4424845" y="227012"/>
                  </a:lnTo>
                  <a:lnTo>
                    <a:pt x="4433316" y="236702"/>
                  </a:lnTo>
                  <a:lnTo>
                    <a:pt x="4436338" y="250088"/>
                  </a:lnTo>
                  <a:lnTo>
                    <a:pt x="4436338" y="195554"/>
                  </a:lnTo>
                  <a:lnTo>
                    <a:pt x="4427652" y="190906"/>
                  </a:lnTo>
                  <a:lnTo>
                    <a:pt x="4397248" y="186410"/>
                  </a:lnTo>
                  <a:lnTo>
                    <a:pt x="4296524" y="186410"/>
                  </a:lnTo>
                  <a:lnTo>
                    <a:pt x="4266120" y="190906"/>
                  </a:lnTo>
                  <a:lnTo>
                    <a:pt x="4242155" y="203708"/>
                  </a:lnTo>
                  <a:lnTo>
                    <a:pt x="4226445" y="223786"/>
                  </a:lnTo>
                  <a:lnTo>
                    <a:pt x="4220807" y="250088"/>
                  </a:lnTo>
                  <a:lnTo>
                    <a:pt x="4226445" y="276402"/>
                  </a:lnTo>
                  <a:lnTo>
                    <a:pt x="4242155" y="296468"/>
                  </a:lnTo>
                  <a:lnTo>
                    <a:pt x="4266120" y="309270"/>
                  </a:lnTo>
                  <a:lnTo>
                    <a:pt x="4296524" y="313766"/>
                  </a:lnTo>
                  <a:lnTo>
                    <a:pt x="4397248" y="313766"/>
                  </a:lnTo>
                  <a:lnTo>
                    <a:pt x="4427652" y="309270"/>
                  </a:lnTo>
                  <a:lnTo>
                    <a:pt x="4451616" y="296468"/>
                  </a:lnTo>
                  <a:lnTo>
                    <a:pt x="4463694" y="281038"/>
                  </a:lnTo>
                  <a:lnTo>
                    <a:pt x="4467326" y="276402"/>
                  </a:lnTo>
                  <a:lnTo>
                    <a:pt x="4472965" y="250088"/>
                  </a:lnTo>
                  <a:close/>
                </a:path>
                <a:path w="5492115" h="866140">
                  <a:moveTo>
                    <a:pt x="4774793" y="198158"/>
                  </a:moveTo>
                  <a:lnTo>
                    <a:pt x="4535297" y="198158"/>
                  </a:lnTo>
                  <a:lnTo>
                    <a:pt x="4535297" y="230886"/>
                  </a:lnTo>
                  <a:lnTo>
                    <a:pt x="4738167" y="230886"/>
                  </a:lnTo>
                  <a:lnTo>
                    <a:pt x="4738167" y="315188"/>
                  </a:lnTo>
                  <a:lnTo>
                    <a:pt x="4774793" y="315188"/>
                  </a:lnTo>
                  <a:lnTo>
                    <a:pt x="4774793" y="198158"/>
                  </a:lnTo>
                  <a:close/>
                </a:path>
                <a:path w="5492115" h="866140">
                  <a:moveTo>
                    <a:pt x="4774793" y="3200"/>
                  </a:moveTo>
                  <a:lnTo>
                    <a:pt x="4738167" y="3200"/>
                  </a:lnTo>
                  <a:lnTo>
                    <a:pt x="4738167" y="34150"/>
                  </a:lnTo>
                  <a:lnTo>
                    <a:pt x="4738167" y="66484"/>
                  </a:lnTo>
                  <a:lnTo>
                    <a:pt x="4738167" y="112776"/>
                  </a:lnTo>
                  <a:lnTo>
                    <a:pt x="4684979" y="112776"/>
                  </a:lnTo>
                  <a:lnTo>
                    <a:pt x="4687100" y="104952"/>
                  </a:lnTo>
                  <a:lnTo>
                    <a:pt x="4688497" y="96761"/>
                  </a:lnTo>
                  <a:lnTo>
                    <a:pt x="4688497" y="80403"/>
                  </a:lnTo>
                  <a:lnTo>
                    <a:pt x="4687443" y="73291"/>
                  </a:lnTo>
                  <a:lnTo>
                    <a:pt x="4685677" y="66484"/>
                  </a:lnTo>
                  <a:lnTo>
                    <a:pt x="4738167" y="66484"/>
                  </a:lnTo>
                  <a:lnTo>
                    <a:pt x="4738167" y="34150"/>
                  </a:lnTo>
                  <a:lnTo>
                    <a:pt x="4669485" y="34150"/>
                  </a:lnTo>
                  <a:lnTo>
                    <a:pt x="4655617" y="20955"/>
                  </a:lnTo>
                  <a:lnTo>
                    <a:pt x="4651870" y="18770"/>
                  </a:lnTo>
                  <a:lnTo>
                    <a:pt x="4651870" y="87871"/>
                  </a:lnTo>
                  <a:lnTo>
                    <a:pt x="4647946" y="109270"/>
                  </a:lnTo>
                  <a:lnTo>
                    <a:pt x="4636770" y="126161"/>
                  </a:lnTo>
                  <a:lnTo>
                    <a:pt x="4619333" y="137248"/>
                  </a:lnTo>
                  <a:lnTo>
                    <a:pt x="4596587" y="141236"/>
                  </a:lnTo>
                  <a:lnTo>
                    <a:pt x="4573829" y="137248"/>
                  </a:lnTo>
                  <a:lnTo>
                    <a:pt x="4556391" y="126161"/>
                  </a:lnTo>
                  <a:lnTo>
                    <a:pt x="4545228" y="109270"/>
                  </a:lnTo>
                  <a:lnTo>
                    <a:pt x="4541291" y="87871"/>
                  </a:lnTo>
                  <a:lnTo>
                    <a:pt x="4545228" y="66484"/>
                  </a:lnTo>
                  <a:lnTo>
                    <a:pt x="4556391" y="49580"/>
                  </a:lnTo>
                  <a:lnTo>
                    <a:pt x="4573829" y="38493"/>
                  </a:lnTo>
                  <a:lnTo>
                    <a:pt x="4596587" y="34505"/>
                  </a:lnTo>
                  <a:lnTo>
                    <a:pt x="4619333" y="38493"/>
                  </a:lnTo>
                  <a:lnTo>
                    <a:pt x="4636770" y="49580"/>
                  </a:lnTo>
                  <a:lnTo>
                    <a:pt x="4647946" y="66484"/>
                  </a:lnTo>
                  <a:lnTo>
                    <a:pt x="4651870" y="87871"/>
                  </a:lnTo>
                  <a:lnTo>
                    <a:pt x="4651870" y="18770"/>
                  </a:lnTo>
                  <a:lnTo>
                    <a:pt x="4638586" y="10985"/>
                  </a:lnTo>
                  <a:lnTo>
                    <a:pt x="4618774" y="4686"/>
                  </a:lnTo>
                  <a:lnTo>
                    <a:pt x="4596587" y="2489"/>
                  </a:lnTo>
                  <a:lnTo>
                    <a:pt x="4559490" y="8978"/>
                  </a:lnTo>
                  <a:lnTo>
                    <a:pt x="4530420" y="26911"/>
                  </a:lnTo>
                  <a:lnTo>
                    <a:pt x="4511446" y="53975"/>
                  </a:lnTo>
                  <a:lnTo>
                    <a:pt x="4504664" y="87871"/>
                  </a:lnTo>
                  <a:lnTo>
                    <a:pt x="4511446" y="121780"/>
                  </a:lnTo>
                  <a:lnTo>
                    <a:pt x="4530420" y="148844"/>
                  </a:lnTo>
                  <a:lnTo>
                    <a:pt x="4559490" y="166763"/>
                  </a:lnTo>
                  <a:lnTo>
                    <a:pt x="4596587" y="173253"/>
                  </a:lnTo>
                  <a:lnTo>
                    <a:pt x="4617339" y="171310"/>
                  </a:lnTo>
                  <a:lnTo>
                    <a:pt x="4636071" y="165735"/>
                  </a:lnTo>
                  <a:lnTo>
                    <a:pt x="4652492" y="156895"/>
                  </a:lnTo>
                  <a:lnTo>
                    <a:pt x="4666310" y="145148"/>
                  </a:lnTo>
                  <a:lnTo>
                    <a:pt x="4738167" y="145148"/>
                  </a:lnTo>
                  <a:lnTo>
                    <a:pt x="4738167" y="182499"/>
                  </a:lnTo>
                  <a:lnTo>
                    <a:pt x="4774793" y="182499"/>
                  </a:lnTo>
                  <a:lnTo>
                    <a:pt x="4774793" y="145148"/>
                  </a:lnTo>
                  <a:lnTo>
                    <a:pt x="4774793" y="141236"/>
                  </a:lnTo>
                  <a:lnTo>
                    <a:pt x="4774793" y="112776"/>
                  </a:lnTo>
                  <a:lnTo>
                    <a:pt x="4774793" y="66484"/>
                  </a:lnTo>
                  <a:lnTo>
                    <a:pt x="4774793" y="34505"/>
                  </a:lnTo>
                  <a:lnTo>
                    <a:pt x="4774793" y="34150"/>
                  </a:lnTo>
                  <a:lnTo>
                    <a:pt x="4774793" y="3200"/>
                  </a:lnTo>
                  <a:close/>
                </a:path>
                <a:path w="5492115" h="866140">
                  <a:moveTo>
                    <a:pt x="5182197" y="260565"/>
                  </a:moveTo>
                  <a:lnTo>
                    <a:pt x="5049075" y="260565"/>
                  </a:lnTo>
                  <a:lnTo>
                    <a:pt x="5049075" y="183984"/>
                  </a:lnTo>
                  <a:lnTo>
                    <a:pt x="5163883" y="183984"/>
                  </a:lnTo>
                  <a:lnTo>
                    <a:pt x="5163883" y="173761"/>
                  </a:lnTo>
                  <a:lnTo>
                    <a:pt x="5163883" y="150787"/>
                  </a:lnTo>
                  <a:lnTo>
                    <a:pt x="5070551" y="150787"/>
                  </a:lnTo>
                  <a:lnTo>
                    <a:pt x="5070551" y="46126"/>
                  </a:lnTo>
                  <a:lnTo>
                    <a:pt x="5160365" y="46126"/>
                  </a:lnTo>
                  <a:lnTo>
                    <a:pt x="5160365" y="12941"/>
                  </a:lnTo>
                  <a:lnTo>
                    <a:pt x="5033924" y="12941"/>
                  </a:lnTo>
                  <a:lnTo>
                    <a:pt x="5033924" y="46126"/>
                  </a:lnTo>
                  <a:lnTo>
                    <a:pt x="5033924" y="150787"/>
                  </a:lnTo>
                  <a:lnTo>
                    <a:pt x="5033924" y="173761"/>
                  </a:lnTo>
                  <a:lnTo>
                    <a:pt x="5023002" y="173761"/>
                  </a:lnTo>
                  <a:lnTo>
                    <a:pt x="5023002" y="150787"/>
                  </a:lnTo>
                  <a:lnTo>
                    <a:pt x="4938484" y="150787"/>
                  </a:lnTo>
                  <a:lnTo>
                    <a:pt x="4938484" y="46126"/>
                  </a:lnTo>
                  <a:lnTo>
                    <a:pt x="5019484" y="46126"/>
                  </a:lnTo>
                  <a:lnTo>
                    <a:pt x="5019484" y="12941"/>
                  </a:lnTo>
                  <a:lnTo>
                    <a:pt x="4901857" y="12941"/>
                  </a:lnTo>
                  <a:lnTo>
                    <a:pt x="4901857" y="46126"/>
                  </a:lnTo>
                  <a:lnTo>
                    <a:pt x="4901857" y="150787"/>
                  </a:lnTo>
                  <a:lnTo>
                    <a:pt x="4901857" y="173761"/>
                  </a:lnTo>
                  <a:lnTo>
                    <a:pt x="4901857" y="183984"/>
                  </a:lnTo>
                  <a:lnTo>
                    <a:pt x="5011737" y="183984"/>
                  </a:lnTo>
                  <a:lnTo>
                    <a:pt x="5011737" y="260565"/>
                  </a:lnTo>
                  <a:lnTo>
                    <a:pt x="4878616" y="260565"/>
                  </a:lnTo>
                  <a:lnTo>
                    <a:pt x="4878616" y="293751"/>
                  </a:lnTo>
                  <a:lnTo>
                    <a:pt x="5182197" y="293751"/>
                  </a:lnTo>
                  <a:lnTo>
                    <a:pt x="5182197" y="260565"/>
                  </a:lnTo>
                  <a:close/>
                </a:path>
                <a:path w="5492115" h="866140">
                  <a:moveTo>
                    <a:pt x="5464645" y="85699"/>
                  </a:moveTo>
                  <a:lnTo>
                    <a:pt x="5254396" y="85699"/>
                  </a:lnTo>
                  <a:lnTo>
                    <a:pt x="5254396" y="177"/>
                  </a:lnTo>
                  <a:lnTo>
                    <a:pt x="5217769" y="177"/>
                  </a:lnTo>
                  <a:lnTo>
                    <a:pt x="5217769" y="85699"/>
                  </a:lnTo>
                  <a:lnTo>
                    <a:pt x="5217769" y="117602"/>
                  </a:lnTo>
                  <a:lnTo>
                    <a:pt x="5464645" y="117602"/>
                  </a:lnTo>
                  <a:lnTo>
                    <a:pt x="5464645" y="85699"/>
                  </a:lnTo>
                  <a:close/>
                </a:path>
                <a:path w="5492115" h="866140">
                  <a:moveTo>
                    <a:pt x="5469572" y="278434"/>
                  </a:moveTo>
                  <a:lnTo>
                    <a:pt x="5257914" y="278434"/>
                  </a:lnTo>
                  <a:lnTo>
                    <a:pt x="5257914" y="213334"/>
                  </a:lnTo>
                  <a:lnTo>
                    <a:pt x="5221287" y="213334"/>
                  </a:lnTo>
                  <a:lnTo>
                    <a:pt x="5221287" y="278434"/>
                  </a:lnTo>
                  <a:lnTo>
                    <a:pt x="5221287" y="311619"/>
                  </a:lnTo>
                  <a:lnTo>
                    <a:pt x="5469572" y="311619"/>
                  </a:lnTo>
                  <a:lnTo>
                    <a:pt x="5469572" y="278434"/>
                  </a:lnTo>
                  <a:close/>
                </a:path>
                <a:path w="5492115" h="866140">
                  <a:moveTo>
                    <a:pt x="5492115" y="156171"/>
                  </a:moveTo>
                  <a:lnTo>
                    <a:pt x="5188534" y="156171"/>
                  </a:lnTo>
                  <a:lnTo>
                    <a:pt x="5188534" y="188899"/>
                  </a:lnTo>
                  <a:lnTo>
                    <a:pt x="5492115" y="188899"/>
                  </a:lnTo>
                  <a:lnTo>
                    <a:pt x="5492115" y="156171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5341569" y="7225004"/>
              <a:ext cx="1943100" cy="318770"/>
            </a:xfrm>
            <a:custGeom>
              <a:avLst/>
              <a:gdLst/>
              <a:ahLst/>
              <a:cxnLst/>
              <a:rect l="l" t="t" r="r" b="b"/>
              <a:pathLst>
                <a:path w="1943100" h="318770">
                  <a:moveTo>
                    <a:pt x="243357" y="285229"/>
                  </a:moveTo>
                  <a:lnTo>
                    <a:pt x="36982" y="285229"/>
                  </a:lnTo>
                  <a:lnTo>
                    <a:pt x="36982" y="263537"/>
                  </a:lnTo>
                  <a:lnTo>
                    <a:pt x="236308" y="263537"/>
                  </a:lnTo>
                  <a:lnTo>
                    <a:pt x="236308" y="231622"/>
                  </a:lnTo>
                  <a:lnTo>
                    <a:pt x="236308" y="211201"/>
                  </a:lnTo>
                  <a:lnTo>
                    <a:pt x="236308" y="178015"/>
                  </a:lnTo>
                  <a:lnTo>
                    <a:pt x="0" y="178015"/>
                  </a:lnTo>
                  <a:lnTo>
                    <a:pt x="0" y="211201"/>
                  </a:lnTo>
                  <a:lnTo>
                    <a:pt x="199682" y="211201"/>
                  </a:lnTo>
                  <a:lnTo>
                    <a:pt x="199682" y="231622"/>
                  </a:lnTo>
                  <a:lnTo>
                    <a:pt x="342" y="231622"/>
                  </a:lnTo>
                  <a:lnTo>
                    <a:pt x="342" y="263537"/>
                  </a:lnTo>
                  <a:lnTo>
                    <a:pt x="342" y="285229"/>
                  </a:lnTo>
                  <a:lnTo>
                    <a:pt x="342" y="318414"/>
                  </a:lnTo>
                  <a:lnTo>
                    <a:pt x="243357" y="318414"/>
                  </a:lnTo>
                  <a:lnTo>
                    <a:pt x="243357" y="285229"/>
                  </a:lnTo>
                  <a:close/>
                </a:path>
                <a:path w="1943100" h="318770">
                  <a:moveTo>
                    <a:pt x="539191" y="6985"/>
                  </a:moveTo>
                  <a:lnTo>
                    <a:pt x="294068" y="6985"/>
                  </a:lnTo>
                  <a:lnTo>
                    <a:pt x="294068" y="38887"/>
                  </a:lnTo>
                  <a:lnTo>
                    <a:pt x="502564" y="38887"/>
                  </a:lnTo>
                  <a:lnTo>
                    <a:pt x="502564" y="126961"/>
                  </a:lnTo>
                  <a:lnTo>
                    <a:pt x="539191" y="126961"/>
                  </a:lnTo>
                  <a:lnTo>
                    <a:pt x="539191" y="38887"/>
                  </a:lnTo>
                  <a:lnTo>
                    <a:pt x="539191" y="6985"/>
                  </a:lnTo>
                  <a:close/>
                </a:path>
                <a:path w="1943100" h="318770">
                  <a:moveTo>
                    <a:pt x="540245" y="194614"/>
                  </a:moveTo>
                  <a:lnTo>
                    <a:pt x="503618" y="194614"/>
                  </a:lnTo>
                  <a:lnTo>
                    <a:pt x="503618" y="226517"/>
                  </a:lnTo>
                  <a:lnTo>
                    <a:pt x="503618" y="281406"/>
                  </a:lnTo>
                  <a:lnTo>
                    <a:pt x="333159" y="281406"/>
                  </a:lnTo>
                  <a:lnTo>
                    <a:pt x="333159" y="226517"/>
                  </a:lnTo>
                  <a:lnTo>
                    <a:pt x="503618" y="226517"/>
                  </a:lnTo>
                  <a:lnTo>
                    <a:pt x="503618" y="194614"/>
                  </a:lnTo>
                  <a:lnTo>
                    <a:pt x="296532" y="194614"/>
                  </a:lnTo>
                  <a:lnTo>
                    <a:pt x="296532" y="226517"/>
                  </a:lnTo>
                  <a:lnTo>
                    <a:pt x="296532" y="281406"/>
                  </a:lnTo>
                  <a:lnTo>
                    <a:pt x="296532" y="314591"/>
                  </a:lnTo>
                  <a:lnTo>
                    <a:pt x="540245" y="314591"/>
                  </a:lnTo>
                  <a:lnTo>
                    <a:pt x="540245" y="281736"/>
                  </a:lnTo>
                  <a:lnTo>
                    <a:pt x="540245" y="281406"/>
                  </a:lnTo>
                  <a:lnTo>
                    <a:pt x="540245" y="226517"/>
                  </a:lnTo>
                  <a:lnTo>
                    <a:pt x="540245" y="226250"/>
                  </a:lnTo>
                  <a:lnTo>
                    <a:pt x="540245" y="194614"/>
                  </a:lnTo>
                  <a:close/>
                </a:path>
                <a:path w="1943100" h="318770">
                  <a:moveTo>
                    <a:pt x="570179" y="127355"/>
                  </a:moveTo>
                  <a:lnTo>
                    <a:pt x="266598" y="127355"/>
                  </a:lnTo>
                  <a:lnTo>
                    <a:pt x="266598" y="160083"/>
                  </a:lnTo>
                  <a:lnTo>
                    <a:pt x="570179" y="160083"/>
                  </a:lnTo>
                  <a:lnTo>
                    <a:pt x="570179" y="127355"/>
                  </a:lnTo>
                  <a:close/>
                </a:path>
                <a:path w="1943100" h="318770">
                  <a:moveTo>
                    <a:pt x="800862" y="9601"/>
                  </a:moveTo>
                  <a:lnTo>
                    <a:pt x="764590" y="9601"/>
                  </a:lnTo>
                  <a:lnTo>
                    <a:pt x="764590" y="120230"/>
                  </a:lnTo>
                  <a:lnTo>
                    <a:pt x="731837" y="120230"/>
                  </a:lnTo>
                  <a:lnTo>
                    <a:pt x="731837" y="99961"/>
                  </a:lnTo>
                  <a:lnTo>
                    <a:pt x="726744" y="64884"/>
                  </a:lnTo>
                  <a:lnTo>
                    <a:pt x="716546" y="45529"/>
                  </a:lnTo>
                  <a:lnTo>
                    <a:pt x="712203" y="37299"/>
                  </a:lnTo>
                  <a:lnTo>
                    <a:pt x="695490" y="24117"/>
                  </a:lnTo>
                  <a:lnTo>
                    <a:pt x="695490" y="99961"/>
                  </a:lnTo>
                  <a:lnTo>
                    <a:pt x="695490" y="186753"/>
                  </a:lnTo>
                  <a:lnTo>
                    <a:pt x="693318" y="208470"/>
                  </a:lnTo>
                  <a:lnTo>
                    <a:pt x="686536" y="225894"/>
                  </a:lnTo>
                  <a:lnTo>
                    <a:pt x="675208" y="237172"/>
                  </a:lnTo>
                  <a:lnTo>
                    <a:pt x="659282" y="241185"/>
                  </a:lnTo>
                  <a:lnTo>
                    <a:pt x="643369" y="237172"/>
                  </a:lnTo>
                  <a:lnTo>
                    <a:pt x="632040" y="225894"/>
                  </a:lnTo>
                  <a:lnTo>
                    <a:pt x="625259" y="208470"/>
                  </a:lnTo>
                  <a:lnTo>
                    <a:pt x="623087" y="186753"/>
                  </a:lnTo>
                  <a:lnTo>
                    <a:pt x="623087" y="99961"/>
                  </a:lnTo>
                  <a:lnTo>
                    <a:pt x="625259" y="78244"/>
                  </a:lnTo>
                  <a:lnTo>
                    <a:pt x="632040" y="60820"/>
                  </a:lnTo>
                  <a:lnTo>
                    <a:pt x="643369" y="49542"/>
                  </a:lnTo>
                  <a:lnTo>
                    <a:pt x="659282" y="45529"/>
                  </a:lnTo>
                  <a:lnTo>
                    <a:pt x="675208" y="49542"/>
                  </a:lnTo>
                  <a:lnTo>
                    <a:pt x="686536" y="60820"/>
                  </a:lnTo>
                  <a:lnTo>
                    <a:pt x="693318" y="78244"/>
                  </a:lnTo>
                  <a:lnTo>
                    <a:pt x="695490" y="99961"/>
                  </a:lnTo>
                  <a:lnTo>
                    <a:pt x="695490" y="24117"/>
                  </a:lnTo>
                  <a:lnTo>
                    <a:pt x="689343" y="19265"/>
                  </a:lnTo>
                  <a:lnTo>
                    <a:pt x="659282" y="12801"/>
                  </a:lnTo>
                  <a:lnTo>
                    <a:pt x="629234" y="19265"/>
                  </a:lnTo>
                  <a:lnTo>
                    <a:pt x="606374" y="37299"/>
                  </a:lnTo>
                  <a:lnTo>
                    <a:pt x="591832" y="64884"/>
                  </a:lnTo>
                  <a:lnTo>
                    <a:pt x="586740" y="99961"/>
                  </a:lnTo>
                  <a:lnTo>
                    <a:pt x="586740" y="186753"/>
                  </a:lnTo>
                  <a:lnTo>
                    <a:pt x="591832" y="221843"/>
                  </a:lnTo>
                  <a:lnTo>
                    <a:pt x="606374" y="249415"/>
                  </a:lnTo>
                  <a:lnTo>
                    <a:pt x="629234" y="267449"/>
                  </a:lnTo>
                  <a:lnTo>
                    <a:pt x="659282" y="273913"/>
                  </a:lnTo>
                  <a:lnTo>
                    <a:pt x="689343" y="267449"/>
                  </a:lnTo>
                  <a:lnTo>
                    <a:pt x="712203" y="249415"/>
                  </a:lnTo>
                  <a:lnTo>
                    <a:pt x="716546" y="241185"/>
                  </a:lnTo>
                  <a:lnTo>
                    <a:pt x="726744" y="221843"/>
                  </a:lnTo>
                  <a:lnTo>
                    <a:pt x="731837" y="186753"/>
                  </a:lnTo>
                  <a:lnTo>
                    <a:pt x="731837" y="153670"/>
                  </a:lnTo>
                  <a:lnTo>
                    <a:pt x="764590" y="153670"/>
                  </a:lnTo>
                  <a:lnTo>
                    <a:pt x="764590" y="308063"/>
                  </a:lnTo>
                  <a:lnTo>
                    <a:pt x="800862" y="308063"/>
                  </a:lnTo>
                  <a:lnTo>
                    <a:pt x="800862" y="153670"/>
                  </a:lnTo>
                  <a:lnTo>
                    <a:pt x="800862" y="120230"/>
                  </a:lnTo>
                  <a:lnTo>
                    <a:pt x="800862" y="9601"/>
                  </a:lnTo>
                  <a:close/>
                </a:path>
                <a:path w="1943100" h="318770">
                  <a:moveTo>
                    <a:pt x="870953" y="6045"/>
                  </a:moveTo>
                  <a:lnTo>
                    <a:pt x="834326" y="6045"/>
                  </a:lnTo>
                  <a:lnTo>
                    <a:pt x="834326" y="316966"/>
                  </a:lnTo>
                  <a:lnTo>
                    <a:pt x="870953" y="316966"/>
                  </a:lnTo>
                  <a:lnTo>
                    <a:pt x="870953" y="6045"/>
                  </a:lnTo>
                  <a:close/>
                </a:path>
                <a:path w="1943100" h="318770">
                  <a:moveTo>
                    <a:pt x="1176007" y="246875"/>
                  </a:moveTo>
                  <a:lnTo>
                    <a:pt x="1154684" y="220599"/>
                  </a:lnTo>
                  <a:lnTo>
                    <a:pt x="1134186" y="193827"/>
                  </a:lnTo>
                  <a:lnTo>
                    <a:pt x="1114793" y="166890"/>
                  </a:lnTo>
                  <a:lnTo>
                    <a:pt x="1114526" y="166484"/>
                  </a:lnTo>
                  <a:lnTo>
                    <a:pt x="1097114" y="140512"/>
                  </a:lnTo>
                  <a:lnTo>
                    <a:pt x="1088009" y="101384"/>
                  </a:lnTo>
                  <a:lnTo>
                    <a:pt x="1087958" y="76835"/>
                  </a:lnTo>
                  <a:lnTo>
                    <a:pt x="1161567" y="76835"/>
                  </a:lnTo>
                  <a:lnTo>
                    <a:pt x="1161567" y="44107"/>
                  </a:lnTo>
                  <a:lnTo>
                    <a:pt x="1087958" y="44107"/>
                  </a:lnTo>
                  <a:lnTo>
                    <a:pt x="1087958" y="2844"/>
                  </a:lnTo>
                  <a:lnTo>
                    <a:pt x="1050632" y="2844"/>
                  </a:lnTo>
                  <a:lnTo>
                    <a:pt x="1050632" y="44107"/>
                  </a:lnTo>
                  <a:lnTo>
                    <a:pt x="974204" y="44107"/>
                  </a:lnTo>
                  <a:lnTo>
                    <a:pt x="974204" y="76835"/>
                  </a:lnTo>
                  <a:lnTo>
                    <a:pt x="1050632" y="76835"/>
                  </a:lnTo>
                  <a:lnTo>
                    <a:pt x="1050632" y="101384"/>
                  </a:lnTo>
                  <a:lnTo>
                    <a:pt x="1041120" y="141935"/>
                  </a:lnTo>
                  <a:lnTo>
                    <a:pt x="1002868" y="196811"/>
                  </a:lnTo>
                  <a:lnTo>
                    <a:pt x="959065" y="251142"/>
                  </a:lnTo>
                  <a:lnTo>
                    <a:pt x="983018" y="276047"/>
                  </a:lnTo>
                  <a:lnTo>
                    <a:pt x="1006398" y="248373"/>
                  </a:lnTo>
                  <a:lnTo>
                    <a:pt x="1029106" y="220599"/>
                  </a:lnTo>
                  <a:lnTo>
                    <a:pt x="1050417" y="193154"/>
                  </a:lnTo>
                  <a:lnTo>
                    <a:pt x="1069644" y="166484"/>
                  </a:lnTo>
                  <a:lnTo>
                    <a:pt x="1088326" y="192290"/>
                  </a:lnTo>
                  <a:lnTo>
                    <a:pt x="1108087" y="217932"/>
                  </a:lnTo>
                  <a:lnTo>
                    <a:pt x="1129233" y="244170"/>
                  </a:lnTo>
                  <a:lnTo>
                    <a:pt x="1152055" y="271780"/>
                  </a:lnTo>
                  <a:lnTo>
                    <a:pt x="1176007" y="246875"/>
                  </a:lnTo>
                  <a:close/>
                </a:path>
                <a:path w="1943100" h="318770">
                  <a:moveTo>
                    <a:pt x="1241869" y="6045"/>
                  </a:moveTo>
                  <a:lnTo>
                    <a:pt x="1205242" y="6045"/>
                  </a:lnTo>
                  <a:lnTo>
                    <a:pt x="1205242" y="119164"/>
                  </a:lnTo>
                  <a:lnTo>
                    <a:pt x="1140434" y="119164"/>
                  </a:lnTo>
                  <a:lnTo>
                    <a:pt x="1140434" y="152603"/>
                  </a:lnTo>
                  <a:lnTo>
                    <a:pt x="1205242" y="152603"/>
                  </a:lnTo>
                  <a:lnTo>
                    <a:pt x="1205242" y="317322"/>
                  </a:lnTo>
                  <a:lnTo>
                    <a:pt x="1241869" y="317322"/>
                  </a:lnTo>
                  <a:lnTo>
                    <a:pt x="1241869" y="6045"/>
                  </a:lnTo>
                  <a:close/>
                </a:path>
                <a:path w="1943100" h="318770">
                  <a:moveTo>
                    <a:pt x="1459166" y="146558"/>
                  </a:moveTo>
                  <a:lnTo>
                    <a:pt x="1454480" y="121183"/>
                  </a:lnTo>
                  <a:lnTo>
                    <a:pt x="1451152" y="116319"/>
                  </a:lnTo>
                  <a:lnTo>
                    <a:pt x="1441208" y="101777"/>
                  </a:lnTo>
                  <a:lnTo>
                    <a:pt x="1422539" y="90589"/>
                  </a:lnTo>
                  <a:lnTo>
                    <a:pt x="1422539" y="146558"/>
                  </a:lnTo>
                  <a:lnTo>
                    <a:pt x="1420012" y="159537"/>
                  </a:lnTo>
                  <a:lnTo>
                    <a:pt x="1413116" y="169011"/>
                  </a:lnTo>
                  <a:lnTo>
                    <a:pt x="1402930" y="174828"/>
                  </a:lnTo>
                  <a:lnTo>
                    <a:pt x="1390484" y="176796"/>
                  </a:lnTo>
                  <a:lnTo>
                    <a:pt x="1347520" y="176796"/>
                  </a:lnTo>
                  <a:lnTo>
                    <a:pt x="1335087" y="174828"/>
                  </a:lnTo>
                  <a:lnTo>
                    <a:pt x="1324902" y="169011"/>
                  </a:lnTo>
                  <a:lnTo>
                    <a:pt x="1318006" y="159537"/>
                  </a:lnTo>
                  <a:lnTo>
                    <a:pt x="1315478" y="146558"/>
                  </a:lnTo>
                  <a:lnTo>
                    <a:pt x="1318006" y="133578"/>
                  </a:lnTo>
                  <a:lnTo>
                    <a:pt x="1324902" y="124104"/>
                  </a:lnTo>
                  <a:lnTo>
                    <a:pt x="1335087" y="118300"/>
                  </a:lnTo>
                  <a:lnTo>
                    <a:pt x="1347520" y="116319"/>
                  </a:lnTo>
                  <a:lnTo>
                    <a:pt x="1390484" y="116319"/>
                  </a:lnTo>
                  <a:lnTo>
                    <a:pt x="1402930" y="118300"/>
                  </a:lnTo>
                  <a:lnTo>
                    <a:pt x="1413116" y="124104"/>
                  </a:lnTo>
                  <a:lnTo>
                    <a:pt x="1420012" y="133578"/>
                  </a:lnTo>
                  <a:lnTo>
                    <a:pt x="1422539" y="146558"/>
                  </a:lnTo>
                  <a:lnTo>
                    <a:pt x="1422539" y="90589"/>
                  </a:lnTo>
                  <a:lnTo>
                    <a:pt x="1420533" y="89382"/>
                  </a:lnTo>
                  <a:lnTo>
                    <a:pt x="1393659" y="85013"/>
                  </a:lnTo>
                  <a:lnTo>
                    <a:pt x="1344358" y="85013"/>
                  </a:lnTo>
                  <a:lnTo>
                    <a:pt x="1317472" y="89382"/>
                  </a:lnTo>
                  <a:lnTo>
                    <a:pt x="1296809" y="101777"/>
                  </a:lnTo>
                  <a:lnTo>
                    <a:pt x="1283538" y="121183"/>
                  </a:lnTo>
                  <a:lnTo>
                    <a:pt x="1278851" y="146558"/>
                  </a:lnTo>
                  <a:lnTo>
                    <a:pt x="1283538" y="171932"/>
                  </a:lnTo>
                  <a:lnTo>
                    <a:pt x="1296809" y="191338"/>
                  </a:lnTo>
                  <a:lnTo>
                    <a:pt x="1317472" y="203746"/>
                  </a:lnTo>
                  <a:lnTo>
                    <a:pt x="1344358" y="208102"/>
                  </a:lnTo>
                  <a:lnTo>
                    <a:pt x="1393659" y="208102"/>
                  </a:lnTo>
                  <a:lnTo>
                    <a:pt x="1420533" y="203746"/>
                  </a:lnTo>
                  <a:lnTo>
                    <a:pt x="1441208" y="191338"/>
                  </a:lnTo>
                  <a:lnTo>
                    <a:pt x="1451152" y="176796"/>
                  </a:lnTo>
                  <a:lnTo>
                    <a:pt x="1454480" y="171932"/>
                  </a:lnTo>
                  <a:lnTo>
                    <a:pt x="1459166" y="146558"/>
                  </a:lnTo>
                  <a:close/>
                </a:path>
                <a:path w="1943100" h="318770">
                  <a:moveTo>
                    <a:pt x="1467624" y="34150"/>
                  </a:moveTo>
                  <a:lnTo>
                    <a:pt x="1387322" y="34150"/>
                  </a:lnTo>
                  <a:lnTo>
                    <a:pt x="1387322" y="0"/>
                  </a:lnTo>
                  <a:lnTo>
                    <a:pt x="1350695" y="0"/>
                  </a:lnTo>
                  <a:lnTo>
                    <a:pt x="1350695" y="34150"/>
                  </a:lnTo>
                  <a:lnTo>
                    <a:pt x="1270393" y="34150"/>
                  </a:lnTo>
                  <a:lnTo>
                    <a:pt x="1270393" y="66878"/>
                  </a:lnTo>
                  <a:lnTo>
                    <a:pt x="1467624" y="66878"/>
                  </a:lnTo>
                  <a:lnTo>
                    <a:pt x="1467624" y="34150"/>
                  </a:lnTo>
                  <a:close/>
                </a:path>
                <a:path w="1943100" h="318770">
                  <a:moveTo>
                    <a:pt x="1544396" y="281736"/>
                  </a:moveTo>
                  <a:lnTo>
                    <a:pt x="1343291" y="281736"/>
                  </a:lnTo>
                  <a:lnTo>
                    <a:pt x="1343291" y="230873"/>
                  </a:lnTo>
                  <a:lnTo>
                    <a:pt x="1306664" y="230873"/>
                  </a:lnTo>
                  <a:lnTo>
                    <a:pt x="1306664" y="314464"/>
                  </a:lnTo>
                  <a:lnTo>
                    <a:pt x="1544396" y="314464"/>
                  </a:lnTo>
                  <a:lnTo>
                    <a:pt x="1544396" y="281736"/>
                  </a:lnTo>
                  <a:close/>
                </a:path>
                <a:path w="1943100" h="318770">
                  <a:moveTo>
                    <a:pt x="1578203" y="106362"/>
                  </a:moveTo>
                  <a:lnTo>
                    <a:pt x="1537004" y="106362"/>
                  </a:lnTo>
                  <a:lnTo>
                    <a:pt x="1537004" y="6045"/>
                  </a:lnTo>
                  <a:lnTo>
                    <a:pt x="1500378" y="6045"/>
                  </a:lnTo>
                  <a:lnTo>
                    <a:pt x="1500378" y="248297"/>
                  </a:lnTo>
                  <a:lnTo>
                    <a:pt x="1537004" y="248297"/>
                  </a:lnTo>
                  <a:lnTo>
                    <a:pt x="1537004" y="139801"/>
                  </a:lnTo>
                  <a:lnTo>
                    <a:pt x="1578203" y="139801"/>
                  </a:lnTo>
                  <a:lnTo>
                    <a:pt x="1578203" y="106362"/>
                  </a:lnTo>
                  <a:close/>
                </a:path>
                <a:path w="1943100" h="318770">
                  <a:moveTo>
                    <a:pt x="1785289" y="229069"/>
                  </a:moveTo>
                  <a:lnTo>
                    <a:pt x="1629981" y="229069"/>
                  </a:lnTo>
                  <a:lnTo>
                    <a:pt x="1629981" y="54203"/>
                  </a:lnTo>
                  <a:lnTo>
                    <a:pt x="1757464" y="54203"/>
                  </a:lnTo>
                  <a:lnTo>
                    <a:pt x="1757464" y="22301"/>
                  </a:lnTo>
                  <a:lnTo>
                    <a:pt x="1593354" y="22301"/>
                  </a:lnTo>
                  <a:lnTo>
                    <a:pt x="1593354" y="54203"/>
                  </a:lnTo>
                  <a:lnTo>
                    <a:pt x="1593354" y="229069"/>
                  </a:lnTo>
                  <a:lnTo>
                    <a:pt x="1593354" y="262255"/>
                  </a:lnTo>
                  <a:lnTo>
                    <a:pt x="1785289" y="262255"/>
                  </a:lnTo>
                  <a:lnTo>
                    <a:pt x="1785289" y="229069"/>
                  </a:lnTo>
                  <a:close/>
                </a:path>
                <a:path w="1943100" h="318770">
                  <a:moveTo>
                    <a:pt x="1888134" y="119303"/>
                  </a:moveTo>
                  <a:lnTo>
                    <a:pt x="1844103" y="119303"/>
                  </a:lnTo>
                  <a:lnTo>
                    <a:pt x="1844103" y="5702"/>
                  </a:lnTo>
                  <a:lnTo>
                    <a:pt x="1807476" y="5702"/>
                  </a:lnTo>
                  <a:lnTo>
                    <a:pt x="1807476" y="119303"/>
                  </a:lnTo>
                  <a:lnTo>
                    <a:pt x="1807476" y="152488"/>
                  </a:lnTo>
                  <a:lnTo>
                    <a:pt x="1807476" y="317144"/>
                  </a:lnTo>
                  <a:lnTo>
                    <a:pt x="1844103" y="317144"/>
                  </a:lnTo>
                  <a:lnTo>
                    <a:pt x="1844103" y="152488"/>
                  </a:lnTo>
                  <a:lnTo>
                    <a:pt x="1888134" y="152488"/>
                  </a:lnTo>
                  <a:lnTo>
                    <a:pt x="1888134" y="119303"/>
                  </a:lnTo>
                  <a:close/>
                </a:path>
                <a:path w="1943100" h="318770">
                  <a:moveTo>
                    <a:pt x="1942719" y="266801"/>
                  </a:moveTo>
                  <a:lnTo>
                    <a:pt x="1897634" y="266801"/>
                  </a:lnTo>
                  <a:lnTo>
                    <a:pt x="1897634" y="311975"/>
                  </a:lnTo>
                  <a:lnTo>
                    <a:pt x="1942719" y="311975"/>
                  </a:lnTo>
                  <a:lnTo>
                    <a:pt x="1942719" y="266801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1775142" y="8449297"/>
              <a:ext cx="6686550" cy="285115"/>
            </a:xfrm>
            <a:custGeom>
              <a:avLst/>
              <a:gdLst/>
              <a:ahLst/>
              <a:cxnLst/>
              <a:rect l="l" t="t" r="r" b="b"/>
              <a:pathLst>
                <a:path w="6686550" h="285115">
                  <a:moveTo>
                    <a:pt x="182384" y="205511"/>
                  </a:moveTo>
                  <a:lnTo>
                    <a:pt x="148742" y="205511"/>
                  </a:lnTo>
                  <a:lnTo>
                    <a:pt x="148742" y="49872"/>
                  </a:lnTo>
                  <a:lnTo>
                    <a:pt x="177673" y="49872"/>
                  </a:lnTo>
                  <a:lnTo>
                    <a:pt x="177673" y="20637"/>
                  </a:lnTo>
                  <a:lnTo>
                    <a:pt x="116039" y="20637"/>
                  </a:lnTo>
                  <a:lnTo>
                    <a:pt x="116039" y="49872"/>
                  </a:lnTo>
                  <a:lnTo>
                    <a:pt x="116039" y="205511"/>
                  </a:lnTo>
                  <a:lnTo>
                    <a:pt x="62890" y="205511"/>
                  </a:lnTo>
                  <a:lnTo>
                    <a:pt x="62890" y="49872"/>
                  </a:lnTo>
                  <a:lnTo>
                    <a:pt x="116039" y="49872"/>
                  </a:lnTo>
                  <a:lnTo>
                    <a:pt x="116039" y="20637"/>
                  </a:lnTo>
                  <a:lnTo>
                    <a:pt x="3149" y="20637"/>
                  </a:lnTo>
                  <a:lnTo>
                    <a:pt x="3149" y="49872"/>
                  </a:lnTo>
                  <a:lnTo>
                    <a:pt x="30187" y="49872"/>
                  </a:lnTo>
                  <a:lnTo>
                    <a:pt x="30187" y="205511"/>
                  </a:lnTo>
                  <a:lnTo>
                    <a:pt x="0" y="205511"/>
                  </a:lnTo>
                  <a:lnTo>
                    <a:pt x="0" y="234734"/>
                  </a:lnTo>
                  <a:lnTo>
                    <a:pt x="182384" y="234734"/>
                  </a:lnTo>
                  <a:lnTo>
                    <a:pt x="182384" y="205511"/>
                  </a:lnTo>
                  <a:close/>
                </a:path>
                <a:path w="6686550" h="285115">
                  <a:moveTo>
                    <a:pt x="247484" y="6667"/>
                  </a:moveTo>
                  <a:lnTo>
                    <a:pt x="214782" y="6667"/>
                  </a:lnTo>
                  <a:lnTo>
                    <a:pt x="214782" y="284607"/>
                  </a:lnTo>
                  <a:lnTo>
                    <a:pt x="247484" y="284607"/>
                  </a:lnTo>
                  <a:lnTo>
                    <a:pt x="247484" y="6667"/>
                  </a:lnTo>
                  <a:close/>
                </a:path>
                <a:path w="6686550" h="285115">
                  <a:moveTo>
                    <a:pt x="414464" y="155321"/>
                  </a:moveTo>
                  <a:lnTo>
                    <a:pt x="401713" y="114033"/>
                  </a:lnTo>
                  <a:lnTo>
                    <a:pt x="381762" y="95580"/>
                  </a:lnTo>
                  <a:lnTo>
                    <a:pt x="381762" y="157543"/>
                  </a:lnTo>
                  <a:lnTo>
                    <a:pt x="381762" y="177558"/>
                  </a:lnTo>
                  <a:lnTo>
                    <a:pt x="379450" y="196291"/>
                  </a:lnTo>
                  <a:lnTo>
                    <a:pt x="372681" y="209918"/>
                  </a:lnTo>
                  <a:lnTo>
                    <a:pt x="361734" y="218249"/>
                  </a:lnTo>
                  <a:lnTo>
                    <a:pt x="346849" y="221081"/>
                  </a:lnTo>
                  <a:lnTo>
                    <a:pt x="331851" y="218249"/>
                  </a:lnTo>
                  <a:lnTo>
                    <a:pt x="320916" y="209918"/>
                  </a:lnTo>
                  <a:lnTo>
                    <a:pt x="314223" y="196291"/>
                  </a:lnTo>
                  <a:lnTo>
                    <a:pt x="311950" y="177558"/>
                  </a:lnTo>
                  <a:lnTo>
                    <a:pt x="311950" y="157543"/>
                  </a:lnTo>
                  <a:lnTo>
                    <a:pt x="314223" y="138823"/>
                  </a:lnTo>
                  <a:lnTo>
                    <a:pt x="320916" y="125183"/>
                  </a:lnTo>
                  <a:lnTo>
                    <a:pt x="331851" y="116852"/>
                  </a:lnTo>
                  <a:lnTo>
                    <a:pt x="346849" y="114033"/>
                  </a:lnTo>
                  <a:lnTo>
                    <a:pt x="361492" y="116852"/>
                  </a:lnTo>
                  <a:lnTo>
                    <a:pt x="361670" y="116852"/>
                  </a:lnTo>
                  <a:lnTo>
                    <a:pt x="372529" y="125183"/>
                  </a:lnTo>
                  <a:lnTo>
                    <a:pt x="373761" y="127482"/>
                  </a:lnTo>
                  <a:lnTo>
                    <a:pt x="379450" y="138950"/>
                  </a:lnTo>
                  <a:lnTo>
                    <a:pt x="381762" y="157543"/>
                  </a:lnTo>
                  <a:lnTo>
                    <a:pt x="381762" y="95580"/>
                  </a:lnTo>
                  <a:lnTo>
                    <a:pt x="375259" y="91186"/>
                  </a:lnTo>
                  <a:lnTo>
                    <a:pt x="375081" y="91186"/>
                  </a:lnTo>
                  <a:lnTo>
                    <a:pt x="346849" y="86080"/>
                  </a:lnTo>
                  <a:lnTo>
                    <a:pt x="297014" y="105448"/>
                  </a:lnTo>
                  <a:lnTo>
                    <a:pt x="279247" y="155321"/>
                  </a:lnTo>
                  <a:lnTo>
                    <a:pt x="279247" y="179781"/>
                  </a:lnTo>
                  <a:lnTo>
                    <a:pt x="283794" y="207759"/>
                  </a:lnTo>
                  <a:lnTo>
                    <a:pt x="297014" y="229654"/>
                  </a:lnTo>
                  <a:lnTo>
                    <a:pt x="318249" y="243928"/>
                  </a:lnTo>
                  <a:lnTo>
                    <a:pt x="346849" y="249034"/>
                  </a:lnTo>
                  <a:lnTo>
                    <a:pt x="375323" y="243928"/>
                  </a:lnTo>
                  <a:lnTo>
                    <a:pt x="396582" y="229654"/>
                  </a:lnTo>
                  <a:lnTo>
                    <a:pt x="401789" y="221081"/>
                  </a:lnTo>
                  <a:lnTo>
                    <a:pt x="409867" y="207759"/>
                  </a:lnTo>
                  <a:lnTo>
                    <a:pt x="414464" y="179781"/>
                  </a:lnTo>
                  <a:lnTo>
                    <a:pt x="414464" y="155321"/>
                  </a:lnTo>
                  <a:close/>
                </a:path>
                <a:path w="6686550" h="285115">
                  <a:moveTo>
                    <a:pt x="418871" y="40652"/>
                  </a:moveTo>
                  <a:lnTo>
                    <a:pt x="363207" y="40652"/>
                  </a:lnTo>
                  <a:lnTo>
                    <a:pt x="363207" y="3810"/>
                  </a:lnTo>
                  <a:lnTo>
                    <a:pt x="330504" y="3810"/>
                  </a:lnTo>
                  <a:lnTo>
                    <a:pt x="330504" y="40652"/>
                  </a:lnTo>
                  <a:lnTo>
                    <a:pt x="274840" y="40652"/>
                  </a:lnTo>
                  <a:lnTo>
                    <a:pt x="274840" y="68605"/>
                  </a:lnTo>
                  <a:lnTo>
                    <a:pt x="418871" y="68605"/>
                  </a:lnTo>
                  <a:lnTo>
                    <a:pt x="418871" y="40652"/>
                  </a:lnTo>
                  <a:close/>
                </a:path>
                <a:path w="6686550" h="285115">
                  <a:moveTo>
                    <a:pt x="535216" y="6667"/>
                  </a:moveTo>
                  <a:lnTo>
                    <a:pt x="502513" y="6667"/>
                  </a:lnTo>
                  <a:lnTo>
                    <a:pt x="502513" y="122288"/>
                  </a:lnTo>
                  <a:lnTo>
                    <a:pt x="469493" y="122288"/>
                  </a:lnTo>
                  <a:lnTo>
                    <a:pt x="469493" y="9842"/>
                  </a:lnTo>
                  <a:lnTo>
                    <a:pt x="437108" y="9842"/>
                  </a:lnTo>
                  <a:lnTo>
                    <a:pt x="437108" y="276352"/>
                  </a:lnTo>
                  <a:lnTo>
                    <a:pt x="469493" y="276352"/>
                  </a:lnTo>
                  <a:lnTo>
                    <a:pt x="469493" y="152146"/>
                  </a:lnTo>
                  <a:lnTo>
                    <a:pt x="502513" y="152146"/>
                  </a:lnTo>
                  <a:lnTo>
                    <a:pt x="502513" y="284289"/>
                  </a:lnTo>
                  <a:lnTo>
                    <a:pt x="535216" y="284289"/>
                  </a:lnTo>
                  <a:lnTo>
                    <a:pt x="535216" y="152146"/>
                  </a:lnTo>
                  <a:lnTo>
                    <a:pt x="535216" y="122288"/>
                  </a:lnTo>
                  <a:lnTo>
                    <a:pt x="535216" y="6667"/>
                  </a:lnTo>
                  <a:close/>
                </a:path>
                <a:path w="6686550" h="285115">
                  <a:moveTo>
                    <a:pt x="735850" y="221716"/>
                  </a:moveTo>
                  <a:lnTo>
                    <a:pt x="716813" y="198247"/>
                  </a:lnTo>
                  <a:lnTo>
                    <a:pt x="698512" y="174345"/>
                  </a:lnTo>
                  <a:lnTo>
                    <a:pt x="681189" y="150291"/>
                  </a:lnTo>
                  <a:lnTo>
                    <a:pt x="680948" y="149923"/>
                  </a:lnTo>
                  <a:lnTo>
                    <a:pt x="665403" y="126733"/>
                  </a:lnTo>
                  <a:lnTo>
                    <a:pt x="657237" y="49872"/>
                  </a:lnTo>
                  <a:lnTo>
                    <a:pt x="719810" y="49872"/>
                  </a:lnTo>
                  <a:lnTo>
                    <a:pt x="719810" y="20637"/>
                  </a:lnTo>
                  <a:lnTo>
                    <a:pt x="557860" y="20637"/>
                  </a:lnTo>
                  <a:lnTo>
                    <a:pt x="557860" y="49872"/>
                  </a:lnTo>
                  <a:lnTo>
                    <a:pt x="623900" y="49872"/>
                  </a:lnTo>
                  <a:lnTo>
                    <a:pt x="623900" y="91795"/>
                  </a:lnTo>
                  <a:lnTo>
                    <a:pt x="599313" y="152082"/>
                  </a:lnTo>
                  <a:lnTo>
                    <a:pt x="561949" y="201803"/>
                  </a:lnTo>
                  <a:lnTo>
                    <a:pt x="542137" y="225526"/>
                  </a:lnTo>
                  <a:lnTo>
                    <a:pt x="563524" y="247764"/>
                  </a:lnTo>
                  <a:lnTo>
                    <a:pt x="584415" y="223050"/>
                  </a:lnTo>
                  <a:lnTo>
                    <a:pt x="604672" y="198247"/>
                  </a:lnTo>
                  <a:lnTo>
                    <a:pt x="623709" y="173748"/>
                  </a:lnTo>
                  <a:lnTo>
                    <a:pt x="640880" y="149923"/>
                  </a:lnTo>
                  <a:lnTo>
                    <a:pt x="657555" y="172974"/>
                  </a:lnTo>
                  <a:lnTo>
                    <a:pt x="675195" y="195859"/>
                  </a:lnTo>
                  <a:lnTo>
                    <a:pt x="694080" y="219290"/>
                  </a:lnTo>
                  <a:lnTo>
                    <a:pt x="714463" y="243941"/>
                  </a:lnTo>
                  <a:lnTo>
                    <a:pt x="735850" y="221716"/>
                  </a:lnTo>
                  <a:close/>
                </a:path>
                <a:path w="6686550" h="285115">
                  <a:moveTo>
                    <a:pt x="824534" y="107683"/>
                  </a:moveTo>
                  <a:lnTo>
                    <a:pt x="785215" y="107683"/>
                  </a:lnTo>
                  <a:lnTo>
                    <a:pt x="785215" y="6667"/>
                  </a:lnTo>
                  <a:lnTo>
                    <a:pt x="752513" y="6667"/>
                  </a:lnTo>
                  <a:lnTo>
                    <a:pt x="752513" y="284607"/>
                  </a:lnTo>
                  <a:lnTo>
                    <a:pt x="785215" y="284607"/>
                  </a:lnTo>
                  <a:lnTo>
                    <a:pt x="785215" y="137541"/>
                  </a:lnTo>
                  <a:lnTo>
                    <a:pt x="824534" y="137541"/>
                  </a:lnTo>
                  <a:lnTo>
                    <a:pt x="824534" y="107683"/>
                  </a:lnTo>
                  <a:close/>
                </a:path>
                <a:path w="6686550" h="285115">
                  <a:moveTo>
                    <a:pt x="982078" y="20637"/>
                  </a:moveTo>
                  <a:lnTo>
                    <a:pt x="836790" y="20637"/>
                  </a:lnTo>
                  <a:lnTo>
                    <a:pt x="836790" y="49872"/>
                  </a:lnTo>
                  <a:lnTo>
                    <a:pt x="949375" y="49872"/>
                  </a:lnTo>
                  <a:lnTo>
                    <a:pt x="949375" y="97193"/>
                  </a:lnTo>
                  <a:lnTo>
                    <a:pt x="935215" y="134366"/>
                  </a:lnTo>
                  <a:lnTo>
                    <a:pt x="888758" y="178828"/>
                  </a:lnTo>
                  <a:lnTo>
                    <a:pt x="831443" y="225209"/>
                  </a:lnTo>
                  <a:lnTo>
                    <a:pt x="850315" y="247764"/>
                  </a:lnTo>
                  <a:lnTo>
                    <a:pt x="908380" y="201815"/>
                  </a:lnTo>
                  <a:lnTo>
                    <a:pt x="961948" y="151828"/>
                  </a:lnTo>
                  <a:lnTo>
                    <a:pt x="981100" y="114935"/>
                  </a:lnTo>
                  <a:lnTo>
                    <a:pt x="982078" y="100050"/>
                  </a:lnTo>
                  <a:lnTo>
                    <a:pt x="982078" y="20637"/>
                  </a:lnTo>
                  <a:close/>
                </a:path>
                <a:path w="6686550" h="285115">
                  <a:moveTo>
                    <a:pt x="1101255" y="110858"/>
                  </a:moveTo>
                  <a:lnTo>
                    <a:pt x="1061948" y="110858"/>
                  </a:lnTo>
                  <a:lnTo>
                    <a:pt x="1061948" y="6667"/>
                  </a:lnTo>
                  <a:lnTo>
                    <a:pt x="1029246" y="6667"/>
                  </a:lnTo>
                  <a:lnTo>
                    <a:pt x="1029246" y="284607"/>
                  </a:lnTo>
                  <a:lnTo>
                    <a:pt x="1061948" y="284607"/>
                  </a:lnTo>
                  <a:lnTo>
                    <a:pt x="1061948" y="140716"/>
                  </a:lnTo>
                  <a:lnTo>
                    <a:pt x="1101255" y="140716"/>
                  </a:lnTo>
                  <a:lnTo>
                    <a:pt x="1101255" y="110858"/>
                  </a:lnTo>
                  <a:close/>
                </a:path>
                <a:path w="6686550" h="285115">
                  <a:moveTo>
                    <a:pt x="1336865" y="115938"/>
                  </a:moveTo>
                  <a:lnTo>
                    <a:pt x="1332953" y="95923"/>
                  </a:lnTo>
                  <a:lnTo>
                    <a:pt x="1332687" y="94500"/>
                  </a:lnTo>
                  <a:lnTo>
                    <a:pt x="1320825" y="79565"/>
                  </a:lnTo>
                  <a:lnTo>
                    <a:pt x="1304163" y="71666"/>
                  </a:lnTo>
                  <a:lnTo>
                    <a:pt x="1304163" y="115938"/>
                  </a:lnTo>
                  <a:lnTo>
                    <a:pt x="1301902" y="126301"/>
                  </a:lnTo>
                  <a:lnTo>
                    <a:pt x="1295755" y="132372"/>
                  </a:lnTo>
                  <a:lnTo>
                    <a:pt x="1286649" y="135229"/>
                  </a:lnTo>
                  <a:lnTo>
                    <a:pt x="1275549" y="135953"/>
                  </a:lnTo>
                  <a:lnTo>
                    <a:pt x="1237183" y="135953"/>
                  </a:lnTo>
                  <a:lnTo>
                    <a:pt x="1226083" y="135229"/>
                  </a:lnTo>
                  <a:lnTo>
                    <a:pt x="1216977" y="132372"/>
                  </a:lnTo>
                  <a:lnTo>
                    <a:pt x="1210830" y="126301"/>
                  </a:lnTo>
                  <a:lnTo>
                    <a:pt x="1208570" y="115938"/>
                  </a:lnTo>
                  <a:lnTo>
                    <a:pt x="1210830" y="105575"/>
                  </a:lnTo>
                  <a:lnTo>
                    <a:pt x="1216977" y="99504"/>
                  </a:lnTo>
                  <a:lnTo>
                    <a:pt x="1226083" y="96634"/>
                  </a:lnTo>
                  <a:lnTo>
                    <a:pt x="1237183" y="95923"/>
                  </a:lnTo>
                  <a:lnTo>
                    <a:pt x="1275549" y="95923"/>
                  </a:lnTo>
                  <a:lnTo>
                    <a:pt x="1286649" y="96634"/>
                  </a:lnTo>
                  <a:lnTo>
                    <a:pt x="1295755" y="99504"/>
                  </a:lnTo>
                  <a:lnTo>
                    <a:pt x="1301902" y="105575"/>
                  </a:lnTo>
                  <a:lnTo>
                    <a:pt x="1304163" y="115938"/>
                  </a:lnTo>
                  <a:lnTo>
                    <a:pt x="1304163" y="71666"/>
                  </a:lnTo>
                  <a:lnTo>
                    <a:pt x="1302372" y="70815"/>
                  </a:lnTo>
                  <a:lnTo>
                    <a:pt x="1278382" y="67970"/>
                  </a:lnTo>
                  <a:lnTo>
                    <a:pt x="1234351" y="67970"/>
                  </a:lnTo>
                  <a:lnTo>
                    <a:pt x="1210348" y="70815"/>
                  </a:lnTo>
                  <a:lnTo>
                    <a:pt x="1191895" y="79565"/>
                  </a:lnTo>
                  <a:lnTo>
                    <a:pt x="1180045" y="94500"/>
                  </a:lnTo>
                  <a:lnTo>
                    <a:pt x="1175867" y="115938"/>
                  </a:lnTo>
                  <a:lnTo>
                    <a:pt x="1180045" y="137363"/>
                  </a:lnTo>
                  <a:lnTo>
                    <a:pt x="1191895" y="152311"/>
                  </a:lnTo>
                  <a:lnTo>
                    <a:pt x="1210348" y="161048"/>
                  </a:lnTo>
                  <a:lnTo>
                    <a:pt x="1234351" y="163906"/>
                  </a:lnTo>
                  <a:lnTo>
                    <a:pt x="1278382" y="163906"/>
                  </a:lnTo>
                  <a:lnTo>
                    <a:pt x="1302372" y="161048"/>
                  </a:lnTo>
                  <a:lnTo>
                    <a:pt x="1320825" y="152311"/>
                  </a:lnTo>
                  <a:lnTo>
                    <a:pt x="1332687" y="137363"/>
                  </a:lnTo>
                  <a:lnTo>
                    <a:pt x="1332953" y="135953"/>
                  </a:lnTo>
                  <a:lnTo>
                    <a:pt x="1336865" y="115938"/>
                  </a:lnTo>
                  <a:close/>
                </a:path>
                <a:path w="6686550" h="285115">
                  <a:moveTo>
                    <a:pt x="1343787" y="25412"/>
                  </a:moveTo>
                  <a:lnTo>
                    <a:pt x="1272717" y="25412"/>
                  </a:lnTo>
                  <a:lnTo>
                    <a:pt x="1272717" y="0"/>
                  </a:lnTo>
                  <a:lnTo>
                    <a:pt x="1240015" y="0"/>
                  </a:lnTo>
                  <a:lnTo>
                    <a:pt x="1240015" y="25412"/>
                  </a:lnTo>
                  <a:lnTo>
                    <a:pt x="1168311" y="25412"/>
                  </a:lnTo>
                  <a:lnTo>
                    <a:pt x="1168311" y="54635"/>
                  </a:lnTo>
                  <a:lnTo>
                    <a:pt x="1343787" y="54635"/>
                  </a:lnTo>
                  <a:lnTo>
                    <a:pt x="1343787" y="25412"/>
                  </a:lnTo>
                  <a:close/>
                </a:path>
                <a:path w="6686550" h="285115">
                  <a:moveTo>
                    <a:pt x="1406359" y="182638"/>
                  </a:moveTo>
                  <a:lnTo>
                    <a:pt x="1373657" y="182638"/>
                  </a:lnTo>
                  <a:lnTo>
                    <a:pt x="1373657" y="203288"/>
                  </a:lnTo>
                  <a:lnTo>
                    <a:pt x="1373657" y="230606"/>
                  </a:lnTo>
                  <a:lnTo>
                    <a:pt x="1373657" y="254749"/>
                  </a:lnTo>
                  <a:lnTo>
                    <a:pt x="1233411" y="254749"/>
                  </a:lnTo>
                  <a:lnTo>
                    <a:pt x="1233411" y="230606"/>
                  </a:lnTo>
                  <a:lnTo>
                    <a:pt x="1373657" y="230606"/>
                  </a:lnTo>
                  <a:lnTo>
                    <a:pt x="1373657" y="203288"/>
                  </a:lnTo>
                  <a:lnTo>
                    <a:pt x="1233411" y="203288"/>
                  </a:lnTo>
                  <a:lnTo>
                    <a:pt x="1233411" y="182638"/>
                  </a:lnTo>
                  <a:lnTo>
                    <a:pt x="1200708" y="182638"/>
                  </a:lnTo>
                  <a:lnTo>
                    <a:pt x="1200708" y="282067"/>
                  </a:lnTo>
                  <a:lnTo>
                    <a:pt x="1406359" y="282067"/>
                  </a:lnTo>
                  <a:lnTo>
                    <a:pt x="1406359" y="254749"/>
                  </a:lnTo>
                  <a:lnTo>
                    <a:pt x="1406359" y="230606"/>
                  </a:lnTo>
                  <a:lnTo>
                    <a:pt x="1406359" y="203288"/>
                  </a:lnTo>
                  <a:lnTo>
                    <a:pt x="1406359" y="182638"/>
                  </a:lnTo>
                  <a:close/>
                </a:path>
                <a:path w="6686550" h="285115">
                  <a:moveTo>
                    <a:pt x="1443151" y="76225"/>
                  </a:moveTo>
                  <a:lnTo>
                    <a:pt x="1406359" y="76225"/>
                  </a:lnTo>
                  <a:lnTo>
                    <a:pt x="1406359" y="6667"/>
                  </a:lnTo>
                  <a:lnTo>
                    <a:pt x="1373657" y="6667"/>
                  </a:lnTo>
                  <a:lnTo>
                    <a:pt x="1373657" y="171843"/>
                  </a:lnTo>
                  <a:lnTo>
                    <a:pt x="1406359" y="171843"/>
                  </a:lnTo>
                  <a:lnTo>
                    <a:pt x="1406359" y="106095"/>
                  </a:lnTo>
                  <a:lnTo>
                    <a:pt x="1443151" y="106095"/>
                  </a:lnTo>
                  <a:lnTo>
                    <a:pt x="1443151" y="76225"/>
                  </a:lnTo>
                  <a:close/>
                </a:path>
                <a:path w="6686550" h="285115">
                  <a:moveTo>
                    <a:pt x="1628381" y="95288"/>
                  </a:moveTo>
                  <a:lnTo>
                    <a:pt x="1622018" y="62750"/>
                  </a:lnTo>
                  <a:lnTo>
                    <a:pt x="1608632" y="43192"/>
                  </a:lnTo>
                  <a:lnTo>
                    <a:pt x="1604403" y="37007"/>
                  </a:lnTo>
                  <a:lnTo>
                    <a:pt x="1595678" y="31483"/>
                  </a:lnTo>
                  <a:lnTo>
                    <a:pt x="1595678" y="95288"/>
                  </a:lnTo>
                  <a:lnTo>
                    <a:pt x="1591729" y="116027"/>
                  </a:lnTo>
                  <a:lnTo>
                    <a:pt x="1580857" y="132537"/>
                  </a:lnTo>
                  <a:lnTo>
                    <a:pt x="1564500" y="143446"/>
                  </a:lnTo>
                  <a:lnTo>
                    <a:pt x="1544104" y="147383"/>
                  </a:lnTo>
                  <a:lnTo>
                    <a:pt x="1523707" y="143446"/>
                  </a:lnTo>
                  <a:lnTo>
                    <a:pt x="1507350" y="132537"/>
                  </a:lnTo>
                  <a:lnTo>
                    <a:pt x="1496479" y="116027"/>
                  </a:lnTo>
                  <a:lnTo>
                    <a:pt x="1492529" y="95288"/>
                  </a:lnTo>
                  <a:lnTo>
                    <a:pt x="1496479" y="74549"/>
                  </a:lnTo>
                  <a:lnTo>
                    <a:pt x="1507350" y="58051"/>
                  </a:lnTo>
                  <a:lnTo>
                    <a:pt x="1523707" y="47142"/>
                  </a:lnTo>
                  <a:lnTo>
                    <a:pt x="1544104" y="43192"/>
                  </a:lnTo>
                  <a:lnTo>
                    <a:pt x="1564500" y="47142"/>
                  </a:lnTo>
                  <a:lnTo>
                    <a:pt x="1580857" y="58051"/>
                  </a:lnTo>
                  <a:lnTo>
                    <a:pt x="1591729" y="74549"/>
                  </a:lnTo>
                  <a:lnTo>
                    <a:pt x="1595678" y="95288"/>
                  </a:lnTo>
                  <a:lnTo>
                    <a:pt x="1595678" y="31483"/>
                  </a:lnTo>
                  <a:lnTo>
                    <a:pt x="1577695" y="20066"/>
                  </a:lnTo>
                  <a:lnTo>
                    <a:pt x="1544104" y="13970"/>
                  </a:lnTo>
                  <a:lnTo>
                    <a:pt x="1510499" y="20066"/>
                  </a:lnTo>
                  <a:lnTo>
                    <a:pt x="1483804" y="37007"/>
                  </a:lnTo>
                  <a:lnTo>
                    <a:pt x="1466176" y="62750"/>
                  </a:lnTo>
                  <a:lnTo>
                    <a:pt x="1459826" y="95288"/>
                  </a:lnTo>
                  <a:lnTo>
                    <a:pt x="1466176" y="127825"/>
                  </a:lnTo>
                  <a:lnTo>
                    <a:pt x="1483804" y="153581"/>
                  </a:lnTo>
                  <a:lnTo>
                    <a:pt x="1510499" y="170510"/>
                  </a:lnTo>
                  <a:lnTo>
                    <a:pt x="1544104" y="176606"/>
                  </a:lnTo>
                  <a:lnTo>
                    <a:pt x="1577695" y="170510"/>
                  </a:lnTo>
                  <a:lnTo>
                    <a:pt x="1604403" y="153581"/>
                  </a:lnTo>
                  <a:lnTo>
                    <a:pt x="1608632" y="147383"/>
                  </a:lnTo>
                  <a:lnTo>
                    <a:pt x="1622018" y="127825"/>
                  </a:lnTo>
                  <a:lnTo>
                    <a:pt x="1628381" y="95288"/>
                  </a:lnTo>
                  <a:close/>
                </a:path>
                <a:path w="6686550" h="285115">
                  <a:moveTo>
                    <a:pt x="1652587" y="214401"/>
                  </a:moveTo>
                  <a:lnTo>
                    <a:pt x="1451013" y="214401"/>
                  </a:lnTo>
                  <a:lnTo>
                    <a:pt x="1451013" y="243624"/>
                  </a:lnTo>
                  <a:lnTo>
                    <a:pt x="1652587" y="243624"/>
                  </a:lnTo>
                  <a:lnTo>
                    <a:pt x="1652587" y="214401"/>
                  </a:lnTo>
                  <a:close/>
                </a:path>
                <a:path w="6686550" h="285115">
                  <a:moveTo>
                    <a:pt x="1697875" y="6667"/>
                  </a:moveTo>
                  <a:lnTo>
                    <a:pt x="1665173" y="6667"/>
                  </a:lnTo>
                  <a:lnTo>
                    <a:pt x="1665173" y="284607"/>
                  </a:lnTo>
                  <a:lnTo>
                    <a:pt x="1697875" y="284607"/>
                  </a:lnTo>
                  <a:lnTo>
                    <a:pt x="1697875" y="6667"/>
                  </a:lnTo>
                  <a:close/>
                </a:path>
                <a:path w="6686550" h="285115">
                  <a:moveTo>
                    <a:pt x="1863280" y="155321"/>
                  </a:moveTo>
                  <a:lnTo>
                    <a:pt x="1858695" y="127482"/>
                  </a:lnTo>
                  <a:lnTo>
                    <a:pt x="1858606" y="127355"/>
                  </a:lnTo>
                  <a:lnTo>
                    <a:pt x="1850529" y="114033"/>
                  </a:lnTo>
                  <a:lnTo>
                    <a:pt x="1845221" y="105448"/>
                  </a:lnTo>
                  <a:lnTo>
                    <a:pt x="1830578" y="95580"/>
                  </a:lnTo>
                  <a:lnTo>
                    <a:pt x="1830578" y="157543"/>
                  </a:lnTo>
                  <a:lnTo>
                    <a:pt x="1830578" y="177558"/>
                  </a:lnTo>
                  <a:lnTo>
                    <a:pt x="1828266" y="196291"/>
                  </a:lnTo>
                  <a:lnTo>
                    <a:pt x="1821497" y="209918"/>
                  </a:lnTo>
                  <a:lnTo>
                    <a:pt x="1810550" y="218249"/>
                  </a:lnTo>
                  <a:lnTo>
                    <a:pt x="1795678" y="221081"/>
                  </a:lnTo>
                  <a:lnTo>
                    <a:pt x="1780667" y="218249"/>
                  </a:lnTo>
                  <a:lnTo>
                    <a:pt x="1769732" y="209918"/>
                  </a:lnTo>
                  <a:lnTo>
                    <a:pt x="1763039" y="196291"/>
                  </a:lnTo>
                  <a:lnTo>
                    <a:pt x="1760766" y="177558"/>
                  </a:lnTo>
                  <a:lnTo>
                    <a:pt x="1760766" y="157543"/>
                  </a:lnTo>
                  <a:lnTo>
                    <a:pt x="1763039" y="138823"/>
                  </a:lnTo>
                  <a:lnTo>
                    <a:pt x="1769732" y="125183"/>
                  </a:lnTo>
                  <a:lnTo>
                    <a:pt x="1780667" y="116852"/>
                  </a:lnTo>
                  <a:lnTo>
                    <a:pt x="1795678" y="114033"/>
                  </a:lnTo>
                  <a:lnTo>
                    <a:pt x="1810321" y="116852"/>
                  </a:lnTo>
                  <a:lnTo>
                    <a:pt x="1810486" y="116852"/>
                  </a:lnTo>
                  <a:lnTo>
                    <a:pt x="1821345" y="125183"/>
                  </a:lnTo>
                  <a:lnTo>
                    <a:pt x="1822577" y="127482"/>
                  </a:lnTo>
                  <a:lnTo>
                    <a:pt x="1828266" y="138950"/>
                  </a:lnTo>
                  <a:lnTo>
                    <a:pt x="1830578" y="157543"/>
                  </a:lnTo>
                  <a:lnTo>
                    <a:pt x="1830578" y="95580"/>
                  </a:lnTo>
                  <a:lnTo>
                    <a:pt x="1824075" y="91186"/>
                  </a:lnTo>
                  <a:lnTo>
                    <a:pt x="1823897" y="91186"/>
                  </a:lnTo>
                  <a:lnTo>
                    <a:pt x="1795678" y="86080"/>
                  </a:lnTo>
                  <a:lnTo>
                    <a:pt x="1767065" y="91186"/>
                  </a:lnTo>
                  <a:lnTo>
                    <a:pt x="1745830" y="105448"/>
                  </a:lnTo>
                  <a:lnTo>
                    <a:pt x="1732610" y="127355"/>
                  </a:lnTo>
                  <a:lnTo>
                    <a:pt x="1732597" y="127482"/>
                  </a:lnTo>
                  <a:lnTo>
                    <a:pt x="1728063" y="155321"/>
                  </a:lnTo>
                  <a:lnTo>
                    <a:pt x="1728063" y="179781"/>
                  </a:lnTo>
                  <a:lnTo>
                    <a:pt x="1732610" y="207759"/>
                  </a:lnTo>
                  <a:lnTo>
                    <a:pt x="1745830" y="229654"/>
                  </a:lnTo>
                  <a:lnTo>
                    <a:pt x="1767065" y="243928"/>
                  </a:lnTo>
                  <a:lnTo>
                    <a:pt x="1795678" y="249034"/>
                  </a:lnTo>
                  <a:lnTo>
                    <a:pt x="1824151" y="243928"/>
                  </a:lnTo>
                  <a:lnTo>
                    <a:pt x="1845398" y="229654"/>
                  </a:lnTo>
                  <a:lnTo>
                    <a:pt x="1850605" y="221081"/>
                  </a:lnTo>
                  <a:lnTo>
                    <a:pt x="1858695" y="207759"/>
                  </a:lnTo>
                  <a:lnTo>
                    <a:pt x="1863280" y="179781"/>
                  </a:lnTo>
                  <a:lnTo>
                    <a:pt x="1863280" y="155321"/>
                  </a:lnTo>
                  <a:close/>
                </a:path>
                <a:path w="6686550" h="285115">
                  <a:moveTo>
                    <a:pt x="1867687" y="40652"/>
                  </a:moveTo>
                  <a:lnTo>
                    <a:pt x="1812023" y="40652"/>
                  </a:lnTo>
                  <a:lnTo>
                    <a:pt x="1812023" y="3810"/>
                  </a:lnTo>
                  <a:lnTo>
                    <a:pt x="1779320" y="3810"/>
                  </a:lnTo>
                  <a:lnTo>
                    <a:pt x="1779320" y="40652"/>
                  </a:lnTo>
                  <a:lnTo>
                    <a:pt x="1723656" y="40652"/>
                  </a:lnTo>
                  <a:lnTo>
                    <a:pt x="1723656" y="68605"/>
                  </a:lnTo>
                  <a:lnTo>
                    <a:pt x="1867687" y="68605"/>
                  </a:lnTo>
                  <a:lnTo>
                    <a:pt x="1867687" y="40652"/>
                  </a:lnTo>
                  <a:close/>
                </a:path>
                <a:path w="6686550" h="285115">
                  <a:moveTo>
                    <a:pt x="1984044" y="6667"/>
                  </a:moveTo>
                  <a:lnTo>
                    <a:pt x="1951329" y="6667"/>
                  </a:lnTo>
                  <a:lnTo>
                    <a:pt x="1951329" y="122288"/>
                  </a:lnTo>
                  <a:lnTo>
                    <a:pt x="1918309" y="122288"/>
                  </a:lnTo>
                  <a:lnTo>
                    <a:pt x="1918309" y="9842"/>
                  </a:lnTo>
                  <a:lnTo>
                    <a:pt x="1885924" y="9842"/>
                  </a:lnTo>
                  <a:lnTo>
                    <a:pt x="1885924" y="276352"/>
                  </a:lnTo>
                  <a:lnTo>
                    <a:pt x="1918309" y="276352"/>
                  </a:lnTo>
                  <a:lnTo>
                    <a:pt x="1918309" y="152146"/>
                  </a:lnTo>
                  <a:lnTo>
                    <a:pt x="1951329" y="152146"/>
                  </a:lnTo>
                  <a:lnTo>
                    <a:pt x="1951329" y="284289"/>
                  </a:lnTo>
                  <a:lnTo>
                    <a:pt x="1984044" y="284289"/>
                  </a:lnTo>
                  <a:lnTo>
                    <a:pt x="1984044" y="152146"/>
                  </a:lnTo>
                  <a:lnTo>
                    <a:pt x="1984044" y="122288"/>
                  </a:lnTo>
                  <a:lnTo>
                    <a:pt x="1984044" y="6667"/>
                  </a:lnTo>
                  <a:close/>
                </a:path>
                <a:path w="6686550" h="285115">
                  <a:moveTo>
                    <a:pt x="2324366" y="127050"/>
                  </a:moveTo>
                  <a:lnTo>
                    <a:pt x="2275713" y="102755"/>
                  </a:lnTo>
                  <a:lnTo>
                    <a:pt x="2231288" y="77508"/>
                  </a:lnTo>
                  <a:lnTo>
                    <a:pt x="2215883" y="47637"/>
                  </a:lnTo>
                  <a:lnTo>
                    <a:pt x="2215883" y="40652"/>
                  </a:lnTo>
                  <a:lnTo>
                    <a:pt x="2310219" y="40652"/>
                  </a:lnTo>
                  <a:lnTo>
                    <a:pt x="2310219" y="11430"/>
                  </a:lnTo>
                  <a:lnTo>
                    <a:pt x="2087575" y="11430"/>
                  </a:lnTo>
                  <a:lnTo>
                    <a:pt x="2087575" y="40652"/>
                  </a:lnTo>
                  <a:lnTo>
                    <a:pt x="2181288" y="40652"/>
                  </a:lnTo>
                  <a:lnTo>
                    <a:pt x="2181288" y="47637"/>
                  </a:lnTo>
                  <a:lnTo>
                    <a:pt x="2145334" y="89712"/>
                  </a:lnTo>
                  <a:lnTo>
                    <a:pt x="2097163" y="115557"/>
                  </a:lnTo>
                  <a:lnTo>
                    <a:pt x="2073427" y="127050"/>
                  </a:lnTo>
                  <a:lnTo>
                    <a:pt x="2094179" y="151511"/>
                  </a:lnTo>
                  <a:lnTo>
                    <a:pt x="2120709" y="138874"/>
                  </a:lnTo>
                  <a:lnTo>
                    <a:pt x="2147214" y="124993"/>
                  </a:lnTo>
                  <a:lnTo>
                    <a:pt x="2173300" y="110147"/>
                  </a:lnTo>
                  <a:lnTo>
                    <a:pt x="2198586" y="94653"/>
                  </a:lnTo>
                  <a:lnTo>
                    <a:pt x="2223973" y="110147"/>
                  </a:lnTo>
                  <a:lnTo>
                    <a:pt x="2250275" y="124993"/>
                  </a:lnTo>
                  <a:lnTo>
                    <a:pt x="2276995" y="138874"/>
                  </a:lnTo>
                  <a:lnTo>
                    <a:pt x="2303615" y="151511"/>
                  </a:lnTo>
                  <a:lnTo>
                    <a:pt x="2324366" y="127050"/>
                  </a:lnTo>
                  <a:close/>
                </a:path>
                <a:path w="6686550" h="285115">
                  <a:moveTo>
                    <a:pt x="2334437" y="168033"/>
                  </a:moveTo>
                  <a:lnTo>
                    <a:pt x="2063369" y="168033"/>
                  </a:lnTo>
                  <a:lnTo>
                    <a:pt x="2063369" y="197256"/>
                  </a:lnTo>
                  <a:lnTo>
                    <a:pt x="2182228" y="197256"/>
                  </a:lnTo>
                  <a:lnTo>
                    <a:pt x="2182228" y="284607"/>
                  </a:lnTo>
                  <a:lnTo>
                    <a:pt x="2215565" y="284607"/>
                  </a:lnTo>
                  <a:lnTo>
                    <a:pt x="2215565" y="197256"/>
                  </a:lnTo>
                  <a:lnTo>
                    <a:pt x="2334437" y="197256"/>
                  </a:lnTo>
                  <a:lnTo>
                    <a:pt x="2334437" y="168033"/>
                  </a:lnTo>
                  <a:close/>
                </a:path>
                <a:path w="6686550" h="285115">
                  <a:moveTo>
                    <a:pt x="2591981" y="6667"/>
                  </a:moveTo>
                  <a:lnTo>
                    <a:pt x="2559278" y="6667"/>
                  </a:lnTo>
                  <a:lnTo>
                    <a:pt x="2559278" y="106730"/>
                  </a:lnTo>
                  <a:lnTo>
                    <a:pt x="2512415" y="106730"/>
                  </a:lnTo>
                  <a:lnTo>
                    <a:pt x="2512415" y="90525"/>
                  </a:lnTo>
                  <a:lnTo>
                    <a:pt x="2506688" y="59207"/>
                  </a:lnTo>
                  <a:lnTo>
                    <a:pt x="2495372" y="41922"/>
                  </a:lnTo>
                  <a:lnTo>
                    <a:pt x="2490571" y="34582"/>
                  </a:lnTo>
                  <a:lnTo>
                    <a:pt x="2479611" y="27482"/>
                  </a:lnTo>
                  <a:lnTo>
                    <a:pt x="2479611" y="90525"/>
                  </a:lnTo>
                  <a:lnTo>
                    <a:pt x="2479611" y="168033"/>
                  </a:lnTo>
                  <a:lnTo>
                    <a:pt x="2476563" y="187413"/>
                  </a:lnTo>
                  <a:lnTo>
                    <a:pt x="2467495" y="202971"/>
                  </a:lnTo>
                  <a:lnTo>
                    <a:pt x="2453055" y="213042"/>
                  </a:lnTo>
                  <a:lnTo>
                    <a:pt x="2433802" y="216623"/>
                  </a:lnTo>
                  <a:lnTo>
                    <a:pt x="2414562" y="213042"/>
                  </a:lnTo>
                  <a:lnTo>
                    <a:pt x="2400122" y="202971"/>
                  </a:lnTo>
                  <a:lnTo>
                    <a:pt x="2391041" y="187413"/>
                  </a:lnTo>
                  <a:lnTo>
                    <a:pt x="2387993" y="168033"/>
                  </a:lnTo>
                  <a:lnTo>
                    <a:pt x="2387993" y="90525"/>
                  </a:lnTo>
                  <a:lnTo>
                    <a:pt x="2391041" y="71132"/>
                  </a:lnTo>
                  <a:lnTo>
                    <a:pt x="2400122" y="55587"/>
                  </a:lnTo>
                  <a:lnTo>
                    <a:pt x="2414562" y="45504"/>
                  </a:lnTo>
                  <a:lnTo>
                    <a:pt x="2433802" y="41922"/>
                  </a:lnTo>
                  <a:lnTo>
                    <a:pt x="2453055" y="45504"/>
                  </a:lnTo>
                  <a:lnTo>
                    <a:pt x="2467495" y="55587"/>
                  </a:lnTo>
                  <a:lnTo>
                    <a:pt x="2476563" y="71132"/>
                  </a:lnTo>
                  <a:lnTo>
                    <a:pt x="2479611" y="90525"/>
                  </a:lnTo>
                  <a:lnTo>
                    <a:pt x="2479611" y="27482"/>
                  </a:lnTo>
                  <a:lnTo>
                    <a:pt x="2465717" y="18478"/>
                  </a:lnTo>
                  <a:lnTo>
                    <a:pt x="2433802" y="12700"/>
                  </a:lnTo>
                  <a:lnTo>
                    <a:pt x="2401887" y="18478"/>
                  </a:lnTo>
                  <a:lnTo>
                    <a:pt x="2377046" y="34582"/>
                  </a:lnTo>
                  <a:lnTo>
                    <a:pt x="2360930" y="59207"/>
                  </a:lnTo>
                  <a:lnTo>
                    <a:pt x="2355189" y="90525"/>
                  </a:lnTo>
                  <a:lnTo>
                    <a:pt x="2355189" y="168033"/>
                  </a:lnTo>
                  <a:lnTo>
                    <a:pt x="2360930" y="199351"/>
                  </a:lnTo>
                  <a:lnTo>
                    <a:pt x="2377046" y="223977"/>
                  </a:lnTo>
                  <a:lnTo>
                    <a:pt x="2401887" y="240080"/>
                  </a:lnTo>
                  <a:lnTo>
                    <a:pt x="2433802" y="245846"/>
                  </a:lnTo>
                  <a:lnTo>
                    <a:pt x="2465717" y="240080"/>
                  </a:lnTo>
                  <a:lnTo>
                    <a:pt x="2490571" y="223977"/>
                  </a:lnTo>
                  <a:lnTo>
                    <a:pt x="2495372" y="216623"/>
                  </a:lnTo>
                  <a:lnTo>
                    <a:pt x="2506688" y="199351"/>
                  </a:lnTo>
                  <a:lnTo>
                    <a:pt x="2512415" y="168033"/>
                  </a:lnTo>
                  <a:lnTo>
                    <a:pt x="2512415" y="136588"/>
                  </a:lnTo>
                  <a:lnTo>
                    <a:pt x="2559278" y="136588"/>
                  </a:lnTo>
                  <a:lnTo>
                    <a:pt x="2559278" y="284607"/>
                  </a:lnTo>
                  <a:lnTo>
                    <a:pt x="2591981" y="284607"/>
                  </a:lnTo>
                  <a:lnTo>
                    <a:pt x="2591981" y="136588"/>
                  </a:lnTo>
                  <a:lnTo>
                    <a:pt x="2591981" y="106730"/>
                  </a:lnTo>
                  <a:lnTo>
                    <a:pt x="2591981" y="6667"/>
                  </a:lnTo>
                  <a:close/>
                </a:path>
                <a:path w="6686550" h="285115">
                  <a:moveTo>
                    <a:pt x="2887891" y="236486"/>
                  </a:moveTo>
                  <a:lnTo>
                    <a:pt x="2769031" y="236486"/>
                  </a:lnTo>
                  <a:lnTo>
                    <a:pt x="2769031" y="167563"/>
                  </a:lnTo>
                  <a:lnTo>
                    <a:pt x="2863685" y="167563"/>
                  </a:lnTo>
                  <a:lnTo>
                    <a:pt x="2863685" y="138201"/>
                  </a:lnTo>
                  <a:lnTo>
                    <a:pt x="2676893" y="138201"/>
                  </a:lnTo>
                  <a:lnTo>
                    <a:pt x="2676893" y="45034"/>
                  </a:lnTo>
                  <a:lnTo>
                    <a:pt x="2860535" y="45034"/>
                  </a:lnTo>
                  <a:lnTo>
                    <a:pt x="2860535" y="15671"/>
                  </a:lnTo>
                  <a:lnTo>
                    <a:pt x="2644178" y="15671"/>
                  </a:lnTo>
                  <a:lnTo>
                    <a:pt x="2644178" y="45034"/>
                  </a:lnTo>
                  <a:lnTo>
                    <a:pt x="2644178" y="138201"/>
                  </a:lnTo>
                  <a:lnTo>
                    <a:pt x="2644178" y="167563"/>
                  </a:lnTo>
                  <a:lnTo>
                    <a:pt x="2735694" y="167563"/>
                  </a:lnTo>
                  <a:lnTo>
                    <a:pt x="2735694" y="236486"/>
                  </a:lnTo>
                  <a:lnTo>
                    <a:pt x="2616822" y="236486"/>
                  </a:lnTo>
                  <a:lnTo>
                    <a:pt x="2616822" y="265849"/>
                  </a:lnTo>
                  <a:lnTo>
                    <a:pt x="2887891" y="265849"/>
                  </a:lnTo>
                  <a:lnTo>
                    <a:pt x="2887891" y="236486"/>
                  </a:lnTo>
                  <a:close/>
                </a:path>
                <a:path w="6686550" h="285115">
                  <a:moveTo>
                    <a:pt x="3115335" y="20637"/>
                  </a:moveTo>
                  <a:lnTo>
                    <a:pt x="2970047" y="20637"/>
                  </a:lnTo>
                  <a:lnTo>
                    <a:pt x="2970047" y="49872"/>
                  </a:lnTo>
                  <a:lnTo>
                    <a:pt x="3082633" y="49872"/>
                  </a:lnTo>
                  <a:lnTo>
                    <a:pt x="3082633" y="97193"/>
                  </a:lnTo>
                  <a:lnTo>
                    <a:pt x="3068472" y="134366"/>
                  </a:lnTo>
                  <a:lnTo>
                    <a:pt x="3022015" y="178828"/>
                  </a:lnTo>
                  <a:lnTo>
                    <a:pt x="2964700" y="225209"/>
                  </a:lnTo>
                  <a:lnTo>
                    <a:pt x="2983573" y="247764"/>
                  </a:lnTo>
                  <a:lnTo>
                    <a:pt x="3041624" y="201815"/>
                  </a:lnTo>
                  <a:lnTo>
                    <a:pt x="3095206" y="151828"/>
                  </a:lnTo>
                  <a:lnTo>
                    <a:pt x="3114357" y="114935"/>
                  </a:lnTo>
                  <a:lnTo>
                    <a:pt x="3115335" y="100050"/>
                  </a:lnTo>
                  <a:lnTo>
                    <a:pt x="3115335" y="20637"/>
                  </a:lnTo>
                  <a:close/>
                </a:path>
                <a:path w="6686550" h="285115">
                  <a:moveTo>
                    <a:pt x="3234512" y="110858"/>
                  </a:moveTo>
                  <a:lnTo>
                    <a:pt x="3195205" y="110858"/>
                  </a:lnTo>
                  <a:lnTo>
                    <a:pt x="3195205" y="6667"/>
                  </a:lnTo>
                  <a:lnTo>
                    <a:pt x="3162503" y="6667"/>
                  </a:lnTo>
                  <a:lnTo>
                    <a:pt x="3162503" y="284607"/>
                  </a:lnTo>
                  <a:lnTo>
                    <a:pt x="3195205" y="284607"/>
                  </a:lnTo>
                  <a:lnTo>
                    <a:pt x="3195205" y="140716"/>
                  </a:lnTo>
                  <a:lnTo>
                    <a:pt x="3234512" y="140716"/>
                  </a:lnTo>
                  <a:lnTo>
                    <a:pt x="3234512" y="110858"/>
                  </a:lnTo>
                  <a:close/>
                </a:path>
                <a:path w="6686550" h="285115">
                  <a:moveTo>
                    <a:pt x="3377908" y="155321"/>
                  </a:moveTo>
                  <a:lnTo>
                    <a:pt x="3373323" y="127482"/>
                  </a:lnTo>
                  <a:lnTo>
                    <a:pt x="3373234" y="127355"/>
                  </a:lnTo>
                  <a:lnTo>
                    <a:pt x="3365157" y="114033"/>
                  </a:lnTo>
                  <a:lnTo>
                    <a:pt x="3359848" y="105448"/>
                  </a:lnTo>
                  <a:lnTo>
                    <a:pt x="3345205" y="95567"/>
                  </a:lnTo>
                  <a:lnTo>
                    <a:pt x="3345205" y="157543"/>
                  </a:lnTo>
                  <a:lnTo>
                    <a:pt x="3345205" y="177558"/>
                  </a:lnTo>
                  <a:lnTo>
                    <a:pt x="3342894" y="196291"/>
                  </a:lnTo>
                  <a:lnTo>
                    <a:pt x="3336125" y="209918"/>
                  </a:lnTo>
                  <a:lnTo>
                    <a:pt x="3325177" y="218249"/>
                  </a:lnTo>
                  <a:lnTo>
                    <a:pt x="3310305" y="221081"/>
                  </a:lnTo>
                  <a:lnTo>
                    <a:pt x="3295294" y="218249"/>
                  </a:lnTo>
                  <a:lnTo>
                    <a:pt x="3284359" y="209918"/>
                  </a:lnTo>
                  <a:lnTo>
                    <a:pt x="3277666" y="196291"/>
                  </a:lnTo>
                  <a:lnTo>
                    <a:pt x="3275393" y="177558"/>
                  </a:lnTo>
                  <a:lnTo>
                    <a:pt x="3275393" y="157543"/>
                  </a:lnTo>
                  <a:lnTo>
                    <a:pt x="3277666" y="138823"/>
                  </a:lnTo>
                  <a:lnTo>
                    <a:pt x="3284359" y="125183"/>
                  </a:lnTo>
                  <a:lnTo>
                    <a:pt x="3295294" y="116852"/>
                  </a:lnTo>
                  <a:lnTo>
                    <a:pt x="3310305" y="114033"/>
                  </a:lnTo>
                  <a:lnTo>
                    <a:pt x="3324949" y="116852"/>
                  </a:lnTo>
                  <a:lnTo>
                    <a:pt x="3325114" y="116852"/>
                  </a:lnTo>
                  <a:lnTo>
                    <a:pt x="3335972" y="125183"/>
                  </a:lnTo>
                  <a:lnTo>
                    <a:pt x="3337204" y="127482"/>
                  </a:lnTo>
                  <a:lnTo>
                    <a:pt x="3342894" y="138950"/>
                  </a:lnTo>
                  <a:lnTo>
                    <a:pt x="3345205" y="157543"/>
                  </a:lnTo>
                  <a:lnTo>
                    <a:pt x="3345205" y="95567"/>
                  </a:lnTo>
                  <a:lnTo>
                    <a:pt x="3338715" y="91186"/>
                  </a:lnTo>
                  <a:lnTo>
                    <a:pt x="3338525" y="91186"/>
                  </a:lnTo>
                  <a:lnTo>
                    <a:pt x="3310305" y="86080"/>
                  </a:lnTo>
                  <a:lnTo>
                    <a:pt x="3281692" y="91186"/>
                  </a:lnTo>
                  <a:lnTo>
                    <a:pt x="3260458" y="105448"/>
                  </a:lnTo>
                  <a:lnTo>
                    <a:pt x="3247237" y="127355"/>
                  </a:lnTo>
                  <a:lnTo>
                    <a:pt x="3247225" y="127482"/>
                  </a:lnTo>
                  <a:lnTo>
                    <a:pt x="3242691" y="155321"/>
                  </a:lnTo>
                  <a:lnTo>
                    <a:pt x="3242691" y="179781"/>
                  </a:lnTo>
                  <a:lnTo>
                    <a:pt x="3247237" y="207759"/>
                  </a:lnTo>
                  <a:lnTo>
                    <a:pt x="3260458" y="229654"/>
                  </a:lnTo>
                  <a:lnTo>
                    <a:pt x="3281692" y="243928"/>
                  </a:lnTo>
                  <a:lnTo>
                    <a:pt x="3310305" y="249034"/>
                  </a:lnTo>
                  <a:lnTo>
                    <a:pt x="3338779" y="243928"/>
                  </a:lnTo>
                  <a:lnTo>
                    <a:pt x="3360026" y="229654"/>
                  </a:lnTo>
                  <a:lnTo>
                    <a:pt x="3365233" y="221081"/>
                  </a:lnTo>
                  <a:lnTo>
                    <a:pt x="3373323" y="207759"/>
                  </a:lnTo>
                  <a:lnTo>
                    <a:pt x="3377908" y="179781"/>
                  </a:lnTo>
                  <a:lnTo>
                    <a:pt x="3377908" y="155321"/>
                  </a:lnTo>
                  <a:close/>
                </a:path>
                <a:path w="6686550" h="285115">
                  <a:moveTo>
                    <a:pt x="3382314" y="40652"/>
                  </a:moveTo>
                  <a:lnTo>
                    <a:pt x="3326650" y="40652"/>
                  </a:lnTo>
                  <a:lnTo>
                    <a:pt x="3326650" y="3810"/>
                  </a:lnTo>
                  <a:lnTo>
                    <a:pt x="3293948" y="3810"/>
                  </a:lnTo>
                  <a:lnTo>
                    <a:pt x="3293948" y="40652"/>
                  </a:lnTo>
                  <a:lnTo>
                    <a:pt x="3238284" y="40652"/>
                  </a:lnTo>
                  <a:lnTo>
                    <a:pt x="3238284" y="68605"/>
                  </a:lnTo>
                  <a:lnTo>
                    <a:pt x="3382314" y="68605"/>
                  </a:lnTo>
                  <a:lnTo>
                    <a:pt x="3382314" y="40652"/>
                  </a:lnTo>
                  <a:close/>
                </a:path>
                <a:path w="6686550" h="285115">
                  <a:moveTo>
                    <a:pt x="3498672" y="6667"/>
                  </a:moveTo>
                  <a:lnTo>
                    <a:pt x="3465957" y="6667"/>
                  </a:lnTo>
                  <a:lnTo>
                    <a:pt x="3465957" y="122288"/>
                  </a:lnTo>
                  <a:lnTo>
                    <a:pt x="3432949" y="122288"/>
                  </a:lnTo>
                  <a:lnTo>
                    <a:pt x="3432949" y="9842"/>
                  </a:lnTo>
                  <a:lnTo>
                    <a:pt x="3400552" y="9842"/>
                  </a:lnTo>
                  <a:lnTo>
                    <a:pt x="3400552" y="276352"/>
                  </a:lnTo>
                  <a:lnTo>
                    <a:pt x="3432949" y="276352"/>
                  </a:lnTo>
                  <a:lnTo>
                    <a:pt x="3432949" y="152146"/>
                  </a:lnTo>
                  <a:lnTo>
                    <a:pt x="3465957" y="152146"/>
                  </a:lnTo>
                  <a:lnTo>
                    <a:pt x="3465957" y="284289"/>
                  </a:lnTo>
                  <a:lnTo>
                    <a:pt x="3498672" y="284289"/>
                  </a:lnTo>
                  <a:lnTo>
                    <a:pt x="3498672" y="152146"/>
                  </a:lnTo>
                  <a:lnTo>
                    <a:pt x="3498672" y="122288"/>
                  </a:lnTo>
                  <a:lnTo>
                    <a:pt x="3498672" y="6667"/>
                  </a:lnTo>
                  <a:close/>
                </a:path>
                <a:path w="6686550" h="285115">
                  <a:moveTo>
                    <a:pt x="3699294" y="221716"/>
                  </a:moveTo>
                  <a:lnTo>
                    <a:pt x="3680256" y="198247"/>
                  </a:lnTo>
                  <a:lnTo>
                    <a:pt x="3661956" y="174345"/>
                  </a:lnTo>
                  <a:lnTo>
                    <a:pt x="3644633" y="150291"/>
                  </a:lnTo>
                  <a:lnTo>
                    <a:pt x="3644392" y="149923"/>
                  </a:lnTo>
                  <a:lnTo>
                    <a:pt x="3628860" y="126733"/>
                  </a:lnTo>
                  <a:lnTo>
                    <a:pt x="3620681" y="49872"/>
                  </a:lnTo>
                  <a:lnTo>
                    <a:pt x="3683254" y="49872"/>
                  </a:lnTo>
                  <a:lnTo>
                    <a:pt x="3683254" y="20637"/>
                  </a:lnTo>
                  <a:lnTo>
                    <a:pt x="3521303" y="20637"/>
                  </a:lnTo>
                  <a:lnTo>
                    <a:pt x="3521303" y="49872"/>
                  </a:lnTo>
                  <a:lnTo>
                    <a:pt x="3587343" y="49872"/>
                  </a:lnTo>
                  <a:lnTo>
                    <a:pt x="3587343" y="91795"/>
                  </a:lnTo>
                  <a:lnTo>
                    <a:pt x="3562769" y="152082"/>
                  </a:lnTo>
                  <a:lnTo>
                    <a:pt x="3525393" y="201803"/>
                  </a:lnTo>
                  <a:lnTo>
                    <a:pt x="3505581" y="225526"/>
                  </a:lnTo>
                  <a:lnTo>
                    <a:pt x="3526967" y="247764"/>
                  </a:lnTo>
                  <a:lnTo>
                    <a:pt x="3547859" y="223050"/>
                  </a:lnTo>
                  <a:lnTo>
                    <a:pt x="3568128" y="198247"/>
                  </a:lnTo>
                  <a:lnTo>
                    <a:pt x="3587153" y="173748"/>
                  </a:lnTo>
                  <a:lnTo>
                    <a:pt x="3604323" y="149923"/>
                  </a:lnTo>
                  <a:lnTo>
                    <a:pt x="3620998" y="172974"/>
                  </a:lnTo>
                  <a:lnTo>
                    <a:pt x="3638639" y="195859"/>
                  </a:lnTo>
                  <a:lnTo>
                    <a:pt x="3657523" y="219290"/>
                  </a:lnTo>
                  <a:lnTo>
                    <a:pt x="3677907" y="243941"/>
                  </a:lnTo>
                  <a:lnTo>
                    <a:pt x="3699294" y="221716"/>
                  </a:lnTo>
                  <a:close/>
                </a:path>
                <a:path w="6686550" h="285115">
                  <a:moveTo>
                    <a:pt x="3787978" y="107683"/>
                  </a:moveTo>
                  <a:lnTo>
                    <a:pt x="3748671" y="107683"/>
                  </a:lnTo>
                  <a:lnTo>
                    <a:pt x="3748671" y="6667"/>
                  </a:lnTo>
                  <a:lnTo>
                    <a:pt x="3715969" y="6667"/>
                  </a:lnTo>
                  <a:lnTo>
                    <a:pt x="3715969" y="284607"/>
                  </a:lnTo>
                  <a:lnTo>
                    <a:pt x="3748671" y="284607"/>
                  </a:lnTo>
                  <a:lnTo>
                    <a:pt x="3748671" y="137541"/>
                  </a:lnTo>
                  <a:lnTo>
                    <a:pt x="3787978" y="137541"/>
                  </a:lnTo>
                  <a:lnTo>
                    <a:pt x="3787978" y="107683"/>
                  </a:lnTo>
                  <a:close/>
                </a:path>
                <a:path w="6686550" h="285115">
                  <a:moveTo>
                    <a:pt x="4035780" y="80772"/>
                  </a:moveTo>
                  <a:lnTo>
                    <a:pt x="3848036" y="80772"/>
                  </a:lnTo>
                  <a:lnTo>
                    <a:pt x="3848036" y="4191"/>
                  </a:lnTo>
                  <a:lnTo>
                    <a:pt x="3815334" y="4191"/>
                  </a:lnTo>
                  <a:lnTo>
                    <a:pt x="3815334" y="80772"/>
                  </a:lnTo>
                  <a:lnTo>
                    <a:pt x="3815334" y="108851"/>
                  </a:lnTo>
                  <a:lnTo>
                    <a:pt x="4035780" y="108851"/>
                  </a:lnTo>
                  <a:lnTo>
                    <a:pt x="4035780" y="80772"/>
                  </a:lnTo>
                  <a:close/>
                </a:path>
                <a:path w="6686550" h="285115">
                  <a:moveTo>
                    <a:pt x="4040174" y="253085"/>
                  </a:moveTo>
                  <a:lnTo>
                    <a:pt x="3851186" y="253085"/>
                  </a:lnTo>
                  <a:lnTo>
                    <a:pt x="3851186" y="194373"/>
                  </a:lnTo>
                  <a:lnTo>
                    <a:pt x="3818483" y="194373"/>
                  </a:lnTo>
                  <a:lnTo>
                    <a:pt x="3818483" y="253085"/>
                  </a:lnTo>
                  <a:lnTo>
                    <a:pt x="3818483" y="282435"/>
                  </a:lnTo>
                  <a:lnTo>
                    <a:pt x="4040174" y="282435"/>
                  </a:lnTo>
                  <a:lnTo>
                    <a:pt x="4040174" y="253085"/>
                  </a:lnTo>
                  <a:close/>
                </a:path>
                <a:path w="6686550" h="285115">
                  <a:moveTo>
                    <a:pt x="4060304" y="143256"/>
                  </a:moveTo>
                  <a:lnTo>
                    <a:pt x="3789235" y="143256"/>
                  </a:lnTo>
                  <a:lnTo>
                    <a:pt x="3789235" y="172478"/>
                  </a:lnTo>
                  <a:lnTo>
                    <a:pt x="4060304" y="172478"/>
                  </a:lnTo>
                  <a:lnTo>
                    <a:pt x="4060304" y="143256"/>
                  </a:lnTo>
                  <a:close/>
                </a:path>
                <a:path w="6686550" h="285115">
                  <a:moveTo>
                    <a:pt x="4373423" y="11849"/>
                  </a:moveTo>
                  <a:lnTo>
                    <a:pt x="4340707" y="11849"/>
                  </a:lnTo>
                  <a:lnTo>
                    <a:pt x="4340707" y="41198"/>
                  </a:lnTo>
                  <a:lnTo>
                    <a:pt x="4340707" y="105016"/>
                  </a:lnTo>
                  <a:lnTo>
                    <a:pt x="4192917" y="105016"/>
                  </a:lnTo>
                  <a:lnTo>
                    <a:pt x="4192917" y="41198"/>
                  </a:lnTo>
                  <a:lnTo>
                    <a:pt x="4340707" y="41198"/>
                  </a:lnTo>
                  <a:lnTo>
                    <a:pt x="4340707" y="11849"/>
                  </a:lnTo>
                  <a:lnTo>
                    <a:pt x="4160215" y="11849"/>
                  </a:lnTo>
                  <a:lnTo>
                    <a:pt x="4160215" y="41198"/>
                  </a:lnTo>
                  <a:lnTo>
                    <a:pt x="4160215" y="105016"/>
                  </a:lnTo>
                  <a:lnTo>
                    <a:pt x="4160215" y="134378"/>
                  </a:lnTo>
                  <a:lnTo>
                    <a:pt x="4373423" y="134378"/>
                  </a:lnTo>
                  <a:lnTo>
                    <a:pt x="4373423" y="105130"/>
                  </a:lnTo>
                  <a:lnTo>
                    <a:pt x="4373423" y="41198"/>
                  </a:lnTo>
                  <a:lnTo>
                    <a:pt x="4373423" y="40652"/>
                  </a:lnTo>
                  <a:lnTo>
                    <a:pt x="4373423" y="11849"/>
                  </a:lnTo>
                  <a:close/>
                </a:path>
                <a:path w="6686550" h="285115">
                  <a:moveTo>
                    <a:pt x="4402353" y="168033"/>
                  </a:moveTo>
                  <a:lnTo>
                    <a:pt x="4131284" y="168033"/>
                  </a:lnTo>
                  <a:lnTo>
                    <a:pt x="4131284" y="197256"/>
                  </a:lnTo>
                  <a:lnTo>
                    <a:pt x="4250144" y="197256"/>
                  </a:lnTo>
                  <a:lnTo>
                    <a:pt x="4250144" y="284607"/>
                  </a:lnTo>
                  <a:lnTo>
                    <a:pt x="4283481" y="284607"/>
                  </a:lnTo>
                  <a:lnTo>
                    <a:pt x="4283481" y="197256"/>
                  </a:lnTo>
                  <a:lnTo>
                    <a:pt x="4402353" y="197256"/>
                  </a:lnTo>
                  <a:lnTo>
                    <a:pt x="4402353" y="168033"/>
                  </a:lnTo>
                  <a:close/>
                </a:path>
                <a:path w="6686550" h="285115">
                  <a:moveTo>
                    <a:pt x="4669015" y="163271"/>
                  </a:moveTo>
                  <a:lnTo>
                    <a:pt x="4621136" y="129870"/>
                  </a:lnTo>
                  <a:lnTo>
                    <a:pt x="4577512" y="94335"/>
                  </a:lnTo>
                  <a:lnTo>
                    <a:pt x="4560519" y="59715"/>
                  </a:lnTo>
                  <a:lnTo>
                    <a:pt x="4560519" y="44462"/>
                  </a:lnTo>
                  <a:lnTo>
                    <a:pt x="4654867" y="44462"/>
                  </a:lnTo>
                  <a:lnTo>
                    <a:pt x="4654867" y="15240"/>
                  </a:lnTo>
                  <a:lnTo>
                    <a:pt x="4432224" y="15240"/>
                  </a:lnTo>
                  <a:lnTo>
                    <a:pt x="4432224" y="44462"/>
                  </a:lnTo>
                  <a:lnTo>
                    <a:pt x="4525937" y="44462"/>
                  </a:lnTo>
                  <a:lnTo>
                    <a:pt x="4525937" y="59715"/>
                  </a:lnTo>
                  <a:lnTo>
                    <a:pt x="4508957" y="94335"/>
                  </a:lnTo>
                  <a:lnTo>
                    <a:pt x="4465637" y="129870"/>
                  </a:lnTo>
                  <a:lnTo>
                    <a:pt x="4418076" y="163271"/>
                  </a:lnTo>
                  <a:lnTo>
                    <a:pt x="4438828" y="188036"/>
                  </a:lnTo>
                  <a:lnTo>
                    <a:pt x="4465358" y="169926"/>
                  </a:lnTo>
                  <a:lnTo>
                    <a:pt x="4491850" y="150761"/>
                  </a:lnTo>
                  <a:lnTo>
                    <a:pt x="4517936" y="130467"/>
                  </a:lnTo>
                  <a:lnTo>
                    <a:pt x="4543234" y="108953"/>
                  </a:lnTo>
                  <a:lnTo>
                    <a:pt x="4568622" y="130467"/>
                  </a:lnTo>
                  <a:lnTo>
                    <a:pt x="4594923" y="150761"/>
                  </a:lnTo>
                  <a:lnTo>
                    <a:pt x="4621631" y="169926"/>
                  </a:lnTo>
                  <a:lnTo>
                    <a:pt x="4648263" y="188036"/>
                  </a:lnTo>
                  <a:lnTo>
                    <a:pt x="4669015" y="163271"/>
                  </a:lnTo>
                  <a:close/>
                </a:path>
                <a:path w="6686550" h="285115">
                  <a:moveTo>
                    <a:pt x="4679073" y="236639"/>
                  </a:moveTo>
                  <a:lnTo>
                    <a:pt x="4560214" y="236639"/>
                  </a:lnTo>
                  <a:lnTo>
                    <a:pt x="4560214" y="163906"/>
                  </a:lnTo>
                  <a:lnTo>
                    <a:pt x="4526877" y="163906"/>
                  </a:lnTo>
                  <a:lnTo>
                    <a:pt x="4526877" y="236639"/>
                  </a:lnTo>
                  <a:lnTo>
                    <a:pt x="4408005" y="236639"/>
                  </a:lnTo>
                  <a:lnTo>
                    <a:pt x="4408005" y="265861"/>
                  </a:lnTo>
                  <a:lnTo>
                    <a:pt x="4679073" y="265861"/>
                  </a:lnTo>
                  <a:lnTo>
                    <a:pt x="4679073" y="236639"/>
                  </a:lnTo>
                  <a:close/>
                </a:path>
                <a:path w="6686550" h="285115">
                  <a:moveTo>
                    <a:pt x="4934420" y="6667"/>
                  </a:moveTo>
                  <a:lnTo>
                    <a:pt x="4901717" y="6667"/>
                  </a:lnTo>
                  <a:lnTo>
                    <a:pt x="4901717" y="82270"/>
                  </a:lnTo>
                  <a:lnTo>
                    <a:pt x="4847323" y="82270"/>
                  </a:lnTo>
                  <a:lnTo>
                    <a:pt x="4847323" y="15557"/>
                  </a:lnTo>
                  <a:lnTo>
                    <a:pt x="4702035" y="15557"/>
                  </a:lnTo>
                  <a:lnTo>
                    <a:pt x="4702035" y="44780"/>
                  </a:lnTo>
                  <a:lnTo>
                    <a:pt x="4814608" y="44780"/>
                  </a:lnTo>
                  <a:lnTo>
                    <a:pt x="4814608" y="89890"/>
                  </a:lnTo>
                  <a:lnTo>
                    <a:pt x="4777511" y="110959"/>
                  </a:lnTo>
                  <a:lnTo>
                    <a:pt x="4719752" y="134886"/>
                  </a:lnTo>
                  <a:lnTo>
                    <a:pt x="4690402" y="146431"/>
                  </a:lnTo>
                  <a:lnTo>
                    <a:pt x="4702035" y="172161"/>
                  </a:lnTo>
                  <a:lnTo>
                    <a:pt x="4760963" y="149491"/>
                  </a:lnTo>
                  <a:lnTo>
                    <a:pt x="4816818" y="126098"/>
                  </a:lnTo>
                  <a:lnTo>
                    <a:pt x="4837252" y="111493"/>
                  </a:lnTo>
                  <a:lnTo>
                    <a:pt x="4901717" y="111493"/>
                  </a:lnTo>
                  <a:lnTo>
                    <a:pt x="4901717" y="212496"/>
                  </a:lnTo>
                  <a:lnTo>
                    <a:pt x="4934420" y="212496"/>
                  </a:lnTo>
                  <a:lnTo>
                    <a:pt x="4934420" y="111493"/>
                  </a:lnTo>
                  <a:lnTo>
                    <a:pt x="4934420" y="82270"/>
                  </a:lnTo>
                  <a:lnTo>
                    <a:pt x="4934420" y="6667"/>
                  </a:lnTo>
                  <a:close/>
                </a:path>
                <a:path w="6686550" h="285115">
                  <a:moveTo>
                    <a:pt x="4941024" y="252844"/>
                  </a:moveTo>
                  <a:lnTo>
                    <a:pt x="4756442" y="252844"/>
                  </a:lnTo>
                  <a:lnTo>
                    <a:pt x="4756442" y="190588"/>
                  </a:lnTo>
                  <a:lnTo>
                    <a:pt x="4723727" y="190588"/>
                  </a:lnTo>
                  <a:lnTo>
                    <a:pt x="4723727" y="282067"/>
                  </a:lnTo>
                  <a:lnTo>
                    <a:pt x="4941024" y="282067"/>
                  </a:lnTo>
                  <a:lnTo>
                    <a:pt x="4941024" y="252844"/>
                  </a:lnTo>
                  <a:close/>
                </a:path>
                <a:path w="6686550" h="285115">
                  <a:moveTo>
                    <a:pt x="5220043" y="221716"/>
                  </a:moveTo>
                  <a:lnTo>
                    <a:pt x="5201005" y="198247"/>
                  </a:lnTo>
                  <a:lnTo>
                    <a:pt x="5182692" y="174345"/>
                  </a:lnTo>
                  <a:lnTo>
                    <a:pt x="5165382" y="150291"/>
                  </a:lnTo>
                  <a:lnTo>
                    <a:pt x="5165141" y="149923"/>
                  </a:lnTo>
                  <a:lnTo>
                    <a:pt x="5149596" y="126733"/>
                  </a:lnTo>
                  <a:lnTo>
                    <a:pt x="5141417" y="69875"/>
                  </a:lnTo>
                  <a:lnTo>
                    <a:pt x="5207152" y="69875"/>
                  </a:lnTo>
                  <a:lnTo>
                    <a:pt x="5207152" y="40652"/>
                  </a:lnTo>
                  <a:lnTo>
                    <a:pt x="5141417" y="40652"/>
                  </a:lnTo>
                  <a:lnTo>
                    <a:pt x="5141417" y="3810"/>
                  </a:lnTo>
                  <a:lnTo>
                    <a:pt x="5108092" y="3810"/>
                  </a:lnTo>
                  <a:lnTo>
                    <a:pt x="5108092" y="40652"/>
                  </a:lnTo>
                  <a:lnTo>
                    <a:pt x="5039855" y="40652"/>
                  </a:lnTo>
                  <a:lnTo>
                    <a:pt x="5039855" y="69875"/>
                  </a:lnTo>
                  <a:lnTo>
                    <a:pt x="5108092" y="69875"/>
                  </a:lnTo>
                  <a:lnTo>
                    <a:pt x="5108092" y="91795"/>
                  </a:lnTo>
                  <a:lnTo>
                    <a:pt x="5083505" y="152082"/>
                  </a:lnTo>
                  <a:lnTo>
                    <a:pt x="5046129" y="201803"/>
                  </a:lnTo>
                  <a:lnTo>
                    <a:pt x="5026330" y="225526"/>
                  </a:lnTo>
                  <a:lnTo>
                    <a:pt x="5047716" y="247764"/>
                  </a:lnTo>
                  <a:lnTo>
                    <a:pt x="5068595" y="223050"/>
                  </a:lnTo>
                  <a:lnTo>
                    <a:pt x="5088864" y="198247"/>
                  </a:lnTo>
                  <a:lnTo>
                    <a:pt x="5107902" y="173748"/>
                  </a:lnTo>
                  <a:lnTo>
                    <a:pt x="5125072" y="149923"/>
                  </a:lnTo>
                  <a:lnTo>
                    <a:pt x="5141747" y="172974"/>
                  </a:lnTo>
                  <a:lnTo>
                    <a:pt x="5159387" y="195859"/>
                  </a:lnTo>
                  <a:lnTo>
                    <a:pt x="5178272" y="219290"/>
                  </a:lnTo>
                  <a:lnTo>
                    <a:pt x="5198656" y="243941"/>
                  </a:lnTo>
                  <a:lnTo>
                    <a:pt x="5220043" y="221716"/>
                  </a:lnTo>
                  <a:close/>
                </a:path>
                <a:path w="6686550" h="285115">
                  <a:moveTo>
                    <a:pt x="5278844" y="6667"/>
                  </a:moveTo>
                  <a:lnTo>
                    <a:pt x="5246141" y="6667"/>
                  </a:lnTo>
                  <a:lnTo>
                    <a:pt x="5246141" y="107683"/>
                  </a:lnTo>
                  <a:lnTo>
                    <a:pt x="5188280" y="107683"/>
                  </a:lnTo>
                  <a:lnTo>
                    <a:pt x="5188280" y="137541"/>
                  </a:lnTo>
                  <a:lnTo>
                    <a:pt x="5246141" y="137541"/>
                  </a:lnTo>
                  <a:lnTo>
                    <a:pt x="5246141" y="284607"/>
                  </a:lnTo>
                  <a:lnTo>
                    <a:pt x="5278844" y="284607"/>
                  </a:lnTo>
                  <a:lnTo>
                    <a:pt x="5278844" y="6667"/>
                  </a:lnTo>
                  <a:close/>
                </a:path>
                <a:path w="6686550" h="285115">
                  <a:moveTo>
                    <a:pt x="5553380" y="87668"/>
                  </a:moveTo>
                  <a:lnTo>
                    <a:pt x="5520664" y="87668"/>
                  </a:lnTo>
                  <a:lnTo>
                    <a:pt x="5520664" y="148018"/>
                  </a:lnTo>
                  <a:lnTo>
                    <a:pt x="5553380" y="148018"/>
                  </a:lnTo>
                  <a:lnTo>
                    <a:pt x="5553380" y="87668"/>
                  </a:lnTo>
                  <a:close/>
                </a:path>
                <a:path w="6686550" h="285115">
                  <a:moveTo>
                    <a:pt x="5553380" y="59067"/>
                  </a:moveTo>
                  <a:lnTo>
                    <a:pt x="5469102" y="59067"/>
                  </a:lnTo>
                  <a:lnTo>
                    <a:pt x="5469102" y="46685"/>
                  </a:lnTo>
                  <a:lnTo>
                    <a:pt x="5469102" y="46304"/>
                  </a:lnTo>
                  <a:lnTo>
                    <a:pt x="5469102" y="10795"/>
                  </a:lnTo>
                  <a:lnTo>
                    <a:pt x="5436387" y="10795"/>
                  </a:lnTo>
                  <a:lnTo>
                    <a:pt x="5436387" y="46304"/>
                  </a:lnTo>
                  <a:lnTo>
                    <a:pt x="5436387" y="74383"/>
                  </a:lnTo>
                  <a:lnTo>
                    <a:pt x="5436387" y="87147"/>
                  </a:lnTo>
                  <a:lnTo>
                    <a:pt x="5436387" y="111404"/>
                  </a:lnTo>
                  <a:lnTo>
                    <a:pt x="5350548" y="111404"/>
                  </a:lnTo>
                  <a:lnTo>
                    <a:pt x="5350548" y="74383"/>
                  </a:lnTo>
                  <a:lnTo>
                    <a:pt x="5436387" y="74383"/>
                  </a:lnTo>
                  <a:lnTo>
                    <a:pt x="5436387" y="46304"/>
                  </a:lnTo>
                  <a:lnTo>
                    <a:pt x="5350548" y="46304"/>
                  </a:lnTo>
                  <a:lnTo>
                    <a:pt x="5350548" y="10566"/>
                  </a:lnTo>
                  <a:lnTo>
                    <a:pt x="5317833" y="10566"/>
                  </a:lnTo>
                  <a:lnTo>
                    <a:pt x="5317833" y="139484"/>
                  </a:lnTo>
                  <a:lnTo>
                    <a:pt x="5469102" y="139484"/>
                  </a:lnTo>
                  <a:lnTo>
                    <a:pt x="5469102" y="111404"/>
                  </a:lnTo>
                  <a:lnTo>
                    <a:pt x="5469102" y="87147"/>
                  </a:lnTo>
                  <a:lnTo>
                    <a:pt x="5553380" y="87147"/>
                  </a:lnTo>
                  <a:lnTo>
                    <a:pt x="5553380" y="74383"/>
                  </a:lnTo>
                  <a:lnTo>
                    <a:pt x="5553380" y="59067"/>
                  </a:lnTo>
                  <a:close/>
                </a:path>
                <a:path w="6686550" h="285115">
                  <a:moveTo>
                    <a:pt x="5553380" y="6667"/>
                  </a:moveTo>
                  <a:lnTo>
                    <a:pt x="5520664" y="6667"/>
                  </a:lnTo>
                  <a:lnTo>
                    <a:pt x="5520664" y="58445"/>
                  </a:lnTo>
                  <a:lnTo>
                    <a:pt x="5553380" y="58445"/>
                  </a:lnTo>
                  <a:lnTo>
                    <a:pt x="5553380" y="6667"/>
                  </a:lnTo>
                  <a:close/>
                </a:path>
                <a:path w="6686550" h="285115">
                  <a:moveTo>
                    <a:pt x="5559666" y="255638"/>
                  </a:moveTo>
                  <a:lnTo>
                    <a:pt x="5375389" y="255638"/>
                  </a:lnTo>
                  <a:lnTo>
                    <a:pt x="5375389" y="236486"/>
                  </a:lnTo>
                  <a:lnTo>
                    <a:pt x="5553380" y="236486"/>
                  </a:lnTo>
                  <a:lnTo>
                    <a:pt x="5553380" y="208407"/>
                  </a:lnTo>
                  <a:lnTo>
                    <a:pt x="5553380" y="189268"/>
                  </a:lnTo>
                  <a:lnTo>
                    <a:pt x="5553380" y="159905"/>
                  </a:lnTo>
                  <a:lnTo>
                    <a:pt x="5342369" y="159905"/>
                  </a:lnTo>
                  <a:lnTo>
                    <a:pt x="5342369" y="189268"/>
                  </a:lnTo>
                  <a:lnTo>
                    <a:pt x="5520664" y="189268"/>
                  </a:lnTo>
                  <a:lnTo>
                    <a:pt x="5520664" y="208407"/>
                  </a:lnTo>
                  <a:lnTo>
                    <a:pt x="5342687" y="208407"/>
                  </a:lnTo>
                  <a:lnTo>
                    <a:pt x="5342687" y="236486"/>
                  </a:lnTo>
                  <a:lnTo>
                    <a:pt x="5342687" y="255638"/>
                  </a:lnTo>
                  <a:lnTo>
                    <a:pt x="5342687" y="284988"/>
                  </a:lnTo>
                  <a:lnTo>
                    <a:pt x="5559666" y="284988"/>
                  </a:lnTo>
                  <a:lnTo>
                    <a:pt x="5559666" y="255638"/>
                  </a:lnTo>
                  <a:close/>
                </a:path>
                <a:path w="6686550" h="285115">
                  <a:moveTo>
                    <a:pt x="5741111" y="52692"/>
                  </a:moveTo>
                  <a:lnTo>
                    <a:pt x="5708408" y="52692"/>
                  </a:lnTo>
                  <a:lnTo>
                    <a:pt x="5708408" y="80772"/>
                  </a:lnTo>
                  <a:lnTo>
                    <a:pt x="5708408" y="121615"/>
                  </a:lnTo>
                  <a:lnTo>
                    <a:pt x="5620982" y="121615"/>
                  </a:lnTo>
                  <a:lnTo>
                    <a:pt x="5620982" y="80772"/>
                  </a:lnTo>
                  <a:lnTo>
                    <a:pt x="5708408" y="80772"/>
                  </a:lnTo>
                  <a:lnTo>
                    <a:pt x="5708408" y="52692"/>
                  </a:lnTo>
                  <a:lnTo>
                    <a:pt x="5620982" y="52692"/>
                  </a:lnTo>
                  <a:lnTo>
                    <a:pt x="5620982" y="10566"/>
                  </a:lnTo>
                  <a:lnTo>
                    <a:pt x="5588279" y="10566"/>
                  </a:lnTo>
                  <a:lnTo>
                    <a:pt x="5588279" y="52692"/>
                  </a:lnTo>
                  <a:lnTo>
                    <a:pt x="5588279" y="80772"/>
                  </a:lnTo>
                  <a:lnTo>
                    <a:pt x="5588279" y="121615"/>
                  </a:lnTo>
                  <a:lnTo>
                    <a:pt x="5588279" y="150964"/>
                  </a:lnTo>
                  <a:lnTo>
                    <a:pt x="5741111" y="150964"/>
                  </a:lnTo>
                  <a:lnTo>
                    <a:pt x="5741111" y="121970"/>
                  </a:lnTo>
                  <a:lnTo>
                    <a:pt x="5741111" y="121615"/>
                  </a:lnTo>
                  <a:lnTo>
                    <a:pt x="5741111" y="80772"/>
                  </a:lnTo>
                  <a:lnTo>
                    <a:pt x="5741111" y="52692"/>
                  </a:lnTo>
                  <a:close/>
                </a:path>
                <a:path w="6686550" h="285115">
                  <a:moveTo>
                    <a:pt x="5741111" y="10795"/>
                  </a:moveTo>
                  <a:lnTo>
                    <a:pt x="5708408" y="10795"/>
                  </a:lnTo>
                  <a:lnTo>
                    <a:pt x="5708408" y="52095"/>
                  </a:lnTo>
                  <a:lnTo>
                    <a:pt x="5741111" y="52095"/>
                  </a:lnTo>
                  <a:lnTo>
                    <a:pt x="5741111" y="10795"/>
                  </a:lnTo>
                  <a:close/>
                </a:path>
                <a:path w="6686550" h="285115">
                  <a:moveTo>
                    <a:pt x="5825388" y="253085"/>
                  </a:moveTo>
                  <a:lnTo>
                    <a:pt x="5646140" y="253085"/>
                  </a:lnTo>
                  <a:lnTo>
                    <a:pt x="5646140" y="209689"/>
                  </a:lnTo>
                  <a:lnTo>
                    <a:pt x="5819102" y="209689"/>
                  </a:lnTo>
                  <a:lnTo>
                    <a:pt x="5819102" y="180327"/>
                  </a:lnTo>
                  <a:lnTo>
                    <a:pt x="5613438" y="180327"/>
                  </a:lnTo>
                  <a:lnTo>
                    <a:pt x="5613438" y="209689"/>
                  </a:lnTo>
                  <a:lnTo>
                    <a:pt x="5613438" y="253085"/>
                  </a:lnTo>
                  <a:lnTo>
                    <a:pt x="5613438" y="282435"/>
                  </a:lnTo>
                  <a:lnTo>
                    <a:pt x="5825388" y="282435"/>
                  </a:lnTo>
                  <a:lnTo>
                    <a:pt x="5825388" y="253085"/>
                  </a:lnTo>
                  <a:close/>
                </a:path>
                <a:path w="6686550" h="285115">
                  <a:moveTo>
                    <a:pt x="5855894" y="66725"/>
                  </a:moveTo>
                  <a:lnTo>
                    <a:pt x="5819102" y="66725"/>
                  </a:lnTo>
                  <a:lnTo>
                    <a:pt x="5819102" y="6743"/>
                  </a:lnTo>
                  <a:lnTo>
                    <a:pt x="5786399" y="6743"/>
                  </a:lnTo>
                  <a:lnTo>
                    <a:pt x="5786399" y="66725"/>
                  </a:lnTo>
                  <a:lnTo>
                    <a:pt x="5786399" y="97358"/>
                  </a:lnTo>
                  <a:lnTo>
                    <a:pt x="5786399" y="166281"/>
                  </a:lnTo>
                  <a:lnTo>
                    <a:pt x="5819102" y="166281"/>
                  </a:lnTo>
                  <a:lnTo>
                    <a:pt x="5819102" y="97358"/>
                  </a:lnTo>
                  <a:lnTo>
                    <a:pt x="5855894" y="97358"/>
                  </a:lnTo>
                  <a:lnTo>
                    <a:pt x="5855894" y="66725"/>
                  </a:lnTo>
                  <a:close/>
                </a:path>
                <a:path w="6686550" h="285115">
                  <a:moveTo>
                    <a:pt x="6101486" y="175336"/>
                  </a:moveTo>
                  <a:lnTo>
                    <a:pt x="6068784" y="175336"/>
                  </a:lnTo>
                  <a:lnTo>
                    <a:pt x="6068784" y="199478"/>
                  </a:lnTo>
                  <a:lnTo>
                    <a:pt x="6068784" y="228066"/>
                  </a:lnTo>
                  <a:lnTo>
                    <a:pt x="6068784" y="252844"/>
                  </a:lnTo>
                  <a:lnTo>
                    <a:pt x="5916587" y="252844"/>
                  </a:lnTo>
                  <a:lnTo>
                    <a:pt x="5916587" y="228066"/>
                  </a:lnTo>
                  <a:lnTo>
                    <a:pt x="6068784" y="228066"/>
                  </a:lnTo>
                  <a:lnTo>
                    <a:pt x="6068784" y="199478"/>
                  </a:lnTo>
                  <a:lnTo>
                    <a:pt x="5916587" y="199478"/>
                  </a:lnTo>
                  <a:lnTo>
                    <a:pt x="5916587" y="175336"/>
                  </a:lnTo>
                  <a:lnTo>
                    <a:pt x="5883872" y="175336"/>
                  </a:lnTo>
                  <a:lnTo>
                    <a:pt x="5883872" y="282067"/>
                  </a:lnTo>
                  <a:lnTo>
                    <a:pt x="6101486" y="282067"/>
                  </a:lnTo>
                  <a:lnTo>
                    <a:pt x="6101486" y="252844"/>
                  </a:lnTo>
                  <a:lnTo>
                    <a:pt x="6101486" y="228066"/>
                  </a:lnTo>
                  <a:lnTo>
                    <a:pt x="6101486" y="199478"/>
                  </a:lnTo>
                  <a:lnTo>
                    <a:pt x="6101486" y="175336"/>
                  </a:lnTo>
                  <a:close/>
                </a:path>
                <a:path w="6686550" h="285115">
                  <a:moveTo>
                    <a:pt x="6116586" y="85445"/>
                  </a:moveTo>
                  <a:lnTo>
                    <a:pt x="6061062" y="59715"/>
                  </a:lnTo>
                  <a:lnTo>
                    <a:pt x="6021616" y="40652"/>
                  </a:lnTo>
                  <a:lnTo>
                    <a:pt x="6009030" y="30492"/>
                  </a:lnTo>
                  <a:lnTo>
                    <a:pt x="6009030" y="4127"/>
                  </a:lnTo>
                  <a:lnTo>
                    <a:pt x="5975705" y="4127"/>
                  </a:lnTo>
                  <a:lnTo>
                    <a:pt x="5975705" y="30492"/>
                  </a:lnTo>
                  <a:lnTo>
                    <a:pt x="5970676" y="36842"/>
                  </a:lnTo>
                  <a:lnTo>
                    <a:pt x="5963120" y="40652"/>
                  </a:lnTo>
                  <a:lnTo>
                    <a:pt x="5940234" y="51854"/>
                  </a:lnTo>
                  <a:lnTo>
                    <a:pt x="5891047" y="74955"/>
                  </a:lnTo>
                  <a:lnTo>
                    <a:pt x="5868149" y="85445"/>
                  </a:lnTo>
                  <a:lnTo>
                    <a:pt x="5882932" y="110540"/>
                  </a:lnTo>
                  <a:lnTo>
                    <a:pt x="5955931" y="77736"/>
                  </a:lnTo>
                  <a:lnTo>
                    <a:pt x="5978677" y="67030"/>
                  </a:lnTo>
                  <a:lnTo>
                    <a:pt x="5992368" y="59715"/>
                  </a:lnTo>
                  <a:lnTo>
                    <a:pt x="6006058" y="67030"/>
                  </a:lnTo>
                  <a:lnTo>
                    <a:pt x="6028804" y="77736"/>
                  </a:lnTo>
                  <a:lnTo>
                    <a:pt x="6101804" y="110540"/>
                  </a:lnTo>
                  <a:lnTo>
                    <a:pt x="6116586" y="85445"/>
                  </a:lnTo>
                  <a:close/>
                </a:path>
                <a:path w="6686550" h="285115">
                  <a:moveTo>
                    <a:pt x="6128220" y="123558"/>
                  </a:moveTo>
                  <a:lnTo>
                    <a:pt x="5857151" y="123558"/>
                  </a:lnTo>
                  <a:lnTo>
                    <a:pt x="5857151" y="152781"/>
                  </a:lnTo>
                  <a:lnTo>
                    <a:pt x="6128220" y="152781"/>
                  </a:lnTo>
                  <a:lnTo>
                    <a:pt x="6128220" y="123558"/>
                  </a:lnTo>
                  <a:close/>
                </a:path>
                <a:path w="6686550" h="285115">
                  <a:moveTo>
                    <a:pt x="6326962" y="204584"/>
                  </a:moveTo>
                  <a:lnTo>
                    <a:pt x="6183566" y="204584"/>
                  </a:lnTo>
                  <a:lnTo>
                    <a:pt x="6183566" y="16954"/>
                  </a:lnTo>
                  <a:lnTo>
                    <a:pt x="6150864" y="16954"/>
                  </a:lnTo>
                  <a:lnTo>
                    <a:pt x="6150864" y="204584"/>
                  </a:lnTo>
                  <a:lnTo>
                    <a:pt x="6150864" y="233934"/>
                  </a:lnTo>
                  <a:lnTo>
                    <a:pt x="6326962" y="233934"/>
                  </a:lnTo>
                  <a:lnTo>
                    <a:pt x="6326962" y="204584"/>
                  </a:lnTo>
                  <a:close/>
                </a:path>
                <a:path w="6686550" h="285115">
                  <a:moveTo>
                    <a:pt x="6385763" y="6667"/>
                  </a:moveTo>
                  <a:lnTo>
                    <a:pt x="6353061" y="6667"/>
                  </a:lnTo>
                  <a:lnTo>
                    <a:pt x="6353061" y="284607"/>
                  </a:lnTo>
                  <a:lnTo>
                    <a:pt x="6385763" y="284607"/>
                  </a:lnTo>
                  <a:lnTo>
                    <a:pt x="6385763" y="6667"/>
                  </a:lnTo>
                  <a:close/>
                </a:path>
                <a:path w="6686550" h="285115">
                  <a:moveTo>
                    <a:pt x="6594259" y="205854"/>
                  </a:moveTo>
                  <a:lnTo>
                    <a:pt x="6455575" y="205854"/>
                  </a:lnTo>
                  <a:lnTo>
                    <a:pt x="6455575" y="50139"/>
                  </a:lnTo>
                  <a:lnTo>
                    <a:pt x="6569418" y="50139"/>
                  </a:lnTo>
                  <a:lnTo>
                    <a:pt x="6569418" y="20777"/>
                  </a:lnTo>
                  <a:lnTo>
                    <a:pt x="6422872" y="20777"/>
                  </a:lnTo>
                  <a:lnTo>
                    <a:pt x="6422872" y="50139"/>
                  </a:lnTo>
                  <a:lnTo>
                    <a:pt x="6422872" y="205854"/>
                  </a:lnTo>
                  <a:lnTo>
                    <a:pt x="6422872" y="235216"/>
                  </a:lnTo>
                  <a:lnTo>
                    <a:pt x="6594259" y="235216"/>
                  </a:lnTo>
                  <a:lnTo>
                    <a:pt x="6594259" y="205854"/>
                  </a:lnTo>
                  <a:close/>
                </a:path>
                <a:path w="6686550" h="285115">
                  <a:moveTo>
                    <a:pt x="6686080" y="107569"/>
                  </a:moveTo>
                  <a:lnTo>
                    <a:pt x="6646773" y="107569"/>
                  </a:lnTo>
                  <a:lnTo>
                    <a:pt x="6646773" y="6743"/>
                  </a:lnTo>
                  <a:lnTo>
                    <a:pt x="6614071" y="6743"/>
                  </a:lnTo>
                  <a:lnTo>
                    <a:pt x="6614071" y="107569"/>
                  </a:lnTo>
                  <a:lnTo>
                    <a:pt x="6614071" y="136931"/>
                  </a:lnTo>
                  <a:lnTo>
                    <a:pt x="6686080" y="136931"/>
                  </a:lnTo>
                  <a:lnTo>
                    <a:pt x="6686080" y="1075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8389214" y="8556865"/>
              <a:ext cx="121285" cy="177800"/>
            </a:xfrm>
            <a:custGeom>
              <a:avLst/>
              <a:gdLst/>
              <a:ahLst/>
              <a:cxnLst/>
              <a:rect l="l" t="t" r="r" b="b"/>
              <a:pathLst>
                <a:path w="121284" h="177800">
                  <a:moveTo>
                    <a:pt x="72009" y="0"/>
                  </a:moveTo>
                  <a:lnTo>
                    <a:pt x="0" y="0"/>
                  </a:lnTo>
                  <a:lnTo>
                    <a:pt x="0" y="29362"/>
                  </a:lnTo>
                  <a:lnTo>
                    <a:pt x="0" y="177419"/>
                  </a:lnTo>
                  <a:lnTo>
                    <a:pt x="32702" y="177419"/>
                  </a:lnTo>
                  <a:lnTo>
                    <a:pt x="32702" y="29362"/>
                  </a:lnTo>
                  <a:lnTo>
                    <a:pt x="72009" y="29362"/>
                  </a:lnTo>
                  <a:lnTo>
                    <a:pt x="72009" y="0"/>
                  </a:lnTo>
                  <a:close/>
                </a:path>
                <a:path w="121284" h="177800">
                  <a:moveTo>
                    <a:pt x="120751" y="131927"/>
                  </a:moveTo>
                  <a:lnTo>
                    <a:pt x="80505" y="131927"/>
                  </a:lnTo>
                  <a:lnTo>
                    <a:pt x="80505" y="172275"/>
                  </a:lnTo>
                  <a:lnTo>
                    <a:pt x="120751" y="172275"/>
                  </a:lnTo>
                  <a:lnTo>
                    <a:pt x="120751" y="13192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1133225" y="8421950"/>
              <a:ext cx="548640" cy="392430"/>
            </a:xfrm>
            <a:custGeom>
              <a:avLst/>
              <a:gdLst/>
              <a:ahLst/>
              <a:cxnLst/>
              <a:rect l="l" t="t" r="r" b="b"/>
              <a:pathLst>
                <a:path w="548639" h="392429">
                  <a:moveTo>
                    <a:pt x="285572" y="392221"/>
                  </a:moveTo>
                  <a:lnTo>
                    <a:pt x="278163" y="390803"/>
                  </a:lnTo>
                  <a:lnTo>
                    <a:pt x="271583" y="386951"/>
                  </a:lnTo>
                  <a:lnTo>
                    <a:pt x="266474" y="381441"/>
                  </a:lnTo>
                  <a:lnTo>
                    <a:pt x="260803" y="375342"/>
                  </a:lnTo>
                  <a:lnTo>
                    <a:pt x="249095" y="336309"/>
                  </a:lnTo>
                  <a:lnTo>
                    <a:pt x="248177" y="328317"/>
                  </a:lnTo>
                  <a:lnTo>
                    <a:pt x="226816" y="329456"/>
                  </a:lnTo>
                  <a:lnTo>
                    <a:pt x="205462" y="330183"/>
                  </a:lnTo>
                  <a:lnTo>
                    <a:pt x="184114" y="330499"/>
                  </a:lnTo>
                  <a:lnTo>
                    <a:pt x="162768" y="330404"/>
                  </a:lnTo>
                  <a:lnTo>
                    <a:pt x="111937" y="328546"/>
                  </a:lnTo>
                  <a:lnTo>
                    <a:pt x="66080" y="323944"/>
                  </a:lnTo>
                  <a:lnTo>
                    <a:pt x="23699" y="301202"/>
                  </a:lnTo>
                  <a:lnTo>
                    <a:pt x="4921" y="260321"/>
                  </a:lnTo>
                  <a:lnTo>
                    <a:pt x="396" y="212591"/>
                  </a:lnTo>
                  <a:lnTo>
                    <a:pt x="0" y="188741"/>
                  </a:lnTo>
                  <a:lnTo>
                    <a:pt x="26" y="180823"/>
                  </a:lnTo>
                  <a:lnTo>
                    <a:pt x="3138" y="142072"/>
                  </a:lnTo>
                  <a:lnTo>
                    <a:pt x="14635" y="103706"/>
                  </a:lnTo>
                  <a:lnTo>
                    <a:pt x="51491" y="72622"/>
                  </a:lnTo>
                  <a:lnTo>
                    <a:pt x="95012" y="64812"/>
                  </a:lnTo>
                  <a:lnTo>
                    <a:pt x="145846" y="62183"/>
                  </a:lnTo>
                  <a:lnTo>
                    <a:pt x="184140" y="61725"/>
                  </a:lnTo>
                  <a:lnTo>
                    <a:pt x="205489" y="62047"/>
                  </a:lnTo>
                  <a:lnTo>
                    <a:pt x="226843" y="62776"/>
                  </a:lnTo>
                  <a:lnTo>
                    <a:pt x="248204" y="63903"/>
                  </a:lnTo>
                  <a:lnTo>
                    <a:pt x="249134" y="55911"/>
                  </a:lnTo>
                  <a:lnTo>
                    <a:pt x="260830" y="16878"/>
                  </a:lnTo>
                  <a:lnTo>
                    <a:pt x="285599" y="0"/>
                  </a:lnTo>
                  <a:lnTo>
                    <a:pt x="303777" y="182"/>
                  </a:lnTo>
                  <a:lnTo>
                    <a:pt x="354318" y="24421"/>
                  </a:lnTo>
                  <a:lnTo>
                    <a:pt x="389325" y="47205"/>
                  </a:lnTo>
                  <a:lnTo>
                    <a:pt x="423330" y="71473"/>
                  </a:lnTo>
                  <a:lnTo>
                    <a:pt x="428065" y="74924"/>
                  </a:lnTo>
                  <a:lnTo>
                    <a:pt x="432799" y="78347"/>
                  </a:lnTo>
                  <a:lnTo>
                    <a:pt x="470833" y="107043"/>
                  </a:lnTo>
                  <a:lnTo>
                    <a:pt x="502855" y="133905"/>
                  </a:lnTo>
                  <a:lnTo>
                    <a:pt x="530968" y="161403"/>
                  </a:lnTo>
                  <a:lnTo>
                    <a:pt x="548542" y="195107"/>
                  </a:lnTo>
                  <a:lnTo>
                    <a:pt x="548542" y="196097"/>
                  </a:lnTo>
                  <a:lnTo>
                    <a:pt x="548516" y="197087"/>
                  </a:lnTo>
                  <a:lnTo>
                    <a:pt x="548462" y="198103"/>
                  </a:lnTo>
                  <a:lnTo>
                    <a:pt x="548355" y="199119"/>
                  </a:lnTo>
                  <a:lnTo>
                    <a:pt x="548195" y="200724"/>
                  </a:lnTo>
                  <a:lnTo>
                    <a:pt x="547927" y="202303"/>
                  </a:lnTo>
                  <a:lnTo>
                    <a:pt x="545734" y="211371"/>
                  </a:lnTo>
                  <a:lnTo>
                    <a:pt x="541668" y="218111"/>
                  </a:lnTo>
                  <a:lnTo>
                    <a:pt x="536773" y="224157"/>
                  </a:lnTo>
                  <a:lnTo>
                    <a:pt x="534927" y="226484"/>
                  </a:lnTo>
                  <a:lnTo>
                    <a:pt x="502828" y="258315"/>
                  </a:lnTo>
                  <a:lnTo>
                    <a:pt x="470806" y="285158"/>
                  </a:lnTo>
                  <a:lnTo>
                    <a:pt x="437480" y="310396"/>
                  </a:lnTo>
                  <a:lnTo>
                    <a:pt x="406374" y="332982"/>
                  </a:lnTo>
                  <a:lnTo>
                    <a:pt x="371973" y="356678"/>
                  </a:lnTo>
                  <a:lnTo>
                    <a:pt x="338716" y="377250"/>
                  </a:lnTo>
                  <a:lnTo>
                    <a:pt x="303765" y="392039"/>
                  </a:lnTo>
                  <a:lnTo>
                    <a:pt x="285572" y="392221"/>
                  </a:lnTo>
                  <a:close/>
                </a:path>
              </a:pathLst>
            </a:custGeom>
            <a:solidFill>
              <a:srgbClr val="9E9E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1133546" y="8421950"/>
              <a:ext cx="548640" cy="367665"/>
            </a:xfrm>
            <a:custGeom>
              <a:avLst/>
              <a:gdLst/>
              <a:ahLst/>
              <a:cxnLst/>
              <a:rect l="l" t="t" r="r" b="b"/>
              <a:pathLst>
                <a:path w="548639" h="367665">
                  <a:moveTo>
                    <a:pt x="412534" y="63903"/>
                  </a:moveTo>
                  <a:lnTo>
                    <a:pt x="247883" y="63903"/>
                  </a:lnTo>
                  <a:lnTo>
                    <a:pt x="248813" y="55911"/>
                  </a:lnTo>
                  <a:lnTo>
                    <a:pt x="260509" y="16878"/>
                  </a:lnTo>
                  <a:lnTo>
                    <a:pt x="285278" y="0"/>
                  </a:lnTo>
                  <a:lnTo>
                    <a:pt x="303456" y="182"/>
                  </a:lnTo>
                  <a:lnTo>
                    <a:pt x="353997" y="24421"/>
                  </a:lnTo>
                  <a:lnTo>
                    <a:pt x="389004" y="47205"/>
                  </a:lnTo>
                  <a:lnTo>
                    <a:pt x="412534" y="63903"/>
                  </a:lnTo>
                  <a:close/>
                </a:path>
                <a:path w="548639" h="367665">
                  <a:moveTo>
                    <a:pt x="203966" y="304805"/>
                  </a:moveTo>
                  <a:lnTo>
                    <a:pt x="173012" y="304805"/>
                  </a:lnTo>
                  <a:lnTo>
                    <a:pt x="156111" y="304449"/>
                  </a:lnTo>
                  <a:lnTo>
                    <a:pt x="104588" y="301782"/>
                  </a:lnTo>
                  <a:lnTo>
                    <a:pt x="57673" y="293116"/>
                  </a:lnTo>
                  <a:lnTo>
                    <a:pt x="20787" y="265497"/>
                  </a:lnTo>
                  <a:lnTo>
                    <a:pt x="4841" y="226163"/>
                  </a:lnTo>
                  <a:lnTo>
                    <a:pt x="1333" y="200724"/>
                  </a:lnTo>
                  <a:lnTo>
                    <a:pt x="1207" y="199524"/>
                  </a:lnTo>
                  <a:lnTo>
                    <a:pt x="406" y="186181"/>
                  </a:lnTo>
                  <a:lnTo>
                    <a:pt x="25" y="173729"/>
                  </a:lnTo>
                  <a:lnTo>
                    <a:pt x="0" y="172905"/>
                  </a:lnTo>
                  <a:lnTo>
                    <a:pt x="263" y="168064"/>
                  </a:lnTo>
                  <a:lnTo>
                    <a:pt x="390" y="165737"/>
                  </a:lnTo>
                  <a:lnTo>
                    <a:pt x="509" y="163543"/>
                  </a:lnTo>
                  <a:lnTo>
                    <a:pt x="8368" y="117537"/>
                  </a:lnTo>
                  <a:lnTo>
                    <a:pt x="36539" y="80086"/>
                  </a:lnTo>
                  <a:lnTo>
                    <a:pt x="80301" y="66018"/>
                  </a:lnTo>
                  <a:lnTo>
                    <a:pt x="129108" y="62776"/>
                  </a:lnTo>
                  <a:lnTo>
                    <a:pt x="166705" y="61725"/>
                  </a:lnTo>
                  <a:lnTo>
                    <a:pt x="183819" y="61725"/>
                  </a:lnTo>
                  <a:lnTo>
                    <a:pt x="205168" y="62047"/>
                  </a:lnTo>
                  <a:lnTo>
                    <a:pt x="226522" y="62776"/>
                  </a:lnTo>
                  <a:lnTo>
                    <a:pt x="247883" y="63903"/>
                  </a:lnTo>
                  <a:lnTo>
                    <a:pt x="412534" y="63903"/>
                  </a:lnTo>
                  <a:lnTo>
                    <a:pt x="453953" y="94288"/>
                  </a:lnTo>
                  <a:lnTo>
                    <a:pt x="486745" y="120208"/>
                  </a:lnTo>
                  <a:lnTo>
                    <a:pt x="516872" y="147373"/>
                  </a:lnTo>
                  <a:lnTo>
                    <a:pt x="544105" y="179780"/>
                  </a:lnTo>
                  <a:lnTo>
                    <a:pt x="548141" y="198103"/>
                  </a:lnTo>
                  <a:lnTo>
                    <a:pt x="547996" y="199524"/>
                  </a:lnTo>
                  <a:lnTo>
                    <a:pt x="520376" y="229988"/>
                  </a:lnTo>
                  <a:lnTo>
                    <a:pt x="487187" y="257787"/>
                  </a:lnTo>
                  <a:lnTo>
                    <a:pt x="454198" y="282737"/>
                  </a:lnTo>
                  <a:lnTo>
                    <a:pt x="440155" y="292982"/>
                  </a:lnTo>
                  <a:lnTo>
                    <a:pt x="439995" y="293116"/>
                  </a:lnTo>
                  <a:lnTo>
                    <a:pt x="425924" y="303280"/>
                  </a:lnTo>
                  <a:lnTo>
                    <a:pt x="249167" y="303280"/>
                  </a:lnTo>
                  <a:lnTo>
                    <a:pt x="234073" y="303987"/>
                  </a:lnTo>
                  <a:lnTo>
                    <a:pt x="220374" y="304449"/>
                  </a:lnTo>
                  <a:lnTo>
                    <a:pt x="221292" y="304449"/>
                  </a:lnTo>
                  <a:lnTo>
                    <a:pt x="203966" y="304805"/>
                  </a:lnTo>
                  <a:close/>
                </a:path>
                <a:path w="548639" h="367665">
                  <a:moveTo>
                    <a:pt x="304324" y="367425"/>
                  </a:moveTo>
                  <a:lnTo>
                    <a:pt x="300793" y="367425"/>
                  </a:lnTo>
                  <a:lnTo>
                    <a:pt x="297315" y="367104"/>
                  </a:lnTo>
                  <a:lnTo>
                    <a:pt x="264774" y="347200"/>
                  </a:lnTo>
                  <a:lnTo>
                    <a:pt x="250451" y="311787"/>
                  </a:lnTo>
                  <a:lnTo>
                    <a:pt x="249167" y="303280"/>
                  </a:lnTo>
                  <a:lnTo>
                    <a:pt x="425924" y="303280"/>
                  </a:lnTo>
                  <a:lnTo>
                    <a:pt x="387671" y="329716"/>
                  </a:lnTo>
                  <a:lnTo>
                    <a:pt x="368468" y="341719"/>
                  </a:lnTo>
                  <a:lnTo>
                    <a:pt x="364830" y="343966"/>
                  </a:lnTo>
                  <a:lnTo>
                    <a:pt x="351336" y="352043"/>
                  </a:lnTo>
                  <a:lnTo>
                    <a:pt x="336563" y="359617"/>
                  </a:lnTo>
                  <a:lnTo>
                    <a:pt x="320797" y="365230"/>
                  </a:lnTo>
                  <a:lnTo>
                    <a:pt x="304324" y="3674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8" name="object 6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456115" y="8466630"/>
              <a:ext cx="150908" cy="1148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287000" cy="10287000"/>
            <a:chOff x="0" y="0"/>
            <a:chExt cx="10287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7000" cy="10287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38516" y="1172527"/>
              <a:ext cx="8321040" cy="746760"/>
            </a:xfrm>
            <a:custGeom>
              <a:avLst/>
              <a:gdLst/>
              <a:ahLst/>
              <a:cxnLst/>
              <a:rect l="l" t="t" r="r" b="b"/>
              <a:pathLst>
                <a:path w="8321040" h="746760">
                  <a:moveTo>
                    <a:pt x="747255" y="571347"/>
                  </a:moveTo>
                  <a:lnTo>
                    <a:pt x="29184" y="571347"/>
                  </a:lnTo>
                  <a:lnTo>
                    <a:pt x="0" y="710272"/>
                  </a:lnTo>
                  <a:lnTo>
                    <a:pt x="718083" y="710272"/>
                  </a:lnTo>
                  <a:lnTo>
                    <a:pt x="747255" y="571347"/>
                  </a:lnTo>
                  <a:close/>
                </a:path>
                <a:path w="8321040" h="746760">
                  <a:moveTo>
                    <a:pt x="782154" y="380314"/>
                  </a:moveTo>
                  <a:lnTo>
                    <a:pt x="754329" y="345363"/>
                  </a:lnTo>
                  <a:lnTo>
                    <a:pt x="726732" y="313461"/>
                  </a:lnTo>
                  <a:lnTo>
                    <a:pt x="699681" y="284149"/>
                  </a:lnTo>
                  <a:lnTo>
                    <a:pt x="659663" y="244944"/>
                  </a:lnTo>
                  <a:lnTo>
                    <a:pt x="614807" y="209702"/>
                  </a:lnTo>
                  <a:lnTo>
                    <a:pt x="582498" y="186791"/>
                  </a:lnTo>
                  <a:lnTo>
                    <a:pt x="548843" y="164109"/>
                  </a:lnTo>
                  <a:lnTo>
                    <a:pt x="557479" y="148323"/>
                  </a:lnTo>
                  <a:lnTo>
                    <a:pt x="579882" y="98996"/>
                  </a:lnTo>
                  <a:lnTo>
                    <a:pt x="597535" y="46736"/>
                  </a:lnTo>
                  <a:lnTo>
                    <a:pt x="602462" y="28663"/>
                  </a:lnTo>
                  <a:lnTo>
                    <a:pt x="440093" y="28663"/>
                  </a:lnTo>
                  <a:lnTo>
                    <a:pt x="431977" y="55689"/>
                  </a:lnTo>
                  <a:lnTo>
                    <a:pt x="421716" y="82054"/>
                  </a:lnTo>
                  <a:lnTo>
                    <a:pt x="394766" y="132854"/>
                  </a:lnTo>
                  <a:lnTo>
                    <a:pt x="359524" y="180822"/>
                  </a:lnTo>
                  <a:lnTo>
                    <a:pt x="316217" y="225767"/>
                  </a:lnTo>
                  <a:lnTo>
                    <a:pt x="265023" y="268528"/>
                  </a:lnTo>
                  <a:lnTo>
                    <a:pt x="208165" y="308254"/>
                  </a:lnTo>
                  <a:lnTo>
                    <a:pt x="145478" y="344716"/>
                  </a:lnTo>
                  <a:lnTo>
                    <a:pt x="76784" y="377710"/>
                  </a:lnTo>
                  <a:lnTo>
                    <a:pt x="138950" y="499275"/>
                  </a:lnTo>
                  <a:lnTo>
                    <a:pt x="178765" y="481799"/>
                  </a:lnTo>
                  <a:lnTo>
                    <a:pt x="218338" y="462368"/>
                  </a:lnTo>
                  <a:lnTo>
                    <a:pt x="257721" y="440766"/>
                  </a:lnTo>
                  <a:lnTo>
                    <a:pt x="296938" y="416788"/>
                  </a:lnTo>
                  <a:lnTo>
                    <a:pt x="333324" y="392366"/>
                  </a:lnTo>
                  <a:lnTo>
                    <a:pt x="368388" y="365988"/>
                  </a:lnTo>
                  <a:lnTo>
                    <a:pt x="402082" y="337883"/>
                  </a:lnTo>
                  <a:lnTo>
                    <a:pt x="434352" y="308254"/>
                  </a:lnTo>
                  <a:lnTo>
                    <a:pt x="447509" y="295224"/>
                  </a:lnTo>
                  <a:lnTo>
                    <a:pt x="460819" y="304076"/>
                  </a:lnTo>
                  <a:lnTo>
                    <a:pt x="500011" y="332562"/>
                  </a:lnTo>
                  <a:lnTo>
                    <a:pt x="552475" y="374243"/>
                  </a:lnTo>
                  <a:lnTo>
                    <a:pt x="579932" y="402678"/>
                  </a:lnTo>
                  <a:lnTo>
                    <a:pt x="606247" y="432409"/>
                  </a:lnTo>
                  <a:lnTo>
                    <a:pt x="631367" y="463677"/>
                  </a:lnTo>
                  <a:lnTo>
                    <a:pt x="655269" y="496671"/>
                  </a:lnTo>
                  <a:lnTo>
                    <a:pt x="782154" y="380314"/>
                  </a:lnTo>
                  <a:close/>
                </a:path>
                <a:path w="8321040" h="746760">
                  <a:moveTo>
                    <a:pt x="1583359" y="21717"/>
                  </a:moveTo>
                  <a:lnTo>
                    <a:pt x="951242" y="21717"/>
                  </a:lnTo>
                  <a:lnTo>
                    <a:pt x="850773" y="500138"/>
                  </a:lnTo>
                  <a:lnTo>
                    <a:pt x="1088682" y="500138"/>
                  </a:lnTo>
                  <a:lnTo>
                    <a:pt x="1071905" y="580021"/>
                  </a:lnTo>
                  <a:lnTo>
                    <a:pt x="791451" y="580021"/>
                  </a:lnTo>
                  <a:lnTo>
                    <a:pt x="764095" y="710272"/>
                  </a:lnTo>
                  <a:lnTo>
                    <a:pt x="1482178" y="710272"/>
                  </a:lnTo>
                  <a:lnTo>
                    <a:pt x="1509522" y="580021"/>
                  </a:lnTo>
                  <a:lnTo>
                    <a:pt x="1229067" y="580021"/>
                  </a:lnTo>
                  <a:lnTo>
                    <a:pt x="1245844" y="500138"/>
                  </a:lnTo>
                  <a:lnTo>
                    <a:pt x="1352575" y="500087"/>
                  </a:lnTo>
                  <a:lnTo>
                    <a:pt x="1399476" y="498729"/>
                  </a:lnTo>
                  <a:lnTo>
                    <a:pt x="1432572" y="495795"/>
                  </a:lnTo>
                  <a:lnTo>
                    <a:pt x="1442427" y="495236"/>
                  </a:lnTo>
                  <a:lnTo>
                    <a:pt x="1485214" y="488530"/>
                  </a:lnTo>
                  <a:lnTo>
                    <a:pt x="1525270" y="360349"/>
                  </a:lnTo>
                  <a:lnTo>
                    <a:pt x="1499831" y="364007"/>
                  </a:lnTo>
                  <a:lnTo>
                    <a:pt x="1481658" y="366077"/>
                  </a:lnTo>
                  <a:lnTo>
                    <a:pt x="1472374" y="366750"/>
                  </a:lnTo>
                  <a:lnTo>
                    <a:pt x="1462976" y="367157"/>
                  </a:lnTo>
                  <a:lnTo>
                    <a:pt x="1453476" y="367296"/>
                  </a:lnTo>
                  <a:lnTo>
                    <a:pt x="1431912" y="368706"/>
                  </a:lnTo>
                  <a:lnTo>
                    <a:pt x="1409611" y="369468"/>
                  </a:lnTo>
                  <a:lnTo>
                    <a:pt x="1362633" y="369900"/>
                  </a:lnTo>
                  <a:lnTo>
                    <a:pt x="1025728" y="369900"/>
                  </a:lnTo>
                  <a:lnTo>
                    <a:pt x="1035037" y="325615"/>
                  </a:lnTo>
                  <a:lnTo>
                    <a:pt x="1510855" y="325615"/>
                  </a:lnTo>
                  <a:lnTo>
                    <a:pt x="1538211" y="195376"/>
                  </a:lnTo>
                  <a:lnTo>
                    <a:pt x="1062380" y="195376"/>
                  </a:lnTo>
                  <a:lnTo>
                    <a:pt x="1071499" y="151955"/>
                  </a:lnTo>
                  <a:lnTo>
                    <a:pt x="1556004" y="151955"/>
                  </a:lnTo>
                  <a:lnTo>
                    <a:pt x="1583359" y="21717"/>
                  </a:lnTo>
                  <a:close/>
                </a:path>
                <a:path w="8321040" h="746760">
                  <a:moveTo>
                    <a:pt x="2108949" y="28663"/>
                  </a:moveTo>
                  <a:lnTo>
                    <a:pt x="1678279" y="28663"/>
                  </a:lnTo>
                  <a:lnTo>
                    <a:pt x="1653120" y="148488"/>
                  </a:lnTo>
                  <a:lnTo>
                    <a:pt x="1929231" y="148488"/>
                  </a:lnTo>
                  <a:lnTo>
                    <a:pt x="1926678" y="160642"/>
                  </a:lnTo>
                  <a:lnTo>
                    <a:pt x="1925612" y="162953"/>
                  </a:lnTo>
                  <a:lnTo>
                    <a:pt x="1924431" y="165125"/>
                  </a:lnTo>
                  <a:lnTo>
                    <a:pt x="1921852" y="169176"/>
                  </a:lnTo>
                  <a:lnTo>
                    <a:pt x="1920735" y="171056"/>
                  </a:lnTo>
                  <a:lnTo>
                    <a:pt x="1919782" y="172796"/>
                  </a:lnTo>
                  <a:lnTo>
                    <a:pt x="1663636" y="172796"/>
                  </a:lnTo>
                  <a:lnTo>
                    <a:pt x="1642122" y="275259"/>
                  </a:lnTo>
                  <a:lnTo>
                    <a:pt x="1781924" y="275259"/>
                  </a:lnTo>
                  <a:lnTo>
                    <a:pt x="1763433" y="282384"/>
                  </a:lnTo>
                  <a:lnTo>
                    <a:pt x="1723847" y="295198"/>
                  </a:lnTo>
                  <a:lnTo>
                    <a:pt x="1680692" y="306108"/>
                  </a:lnTo>
                  <a:lnTo>
                    <a:pt x="1633575" y="315442"/>
                  </a:lnTo>
                  <a:lnTo>
                    <a:pt x="1608518" y="319532"/>
                  </a:lnTo>
                  <a:lnTo>
                    <a:pt x="1626209" y="425462"/>
                  </a:lnTo>
                  <a:lnTo>
                    <a:pt x="1673821" y="420471"/>
                  </a:lnTo>
                  <a:lnTo>
                    <a:pt x="1719681" y="412445"/>
                  </a:lnTo>
                  <a:lnTo>
                    <a:pt x="1763306" y="401586"/>
                  </a:lnTo>
                  <a:lnTo>
                    <a:pt x="1823516" y="381317"/>
                  </a:lnTo>
                  <a:lnTo>
                    <a:pt x="1860181" y="365912"/>
                  </a:lnTo>
                  <a:lnTo>
                    <a:pt x="1894370" y="348107"/>
                  </a:lnTo>
                  <a:lnTo>
                    <a:pt x="1941614" y="316928"/>
                  </a:lnTo>
                  <a:lnTo>
                    <a:pt x="1982228" y="283235"/>
                  </a:lnTo>
                  <a:lnTo>
                    <a:pt x="2017966" y="244868"/>
                  </a:lnTo>
                  <a:lnTo>
                    <a:pt x="2048027" y="203403"/>
                  </a:lnTo>
                  <a:lnTo>
                    <a:pt x="2071433" y="159766"/>
                  </a:lnTo>
                  <a:lnTo>
                    <a:pt x="2089797" y="112229"/>
                  </a:lnTo>
                  <a:lnTo>
                    <a:pt x="2094915" y="95516"/>
                  </a:lnTo>
                  <a:lnTo>
                    <a:pt x="2108949" y="28663"/>
                  </a:lnTo>
                  <a:close/>
                </a:path>
                <a:path w="8321040" h="746760">
                  <a:moveTo>
                    <a:pt x="2240661" y="565264"/>
                  </a:moveTo>
                  <a:lnTo>
                    <a:pt x="2236127" y="527062"/>
                  </a:lnTo>
                  <a:lnTo>
                    <a:pt x="2215362" y="494360"/>
                  </a:lnTo>
                  <a:lnTo>
                    <a:pt x="2177897" y="466826"/>
                  </a:lnTo>
                  <a:lnTo>
                    <a:pt x="2133866" y="450100"/>
                  </a:lnTo>
                  <a:lnTo>
                    <a:pt x="2092883" y="440334"/>
                  </a:lnTo>
                  <a:lnTo>
                    <a:pt x="2068537" y="437007"/>
                  </a:lnTo>
                  <a:lnTo>
                    <a:pt x="2068537" y="582917"/>
                  </a:lnTo>
                  <a:lnTo>
                    <a:pt x="2068360" y="585812"/>
                  </a:lnTo>
                  <a:lnTo>
                    <a:pt x="2044585" y="616343"/>
                  </a:lnTo>
                  <a:lnTo>
                    <a:pt x="1999754" y="627202"/>
                  </a:lnTo>
                  <a:lnTo>
                    <a:pt x="1990953" y="627786"/>
                  </a:lnTo>
                  <a:lnTo>
                    <a:pt x="1983651" y="628561"/>
                  </a:lnTo>
                  <a:lnTo>
                    <a:pt x="1976005" y="629196"/>
                  </a:lnTo>
                  <a:lnTo>
                    <a:pt x="1968004" y="629653"/>
                  </a:lnTo>
                  <a:lnTo>
                    <a:pt x="1959673" y="629945"/>
                  </a:lnTo>
                  <a:lnTo>
                    <a:pt x="1941690" y="630275"/>
                  </a:lnTo>
                  <a:lnTo>
                    <a:pt x="1901215" y="630275"/>
                  </a:lnTo>
                  <a:lnTo>
                    <a:pt x="1859508" y="628561"/>
                  </a:lnTo>
                  <a:lnTo>
                    <a:pt x="1852891" y="627786"/>
                  </a:lnTo>
                  <a:lnTo>
                    <a:pt x="1843747" y="627202"/>
                  </a:lnTo>
                  <a:lnTo>
                    <a:pt x="1835861" y="626186"/>
                  </a:lnTo>
                  <a:lnTo>
                    <a:pt x="1822577" y="623290"/>
                  </a:lnTo>
                  <a:lnTo>
                    <a:pt x="1817128" y="621703"/>
                  </a:lnTo>
                  <a:lnTo>
                    <a:pt x="1812861" y="619963"/>
                  </a:lnTo>
                  <a:lnTo>
                    <a:pt x="1808010" y="618223"/>
                  </a:lnTo>
                  <a:lnTo>
                    <a:pt x="1804060" y="616343"/>
                  </a:lnTo>
                  <a:lnTo>
                    <a:pt x="1797964" y="612292"/>
                  </a:lnTo>
                  <a:lnTo>
                    <a:pt x="1795881" y="609841"/>
                  </a:lnTo>
                  <a:lnTo>
                    <a:pt x="1794751" y="606945"/>
                  </a:lnTo>
                  <a:lnTo>
                    <a:pt x="1793506" y="604621"/>
                  </a:lnTo>
                  <a:lnTo>
                    <a:pt x="1792782" y="601878"/>
                  </a:lnTo>
                  <a:lnTo>
                    <a:pt x="1792376" y="595503"/>
                  </a:lnTo>
                  <a:lnTo>
                    <a:pt x="1792643" y="592175"/>
                  </a:lnTo>
                  <a:lnTo>
                    <a:pt x="1820227" y="560057"/>
                  </a:lnTo>
                  <a:lnTo>
                    <a:pt x="1825802" y="558317"/>
                  </a:lnTo>
                  <a:lnTo>
                    <a:pt x="1830793" y="556577"/>
                  </a:lnTo>
                  <a:lnTo>
                    <a:pt x="1836889" y="555129"/>
                  </a:lnTo>
                  <a:lnTo>
                    <a:pt x="1851266" y="552818"/>
                  </a:lnTo>
                  <a:lnTo>
                    <a:pt x="1869300" y="549630"/>
                  </a:lnTo>
                  <a:lnTo>
                    <a:pt x="1883600" y="548767"/>
                  </a:lnTo>
                  <a:lnTo>
                    <a:pt x="1909089" y="547522"/>
                  </a:lnTo>
                  <a:lnTo>
                    <a:pt x="1918652" y="547243"/>
                  </a:lnTo>
                  <a:lnTo>
                    <a:pt x="1928723" y="547077"/>
                  </a:lnTo>
                  <a:lnTo>
                    <a:pt x="1949475" y="547077"/>
                  </a:lnTo>
                  <a:lnTo>
                    <a:pt x="2007362" y="549630"/>
                  </a:lnTo>
                  <a:lnTo>
                    <a:pt x="2015680" y="551370"/>
                  </a:lnTo>
                  <a:lnTo>
                    <a:pt x="2023186" y="552818"/>
                  </a:lnTo>
                  <a:lnTo>
                    <a:pt x="2061946" y="566712"/>
                  </a:lnTo>
                  <a:lnTo>
                    <a:pt x="2068537" y="582917"/>
                  </a:lnTo>
                  <a:lnTo>
                    <a:pt x="2068537" y="437007"/>
                  </a:lnTo>
                  <a:lnTo>
                    <a:pt x="2024557" y="432638"/>
                  </a:lnTo>
                  <a:lnTo>
                    <a:pt x="1984971" y="430898"/>
                  </a:lnTo>
                  <a:lnTo>
                    <a:pt x="1963750" y="430682"/>
                  </a:lnTo>
                  <a:lnTo>
                    <a:pt x="1941995" y="430898"/>
                  </a:lnTo>
                  <a:lnTo>
                    <a:pt x="1900821" y="432638"/>
                  </a:lnTo>
                  <a:lnTo>
                    <a:pt x="1845411" y="438061"/>
                  </a:lnTo>
                  <a:lnTo>
                    <a:pt x="1798078" y="446392"/>
                  </a:lnTo>
                  <a:lnTo>
                    <a:pt x="1756562" y="458025"/>
                  </a:lnTo>
                  <a:lnTo>
                    <a:pt x="1711833" y="476694"/>
                  </a:lnTo>
                  <a:lnTo>
                    <a:pt x="1675993" y="500570"/>
                  </a:lnTo>
                  <a:lnTo>
                    <a:pt x="1645691" y="534492"/>
                  </a:lnTo>
                  <a:lnTo>
                    <a:pt x="1627339" y="573074"/>
                  </a:lnTo>
                  <a:lnTo>
                    <a:pt x="1619656" y="614832"/>
                  </a:lnTo>
                  <a:lnTo>
                    <a:pt x="1619453" y="623011"/>
                  </a:lnTo>
                  <a:lnTo>
                    <a:pt x="1619465" y="623290"/>
                  </a:lnTo>
                  <a:lnTo>
                    <a:pt x="1619808" y="630897"/>
                  </a:lnTo>
                  <a:lnTo>
                    <a:pt x="1620761" y="638530"/>
                  </a:lnTo>
                  <a:lnTo>
                    <a:pt x="1622310" y="645883"/>
                  </a:lnTo>
                  <a:lnTo>
                    <a:pt x="1624457" y="652957"/>
                  </a:lnTo>
                  <a:lnTo>
                    <a:pt x="1626311" y="660552"/>
                  </a:lnTo>
                  <a:lnTo>
                    <a:pt x="1648828" y="692467"/>
                  </a:lnTo>
                  <a:lnTo>
                    <a:pt x="1689239" y="717727"/>
                  </a:lnTo>
                  <a:lnTo>
                    <a:pt x="1737067" y="732650"/>
                  </a:lnTo>
                  <a:lnTo>
                    <a:pt x="1781111" y="740117"/>
                  </a:lnTo>
                  <a:lnTo>
                    <a:pt x="1834400" y="745032"/>
                  </a:lnTo>
                  <a:lnTo>
                    <a:pt x="1875332" y="746544"/>
                  </a:lnTo>
                  <a:lnTo>
                    <a:pt x="1897380" y="746734"/>
                  </a:lnTo>
                  <a:lnTo>
                    <a:pt x="1919097" y="746544"/>
                  </a:lnTo>
                  <a:lnTo>
                    <a:pt x="1960003" y="745032"/>
                  </a:lnTo>
                  <a:lnTo>
                    <a:pt x="2015223" y="740117"/>
                  </a:lnTo>
                  <a:lnTo>
                    <a:pt x="2062810" y="732650"/>
                  </a:lnTo>
                  <a:lnTo>
                    <a:pt x="2103145" y="721995"/>
                  </a:lnTo>
                  <a:lnTo>
                    <a:pt x="2148751" y="703326"/>
                  </a:lnTo>
                  <a:lnTo>
                    <a:pt x="2183447" y="680745"/>
                  </a:lnTo>
                  <a:lnTo>
                    <a:pt x="2209685" y="652957"/>
                  </a:lnTo>
                  <a:lnTo>
                    <a:pt x="2223478" y="629945"/>
                  </a:lnTo>
                  <a:lnTo>
                    <a:pt x="2223630" y="629653"/>
                  </a:lnTo>
                  <a:lnTo>
                    <a:pt x="2223846" y="629196"/>
                  </a:lnTo>
                  <a:lnTo>
                    <a:pt x="2226830" y="623011"/>
                  </a:lnTo>
                  <a:lnTo>
                    <a:pt x="2230247" y="614832"/>
                  </a:lnTo>
                  <a:lnTo>
                    <a:pt x="2233244" y="606399"/>
                  </a:lnTo>
                  <a:lnTo>
                    <a:pt x="2235809" y="597687"/>
                  </a:lnTo>
                  <a:lnTo>
                    <a:pt x="2239340" y="580898"/>
                  </a:lnTo>
                  <a:lnTo>
                    <a:pt x="2240242" y="573074"/>
                  </a:lnTo>
                  <a:lnTo>
                    <a:pt x="2240661" y="565264"/>
                  </a:lnTo>
                  <a:close/>
                </a:path>
                <a:path w="8321040" h="746760">
                  <a:moveTo>
                    <a:pt x="2344851" y="21717"/>
                  </a:moveTo>
                  <a:lnTo>
                    <a:pt x="2193772" y="21717"/>
                  </a:lnTo>
                  <a:lnTo>
                    <a:pt x="2110435" y="418528"/>
                  </a:lnTo>
                  <a:lnTo>
                    <a:pt x="2261514" y="418528"/>
                  </a:lnTo>
                  <a:lnTo>
                    <a:pt x="2344851" y="21717"/>
                  </a:lnTo>
                  <a:close/>
                </a:path>
                <a:path w="8321040" h="746760">
                  <a:moveTo>
                    <a:pt x="3054756" y="28663"/>
                  </a:moveTo>
                  <a:lnTo>
                    <a:pt x="2844190" y="28663"/>
                  </a:lnTo>
                  <a:lnTo>
                    <a:pt x="2844190" y="158902"/>
                  </a:lnTo>
                  <a:lnTo>
                    <a:pt x="2761411" y="553110"/>
                  </a:lnTo>
                  <a:lnTo>
                    <a:pt x="2700629" y="553110"/>
                  </a:lnTo>
                  <a:lnTo>
                    <a:pt x="2783421" y="158902"/>
                  </a:lnTo>
                  <a:lnTo>
                    <a:pt x="2844190" y="158902"/>
                  </a:lnTo>
                  <a:lnTo>
                    <a:pt x="2844190" y="28663"/>
                  </a:lnTo>
                  <a:lnTo>
                    <a:pt x="2628430" y="28663"/>
                  </a:lnTo>
                  <a:lnTo>
                    <a:pt x="2601074" y="158902"/>
                  </a:lnTo>
                  <a:lnTo>
                    <a:pt x="2644483" y="158902"/>
                  </a:lnTo>
                  <a:lnTo>
                    <a:pt x="2561704" y="553110"/>
                  </a:lnTo>
                  <a:lnTo>
                    <a:pt x="2518295" y="553110"/>
                  </a:lnTo>
                  <a:lnTo>
                    <a:pt x="2490940" y="683348"/>
                  </a:lnTo>
                  <a:lnTo>
                    <a:pt x="2917266" y="683348"/>
                  </a:lnTo>
                  <a:lnTo>
                    <a:pt x="2944622" y="553110"/>
                  </a:lnTo>
                  <a:lnTo>
                    <a:pt x="2900337" y="553110"/>
                  </a:lnTo>
                  <a:lnTo>
                    <a:pt x="2983128" y="158902"/>
                  </a:lnTo>
                  <a:lnTo>
                    <a:pt x="3027400" y="158902"/>
                  </a:lnTo>
                  <a:lnTo>
                    <a:pt x="3054756" y="28663"/>
                  </a:lnTo>
                  <a:close/>
                </a:path>
                <a:path w="8321040" h="746760">
                  <a:moveTo>
                    <a:pt x="3276765" y="21717"/>
                  </a:moveTo>
                  <a:lnTo>
                    <a:pt x="3116122" y="21717"/>
                  </a:lnTo>
                  <a:lnTo>
                    <a:pt x="2969336" y="720686"/>
                  </a:lnTo>
                  <a:lnTo>
                    <a:pt x="3129978" y="720686"/>
                  </a:lnTo>
                  <a:lnTo>
                    <a:pt x="3276765" y="21717"/>
                  </a:lnTo>
                  <a:close/>
                </a:path>
                <a:path w="8321040" h="746760">
                  <a:moveTo>
                    <a:pt x="3626358" y="404190"/>
                  </a:moveTo>
                  <a:lnTo>
                    <a:pt x="3626332" y="403758"/>
                  </a:lnTo>
                  <a:lnTo>
                    <a:pt x="3625748" y="389001"/>
                  </a:lnTo>
                  <a:lnTo>
                    <a:pt x="3625507" y="382917"/>
                  </a:lnTo>
                  <a:lnTo>
                    <a:pt x="3618458" y="345147"/>
                  </a:lnTo>
                  <a:lnTo>
                    <a:pt x="3594493" y="300812"/>
                  </a:lnTo>
                  <a:lnTo>
                    <a:pt x="3556622" y="272643"/>
                  </a:lnTo>
                  <a:lnTo>
                    <a:pt x="3506774" y="259626"/>
                  </a:lnTo>
                  <a:lnTo>
                    <a:pt x="3488144" y="258800"/>
                  </a:lnTo>
                  <a:lnTo>
                    <a:pt x="3488144" y="431622"/>
                  </a:lnTo>
                  <a:lnTo>
                    <a:pt x="3488093" y="439801"/>
                  </a:lnTo>
                  <a:lnTo>
                    <a:pt x="3483013" y="478434"/>
                  </a:lnTo>
                  <a:lnTo>
                    <a:pt x="3471494" y="518807"/>
                  </a:lnTo>
                  <a:lnTo>
                    <a:pt x="3451288" y="553681"/>
                  </a:lnTo>
                  <a:lnTo>
                    <a:pt x="3428339" y="567867"/>
                  </a:lnTo>
                  <a:lnTo>
                    <a:pt x="3416185" y="567867"/>
                  </a:lnTo>
                  <a:lnTo>
                    <a:pt x="3410902" y="566127"/>
                  </a:lnTo>
                  <a:lnTo>
                    <a:pt x="3402520" y="559181"/>
                  </a:lnTo>
                  <a:lnTo>
                    <a:pt x="3399485" y="553681"/>
                  </a:lnTo>
                  <a:lnTo>
                    <a:pt x="3397593" y="546163"/>
                  </a:lnTo>
                  <a:lnTo>
                    <a:pt x="3395573" y="540550"/>
                  </a:lnTo>
                  <a:lnTo>
                    <a:pt x="3394265" y="534111"/>
                  </a:lnTo>
                  <a:lnTo>
                    <a:pt x="3393668" y="526872"/>
                  </a:lnTo>
                  <a:lnTo>
                    <a:pt x="3393783" y="518807"/>
                  </a:lnTo>
                  <a:lnTo>
                    <a:pt x="3399663" y="478434"/>
                  </a:lnTo>
                  <a:lnTo>
                    <a:pt x="3410381" y="439801"/>
                  </a:lnTo>
                  <a:lnTo>
                    <a:pt x="3430105" y="403758"/>
                  </a:lnTo>
                  <a:lnTo>
                    <a:pt x="3453168" y="389001"/>
                  </a:lnTo>
                  <a:lnTo>
                    <a:pt x="3465906" y="389001"/>
                  </a:lnTo>
                  <a:lnTo>
                    <a:pt x="3487813" y="424053"/>
                  </a:lnTo>
                  <a:lnTo>
                    <a:pt x="3488144" y="431622"/>
                  </a:lnTo>
                  <a:lnTo>
                    <a:pt x="3488144" y="258800"/>
                  </a:lnTo>
                  <a:lnTo>
                    <a:pt x="3448100" y="262229"/>
                  </a:lnTo>
                  <a:lnTo>
                    <a:pt x="3394468" y="280416"/>
                  </a:lnTo>
                  <a:lnTo>
                    <a:pt x="3347478" y="313461"/>
                  </a:lnTo>
                  <a:lnTo>
                    <a:pt x="3319653" y="345147"/>
                  </a:lnTo>
                  <a:lnTo>
                    <a:pt x="3296856" y="382917"/>
                  </a:lnTo>
                  <a:lnTo>
                    <a:pt x="3278759" y="427202"/>
                  </a:lnTo>
                  <a:lnTo>
                    <a:pt x="3265068" y="478434"/>
                  </a:lnTo>
                  <a:lnTo>
                    <a:pt x="3256572" y="531837"/>
                  </a:lnTo>
                  <a:lnTo>
                    <a:pt x="3254972" y="555599"/>
                  </a:lnTo>
                  <a:lnTo>
                    <a:pt x="3255137" y="577418"/>
                  </a:lnTo>
                  <a:lnTo>
                    <a:pt x="3261207" y="615188"/>
                  </a:lnTo>
                  <a:lnTo>
                    <a:pt x="3284131" y="657733"/>
                  </a:lnTo>
                  <a:lnTo>
                    <a:pt x="3321532" y="685088"/>
                  </a:lnTo>
                  <a:lnTo>
                    <a:pt x="3374313" y="697293"/>
                  </a:lnTo>
                  <a:lnTo>
                    <a:pt x="3395205" y="698106"/>
                  </a:lnTo>
                  <a:lnTo>
                    <a:pt x="3415677" y="697293"/>
                  </a:lnTo>
                  <a:lnTo>
                    <a:pt x="3454374" y="690791"/>
                  </a:lnTo>
                  <a:lnTo>
                    <a:pt x="3506686" y="668591"/>
                  </a:lnTo>
                  <a:lnTo>
                    <a:pt x="3537445" y="645147"/>
                  </a:lnTo>
                  <a:lnTo>
                    <a:pt x="3562947" y="615188"/>
                  </a:lnTo>
                  <a:lnTo>
                    <a:pt x="3585095" y="577418"/>
                  </a:lnTo>
                  <a:lnTo>
                    <a:pt x="3589337" y="567867"/>
                  </a:lnTo>
                  <a:lnTo>
                    <a:pt x="3594798" y="555599"/>
                  </a:lnTo>
                  <a:lnTo>
                    <a:pt x="3611054" y="506107"/>
                  </a:lnTo>
                  <a:lnTo>
                    <a:pt x="3622395" y="451954"/>
                  </a:lnTo>
                  <a:lnTo>
                    <a:pt x="3625316" y="427202"/>
                  </a:lnTo>
                  <a:lnTo>
                    <a:pt x="3626358" y="404190"/>
                  </a:lnTo>
                  <a:close/>
                </a:path>
                <a:path w="8321040" h="746760">
                  <a:moveTo>
                    <a:pt x="3699662" y="104203"/>
                  </a:moveTo>
                  <a:lnTo>
                    <a:pt x="3585921" y="104203"/>
                  </a:lnTo>
                  <a:lnTo>
                    <a:pt x="3607790" y="0"/>
                  </a:lnTo>
                  <a:lnTo>
                    <a:pt x="3473208" y="0"/>
                  </a:lnTo>
                  <a:lnTo>
                    <a:pt x="3451326" y="104203"/>
                  </a:lnTo>
                  <a:lnTo>
                    <a:pt x="3337585" y="104203"/>
                  </a:lnTo>
                  <a:lnTo>
                    <a:pt x="3310420" y="233578"/>
                  </a:lnTo>
                  <a:lnTo>
                    <a:pt x="3672497" y="233578"/>
                  </a:lnTo>
                  <a:lnTo>
                    <a:pt x="3699662" y="104203"/>
                  </a:lnTo>
                  <a:close/>
                </a:path>
                <a:path w="8321040" h="746760">
                  <a:moveTo>
                    <a:pt x="4085145" y="21717"/>
                  </a:moveTo>
                  <a:lnTo>
                    <a:pt x="3947947" y="21717"/>
                  </a:lnTo>
                  <a:lnTo>
                    <a:pt x="3897617" y="261366"/>
                  </a:lnTo>
                  <a:lnTo>
                    <a:pt x="3849001" y="261366"/>
                  </a:lnTo>
                  <a:lnTo>
                    <a:pt x="3899319" y="21717"/>
                  </a:lnTo>
                  <a:lnTo>
                    <a:pt x="3761270" y="21717"/>
                  </a:lnTo>
                  <a:lnTo>
                    <a:pt x="3613747" y="724166"/>
                  </a:lnTo>
                  <a:lnTo>
                    <a:pt x="3751808" y="724166"/>
                  </a:lnTo>
                  <a:lnTo>
                    <a:pt x="3818001" y="408965"/>
                  </a:lnTo>
                  <a:lnTo>
                    <a:pt x="3826687" y="408965"/>
                  </a:lnTo>
                  <a:lnTo>
                    <a:pt x="3835260" y="408101"/>
                  </a:lnTo>
                  <a:lnTo>
                    <a:pt x="3852202" y="404634"/>
                  </a:lnTo>
                  <a:lnTo>
                    <a:pt x="3868267" y="401154"/>
                  </a:lnTo>
                  <a:lnTo>
                    <a:pt x="3800437" y="724166"/>
                  </a:lnTo>
                  <a:lnTo>
                    <a:pt x="3937622" y="724166"/>
                  </a:lnTo>
                  <a:lnTo>
                    <a:pt x="4005453" y="401154"/>
                  </a:lnTo>
                  <a:lnTo>
                    <a:pt x="4034815" y="261366"/>
                  </a:lnTo>
                  <a:lnTo>
                    <a:pt x="4085145" y="21717"/>
                  </a:lnTo>
                  <a:close/>
                </a:path>
                <a:path w="8321040" h="746760">
                  <a:moveTo>
                    <a:pt x="4702454" y="578281"/>
                  </a:moveTo>
                  <a:lnTo>
                    <a:pt x="4684153" y="528231"/>
                  </a:lnTo>
                  <a:lnTo>
                    <a:pt x="4667770" y="490588"/>
                  </a:lnTo>
                  <a:lnTo>
                    <a:pt x="4646447" y="448043"/>
                  </a:lnTo>
                  <a:lnTo>
                    <a:pt x="4618901" y="404825"/>
                  </a:lnTo>
                  <a:lnTo>
                    <a:pt x="4588561" y="360895"/>
                  </a:lnTo>
                  <a:lnTo>
                    <a:pt x="4566869" y="330822"/>
                  </a:lnTo>
                  <a:lnTo>
                    <a:pt x="4570717" y="320763"/>
                  </a:lnTo>
                  <a:lnTo>
                    <a:pt x="4586414" y="278866"/>
                  </a:lnTo>
                  <a:lnTo>
                    <a:pt x="4604194" y="223100"/>
                  </a:lnTo>
                  <a:lnTo>
                    <a:pt x="4617364" y="174917"/>
                  </a:lnTo>
                  <a:lnTo>
                    <a:pt x="4630801" y="122809"/>
                  </a:lnTo>
                  <a:lnTo>
                    <a:pt x="4643856" y="66814"/>
                  </a:lnTo>
                  <a:lnTo>
                    <a:pt x="4644961" y="61683"/>
                  </a:lnTo>
                  <a:lnTo>
                    <a:pt x="4650206" y="37338"/>
                  </a:lnTo>
                  <a:lnTo>
                    <a:pt x="4496524" y="37338"/>
                  </a:lnTo>
                  <a:lnTo>
                    <a:pt x="4491304" y="61683"/>
                  </a:lnTo>
                  <a:lnTo>
                    <a:pt x="4490148" y="66814"/>
                  </a:lnTo>
                  <a:lnTo>
                    <a:pt x="4480725" y="107924"/>
                  </a:lnTo>
                  <a:lnTo>
                    <a:pt x="4470019" y="150901"/>
                  </a:lnTo>
                  <a:lnTo>
                    <a:pt x="4459503" y="190627"/>
                  </a:lnTo>
                  <a:lnTo>
                    <a:pt x="4448137" y="227711"/>
                  </a:lnTo>
                  <a:lnTo>
                    <a:pt x="4428096" y="280466"/>
                  </a:lnTo>
                  <a:lnTo>
                    <a:pt x="4406544" y="328815"/>
                  </a:lnTo>
                  <a:lnTo>
                    <a:pt x="4381512" y="374675"/>
                  </a:lnTo>
                  <a:lnTo>
                    <a:pt x="4352531" y="419227"/>
                  </a:lnTo>
                  <a:lnTo>
                    <a:pt x="4320705" y="461073"/>
                  </a:lnTo>
                  <a:lnTo>
                    <a:pt x="4283227" y="505028"/>
                  </a:lnTo>
                  <a:lnTo>
                    <a:pt x="4255376" y="535520"/>
                  </a:lnTo>
                  <a:lnTo>
                    <a:pt x="4225404" y="566191"/>
                  </a:lnTo>
                  <a:lnTo>
                    <a:pt x="4209402" y="581761"/>
                  </a:lnTo>
                  <a:lnTo>
                    <a:pt x="4305605" y="685952"/>
                  </a:lnTo>
                  <a:lnTo>
                    <a:pt x="4342701" y="651446"/>
                  </a:lnTo>
                  <a:lnTo>
                    <a:pt x="4376890" y="617359"/>
                  </a:lnTo>
                  <a:lnTo>
                    <a:pt x="4408424" y="583501"/>
                  </a:lnTo>
                  <a:lnTo>
                    <a:pt x="4437570" y="549630"/>
                  </a:lnTo>
                  <a:lnTo>
                    <a:pt x="4464685" y="513549"/>
                  </a:lnTo>
                  <a:lnTo>
                    <a:pt x="4481220" y="490588"/>
                  </a:lnTo>
                  <a:lnTo>
                    <a:pt x="4483722" y="495223"/>
                  </a:lnTo>
                  <a:lnTo>
                    <a:pt x="4486364" y="499846"/>
                  </a:lnTo>
                  <a:lnTo>
                    <a:pt x="4491952" y="509117"/>
                  </a:lnTo>
                  <a:lnTo>
                    <a:pt x="4494885" y="513740"/>
                  </a:lnTo>
                  <a:lnTo>
                    <a:pt x="4497959" y="518375"/>
                  </a:lnTo>
                  <a:lnTo>
                    <a:pt x="4500918" y="523582"/>
                  </a:lnTo>
                  <a:lnTo>
                    <a:pt x="4503801" y="528510"/>
                  </a:lnTo>
                  <a:lnTo>
                    <a:pt x="4509376" y="537768"/>
                  </a:lnTo>
                  <a:lnTo>
                    <a:pt x="4512373" y="542112"/>
                  </a:lnTo>
                  <a:lnTo>
                    <a:pt x="4515574" y="546163"/>
                  </a:lnTo>
                  <a:lnTo>
                    <a:pt x="4519587" y="553923"/>
                  </a:lnTo>
                  <a:lnTo>
                    <a:pt x="4523625" y="561568"/>
                  </a:lnTo>
                  <a:lnTo>
                    <a:pt x="4527689" y="569112"/>
                  </a:lnTo>
                  <a:lnTo>
                    <a:pt x="4531766" y="576554"/>
                  </a:lnTo>
                  <a:lnTo>
                    <a:pt x="4535792" y="583984"/>
                  </a:lnTo>
                  <a:lnTo>
                    <a:pt x="4553788" y="623658"/>
                  </a:lnTo>
                  <a:lnTo>
                    <a:pt x="4562945" y="649541"/>
                  </a:lnTo>
                  <a:lnTo>
                    <a:pt x="4566031" y="658393"/>
                  </a:lnTo>
                  <a:lnTo>
                    <a:pt x="4569193" y="667346"/>
                  </a:lnTo>
                  <a:lnTo>
                    <a:pt x="4572444" y="676402"/>
                  </a:lnTo>
                  <a:lnTo>
                    <a:pt x="4702454" y="578281"/>
                  </a:lnTo>
                  <a:close/>
                </a:path>
                <a:path w="8321040" h="746760">
                  <a:moveTo>
                    <a:pt x="5017300" y="21717"/>
                  </a:moveTo>
                  <a:lnTo>
                    <a:pt x="4856670" y="21717"/>
                  </a:lnTo>
                  <a:lnTo>
                    <a:pt x="4709884" y="720686"/>
                  </a:lnTo>
                  <a:lnTo>
                    <a:pt x="4870526" y="720686"/>
                  </a:lnTo>
                  <a:lnTo>
                    <a:pt x="5017300" y="21717"/>
                  </a:lnTo>
                  <a:close/>
                </a:path>
                <a:path w="8321040" h="746760">
                  <a:moveTo>
                    <a:pt x="5653786" y="37338"/>
                  </a:moveTo>
                  <a:lnTo>
                    <a:pt x="5317756" y="37338"/>
                  </a:lnTo>
                  <a:lnTo>
                    <a:pt x="5181930" y="684161"/>
                  </a:lnTo>
                  <a:lnTo>
                    <a:pt x="5426837" y="684161"/>
                  </a:lnTo>
                  <a:lnTo>
                    <a:pt x="5434850" y="683996"/>
                  </a:lnTo>
                  <a:lnTo>
                    <a:pt x="5476989" y="681075"/>
                  </a:lnTo>
                  <a:lnTo>
                    <a:pt x="5515267" y="674230"/>
                  </a:lnTo>
                  <a:lnTo>
                    <a:pt x="5563540" y="553923"/>
                  </a:lnTo>
                  <a:lnTo>
                    <a:pt x="5566638" y="539216"/>
                  </a:lnTo>
                  <a:lnTo>
                    <a:pt x="5527814" y="548335"/>
                  </a:lnTo>
                  <a:lnTo>
                    <a:pt x="5513209" y="549630"/>
                  </a:lnTo>
                  <a:lnTo>
                    <a:pt x="5505145" y="550824"/>
                  </a:lnTo>
                  <a:lnTo>
                    <a:pt x="5465457" y="553758"/>
                  </a:lnTo>
                  <a:lnTo>
                    <a:pt x="5457609" y="553923"/>
                  </a:lnTo>
                  <a:lnTo>
                    <a:pt x="5361229" y="553923"/>
                  </a:lnTo>
                  <a:lnTo>
                    <a:pt x="5442369" y="167589"/>
                  </a:lnTo>
                  <a:lnTo>
                    <a:pt x="5626443" y="167589"/>
                  </a:lnTo>
                  <a:lnTo>
                    <a:pt x="5653786" y="37338"/>
                  </a:lnTo>
                  <a:close/>
                </a:path>
                <a:path w="8321040" h="746760">
                  <a:moveTo>
                    <a:pt x="6033909" y="21717"/>
                  </a:moveTo>
                  <a:lnTo>
                    <a:pt x="5896724" y="21717"/>
                  </a:lnTo>
                  <a:lnTo>
                    <a:pt x="5842749" y="278726"/>
                  </a:lnTo>
                  <a:lnTo>
                    <a:pt x="5794121" y="278726"/>
                  </a:lnTo>
                  <a:lnTo>
                    <a:pt x="5848096" y="21717"/>
                  </a:lnTo>
                  <a:lnTo>
                    <a:pt x="5710034" y="21717"/>
                  </a:lnTo>
                  <a:lnTo>
                    <a:pt x="5562524" y="724166"/>
                  </a:lnTo>
                  <a:lnTo>
                    <a:pt x="5700585" y="724166"/>
                  </a:lnTo>
                  <a:lnTo>
                    <a:pt x="5763133" y="426339"/>
                  </a:lnTo>
                  <a:lnTo>
                    <a:pt x="5771807" y="426339"/>
                  </a:lnTo>
                  <a:lnTo>
                    <a:pt x="5780379" y="425462"/>
                  </a:lnTo>
                  <a:lnTo>
                    <a:pt x="5797321" y="421995"/>
                  </a:lnTo>
                  <a:lnTo>
                    <a:pt x="5813387" y="418528"/>
                  </a:lnTo>
                  <a:lnTo>
                    <a:pt x="5749214" y="724166"/>
                  </a:lnTo>
                  <a:lnTo>
                    <a:pt x="5886399" y="724166"/>
                  </a:lnTo>
                  <a:lnTo>
                    <a:pt x="5950585" y="418528"/>
                  </a:lnTo>
                  <a:lnTo>
                    <a:pt x="5979934" y="278726"/>
                  </a:lnTo>
                  <a:lnTo>
                    <a:pt x="6033909" y="21717"/>
                  </a:lnTo>
                  <a:close/>
                </a:path>
                <a:path w="8321040" h="746760">
                  <a:moveTo>
                    <a:pt x="6473723" y="98120"/>
                  </a:moveTo>
                  <a:lnTo>
                    <a:pt x="6361709" y="98120"/>
                  </a:lnTo>
                  <a:lnTo>
                    <a:pt x="6381407" y="4343"/>
                  </a:lnTo>
                  <a:lnTo>
                    <a:pt x="6220765" y="4343"/>
                  </a:lnTo>
                  <a:lnTo>
                    <a:pt x="6201080" y="98120"/>
                  </a:lnTo>
                  <a:lnTo>
                    <a:pt x="6103823" y="98120"/>
                  </a:lnTo>
                  <a:lnTo>
                    <a:pt x="6074651" y="237045"/>
                  </a:lnTo>
                  <a:lnTo>
                    <a:pt x="6285649" y="237045"/>
                  </a:lnTo>
                  <a:lnTo>
                    <a:pt x="6276137" y="260362"/>
                  </a:lnTo>
                  <a:lnTo>
                    <a:pt x="6253061" y="306158"/>
                  </a:lnTo>
                  <a:lnTo>
                    <a:pt x="6224676" y="350875"/>
                  </a:lnTo>
                  <a:lnTo>
                    <a:pt x="6191631" y="394512"/>
                  </a:lnTo>
                  <a:lnTo>
                    <a:pt x="6152908" y="437845"/>
                  </a:lnTo>
                  <a:lnTo>
                    <a:pt x="6107938" y="480390"/>
                  </a:lnTo>
                  <a:lnTo>
                    <a:pt x="6057684" y="521195"/>
                  </a:lnTo>
                  <a:lnTo>
                    <a:pt x="6002159" y="560273"/>
                  </a:lnTo>
                  <a:lnTo>
                    <a:pt x="5972416" y="579158"/>
                  </a:lnTo>
                  <a:lnTo>
                    <a:pt x="6046013" y="687692"/>
                  </a:lnTo>
                  <a:lnTo>
                    <a:pt x="6081280" y="665988"/>
                  </a:lnTo>
                  <a:lnTo>
                    <a:pt x="6115837" y="642543"/>
                  </a:lnTo>
                  <a:lnTo>
                    <a:pt x="6149937" y="617143"/>
                  </a:lnTo>
                  <a:lnTo>
                    <a:pt x="6183833" y="589572"/>
                  </a:lnTo>
                  <a:lnTo>
                    <a:pt x="6217336" y="559993"/>
                  </a:lnTo>
                  <a:lnTo>
                    <a:pt x="6237452" y="540956"/>
                  </a:lnTo>
                  <a:lnTo>
                    <a:pt x="6261189" y="564400"/>
                  </a:lnTo>
                  <a:lnTo>
                    <a:pt x="6288468" y="601916"/>
                  </a:lnTo>
                  <a:lnTo>
                    <a:pt x="6314224" y="646772"/>
                  </a:lnTo>
                  <a:lnTo>
                    <a:pt x="6330531" y="680745"/>
                  </a:lnTo>
                  <a:lnTo>
                    <a:pt x="6453860" y="573074"/>
                  </a:lnTo>
                  <a:lnTo>
                    <a:pt x="6430797" y="527088"/>
                  </a:lnTo>
                  <a:lnTo>
                    <a:pt x="6404356" y="485267"/>
                  </a:lnTo>
                  <a:lnTo>
                    <a:pt x="6380327" y="454063"/>
                  </a:lnTo>
                  <a:lnTo>
                    <a:pt x="6375032" y="448691"/>
                  </a:lnTo>
                  <a:lnTo>
                    <a:pt x="6369799" y="443217"/>
                  </a:lnTo>
                  <a:lnTo>
                    <a:pt x="6359499" y="432041"/>
                  </a:lnTo>
                  <a:lnTo>
                    <a:pt x="6354280" y="426554"/>
                  </a:lnTo>
                  <a:lnTo>
                    <a:pt x="6348971" y="421182"/>
                  </a:lnTo>
                  <a:lnTo>
                    <a:pt x="6343599" y="415912"/>
                  </a:lnTo>
                  <a:lnTo>
                    <a:pt x="6350927" y="405422"/>
                  </a:lnTo>
                  <a:lnTo>
                    <a:pt x="6372225" y="372833"/>
                  </a:lnTo>
                  <a:lnTo>
                    <a:pt x="6392227" y="338988"/>
                  </a:lnTo>
                  <a:lnTo>
                    <a:pt x="6416611" y="290449"/>
                  </a:lnTo>
                  <a:lnTo>
                    <a:pt x="6432575" y="252679"/>
                  </a:lnTo>
                  <a:lnTo>
                    <a:pt x="6446380" y="213817"/>
                  </a:lnTo>
                  <a:lnTo>
                    <a:pt x="6457861" y="173659"/>
                  </a:lnTo>
                  <a:lnTo>
                    <a:pt x="6473723" y="98120"/>
                  </a:lnTo>
                  <a:close/>
                </a:path>
                <a:path w="8321040" h="746760">
                  <a:moveTo>
                    <a:pt x="6775437" y="21717"/>
                  </a:moveTo>
                  <a:lnTo>
                    <a:pt x="6623482" y="21717"/>
                  </a:lnTo>
                  <a:lnTo>
                    <a:pt x="6572605" y="263969"/>
                  </a:lnTo>
                  <a:lnTo>
                    <a:pt x="6457988" y="263969"/>
                  </a:lnTo>
                  <a:lnTo>
                    <a:pt x="6428816" y="402894"/>
                  </a:lnTo>
                  <a:lnTo>
                    <a:pt x="6501028" y="402894"/>
                  </a:lnTo>
                  <a:lnTo>
                    <a:pt x="6504127" y="402602"/>
                  </a:lnTo>
                  <a:lnTo>
                    <a:pt x="6507150" y="402031"/>
                  </a:lnTo>
                  <a:lnTo>
                    <a:pt x="6517856" y="402031"/>
                  </a:lnTo>
                  <a:lnTo>
                    <a:pt x="6520815" y="401739"/>
                  </a:lnTo>
                  <a:lnTo>
                    <a:pt x="6523825" y="401154"/>
                  </a:lnTo>
                  <a:lnTo>
                    <a:pt x="6526149" y="401154"/>
                  </a:lnTo>
                  <a:lnTo>
                    <a:pt x="6528917" y="401015"/>
                  </a:lnTo>
                  <a:lnTo>
                    <a:pt x="6535407" y="400431"/>
                  </a:lnTo>
                  <a:lnTo>
                    <a:pt x="6539471" y="399707"/>
                  </a:lnTo>
                  <a:lnTo>
                    <a:pt x="6544348" y="398551"/>
                  </a:lnTo>
                  <a:lnTo>
                    <a:pt x="6476517" y="721550"/>
                  </a:lnTo>
                  <a:lnTo>
                    <a:pt x="6628460" y="721550"/>
                  </a:lnTo>
                  <a:lnTo>
                    <a:pt x="6696291" y="398551"/>
                  </a:lnTo>
                  <a:lnTo>
                    <a:pt x="6775437" y="21717"/>
                  </a:lnTo>
                  <a:close/>
                </a:path>
                <a:path w="8321040" h="746760">
                  <a:moveTo>
                    <a:pt x="7292391" y="24320"/>
                  </a:moveTo>
                  <a:lnTo>
                    <a:pt x="7149122" y="24320"/>
                  </a:lnTo>
                  <a:lnTo>
                    <a:pt x="7132891" y="101600"/>
                  </a:lnTo>
                  <a:lnTo>
                    <a:pt x="7108279" y="101600"/>
                  </a:lnTo>
                  <a:lnTo>
                    <a:pt x="7108279" y="218821"/>
                  </a:lnTo>
                  <a:lnTo>
                    <a:pt x="7095515" y="279590"/>
                  </a:lnTo>
                  <a:lnTo>
                    <a:pt x="6955714" y="279590"/>
                  </a:lnTo>
                  <a:lnTo>
                    <a:pt x="6968477" y="218821"/>
                  </a:lnTo>
                  <a:lnTo>
                    <a:pt x="7108279" y="218821"/>
                  </a:lnTo>
                  <a:lnTo>
                    <a:pt x="7108279" y="101600"/>
                  </a:lnTo>
                  <a:lnTo>
                    <a:pt x="6993090" y="101600"/>
                  </a:lnTo>
                  <a:lnTo>
                    <a:pt x="7009320" y="24320"/>
                  </a:lnTo>
                  <a:lnTo>
                    <a:pt x="6866052" y="24320"/>
                  </a:lnTo>
                  <a:lnTo>
                    <a:pt x="6787832" y="396811"/>
                  </a:lnTo>
                  <a:lnTo>
                    <a:pt x="7214159" y="396811"/>
                  </a:lnTo>
                  <a:lnTo>
                    <a:pt x="7238784" y="279590"/>
                  </a:lnTo>
                  <a:lnTo>
                    <a:pt x="7251547" y="218821"/>
                  </a:lnTo>
                  <a:lnTo>
                    <a:pt x="7276160" y="101600"/>
                  </a:lnTo>
                  <a:lnTo>
                    <a:pt x="7292391" y="24320"/>
                  </a:lnTo>
                  <a:close/>
                </a:path>
                <a:path w="8321040" h="746760">
                  <a:moveTo>
                    <a:pt x="7410158" y="565264"/>
                  </a:moveTo>
                  <a:lnTo>
                    <a:pt x="7405624" y="527062"/>
                  </a:lnTo>
                  <a:lnTo>
                    <a:pt x="7384859" y="494360"/>
                  </a:lnTo>
                  <a:lnTo>
                    <a:pt x="7347394" y="466826"/>
                  </a:lnTo>
                  <a:lnTo>
                    <a:pt x="7303363" y="450100"/>
                  </a:lnTo>
                  <a:lnTo>
                    <a:pt x="7262381" y="440334"/>
                  </a:lnTo>
                  <a:lnTo>
                    <a:pt x="7238035" y="437007"/>
                  </a:lnTo>
                  <a:lnTo>
                    <a:pt x="7238035" y="582917"/>
                  </a:lnTo>
                  <a:lnTo>
                    <a:pt x="7237857" y="585812"/>
                  </a:lnTo>
                  <a:lnTo>
                    <a:pt x="7214082" y="616343"/>
                  </a:lnTo>
                  <a:lnTo>
                    <a:pt x="7169251" y="627202"/>
                  </a:lnTo>
                  <a:lnTo>
                    <a:pt x="7160450" y="627786"/>
                  </a:lnTo>
                  <a:lnTo>
                    <a:pt x="7153148" y="628561"/>
                  </a:lnTo>
                  <a:lnTo>
                    <a:pt x="7145502" y="629196"/>
                  </a:lnTo>
                  <a:lnTo>
                    <a:pt x="7137514" y="629653"/>
                  </a:lnTo>
                  <a:lnTo>
                    <a:pt x="7129170" y="629945"/>
                  </a:lnTo>
                  <a:lnTo>
                    <a:pt x="7111187" y="630275"/>
                  </a:lnTo>
                  <a:lnTo>
                    <a:pt x="7070712" y="630275"/>
                  </a:lnTo>
                  <a:lnTo>
                    <a:pt x="7029005" y="628561"/>
                  </a:lnTo>
                  <a:lnTo>
                    <a:pt x="7022389" y="627786"/>
                  </a:lnTo>
                  <a:lnTo>
                    <a:pt x="7013257" y="627202"/>
                  </a:lnTo>
                  <a:lnTo>
                    <a:pt x="7005358" y="626186"/>
                  </a:lnTo>
                  <a:lnTo>
                    <a:pt x="6992074" y="623290"/>
                  </a:lnTo>
                  <a:lnTo>
                    <a:pt x="6986625" y="621703"/>
                  </a:lnTo>
                  <a:lnTo>
                    <a:pt x="6982358" y="619963"/>
                  </a:lnTo>
                  <a:lnTo>
                    <a:pt x="6977507" y="618223"/>
                  </a:lnTo>
                  <a:lnTo>
                    <a:pt x="6973557" y="616343"/>
                  </a:lnTo>
                  <a:lnTo>
                    <a:pt x="6967474" y="612292"/>
                  </a:lnTo>
                  <a:lnTo>
                    <a:pt x="6965378" y="609841"/>
                  </a:lnTo>
                  <a:lnTo>
                    <a:pt x="6964248" y="606945"/>
                  </a:lnTo>
                  <a:lnTo>
                    <a:pt x="6963003" y="604621"/>
                  </a:lnTo>
                  <a:lnTo>
                    <a:pt x="6962280" y="601878"/>
                  </a:lnTo>
                  <a:lnTo>
                    <a:pt x="6961873" y="595503"/>
                  </a:lnTo>
                  <a:lnTo>
                    <a:pt x="6962140" y="592175"/>
                  </a:lnTo>
                  <a:lnTo>
                    <a:pt x="6989724" y="560057"/>
                  </a:lnTo>
                  <a:lnTo>
                    <a:pt x="6995300" y="558317"/>
                  </a:lnTo>
                  <a:lnTo>
                    <a:pt x="7000291" y="556577"/>
                  </a:lnTo>
                  <a:lnTo>
                    <a:pt x="7006387" y="555129"/>
                  </a:lnTo>
                  <a:lnTo>
                    <a:pt x="7020763" y="552818"/>
                  </a:lnTo>
                  <a:lnTo>
                    <a:pt x="7038797" y="549630"/>
                  </a:lnTo>
                  <a:lnTo>
                    <a:pt x="7053097" y="548767"/>
                  </a:lnTo>
                  <a:lnTo>
                    <a:pt x="7078586" y="547522"/>
                  </a:lnTo>
                  <a:lnTo>
                    <a:pt x="7088149" y="547243"/>
                  </a:lnTo>
                  <a:lnTo>
                    <a:pt x="7098220" y="547077"/>
                  </a:lnTo>
                  <a:lnTo>
                    <a:pt x="7118972" y="547077"/>
                  </a:lnTo>
                  <a:lnTo>
                    <a:pt x="7176859" y="549630"/>
                  </a:lnTo>
                  <a:lnTo>
                    <a:pt x="7185177" y="551370"/>
                  </a:lnTo>
                  <a:lnTo>
                    <a:pt x="7192683" y="552818"/>
                  </a:lnTo>
                  <a:lnTo>
                    <a:pt x="7231456" y="566712"/>
                  </a:lnTo>
                  <a:lnTo>
                    <a:pt x="7238035" y="582917"/>
                  </a:lnTo>
                  <a:lnTo>
                    <a:pt x="7238035" y="437007"/>
                  </a:lnTo>
                  <a:lnTo>
                    <a:pt x="7194055" y="432638"/>
                  </a:lnTo>
                  <a:lnTo>
                    <a:pt x="7154469" y="430898"/>
                  </a:lnTo>
                  <a:lnTo>
                    <a:pt x="7133247" y="430682"/>
                  </a:lnTo>
                  <a:lnTo>
                    <a:pt x="7111492" y="430898"/>
                  </a:lnTo>
                  <a:lnTo>
                    <a:pt x="7070318" y="432638"/>
                  </a:lnTo>
                  <a:lnTo>
                    <a:pt x="7014908" y="438061"/>
                  </a:lnTo>
                  <a:lnTo>
                    <a:pt x="6967575" y="446392"/>
                  </a:lnTo>
                  <a:lnTo>
                    <a:pt x="6926059" y="458025"/>
                  </a:lnTo>
                  <a:lnTo>
                    <a:pt x="6881330" y="476694"/>
                  </a:lnTo>
                  <a:lnTo>
                    <a:pt x="6845490" y="500570"/>
                  </a:lnTo>
                  <a:lnTo>
                    <a:pt x="6815201" y="534492"/>
                  </a:lnTo>
                  <a:lnTo>
                    <a:pt x="6796837" y="573074"/>
                  </a:lnTo>
                  <a:lnTo>
                    <a:pt x="6789153" y="614832"/>
                  </a:lnTo>
                  <a:lnTo>
                    <a:pt x="6788950" y="623011"/>
                  </a:lnTo>
                  <a:lnTo>
                    <a:pt x="6788963" y="623290"/>
                  </a:lnTo>
                  <a:lnTo>
                    <a:pt x="6789306" y="630897"/>
                  </a:lnTo>
                  <a:lnTo>
                    <a:pt x="6790258" y="638530"/>
                  </a:lnTo>
                  <a:lnTo>
                    <a:pt x="6791807" y="645883"/>
                  </a:lnTo>
                  <a:lnTo>
                    <a:pt x="6793954" y="652957"/>
                  </a:lnTo>
                  <a:lnTo>
                    <a:pt x="6795808" y="660552"/>
                  </a:lnTo>
                  <a:lnTo>
                    <a:pt x="6818325" y="692467"/>
                  </a:lnTo>
                  <a:lnTo>
                    <a:pt x="6858736" y="717727"/>
                  </a:lnTo>
                  <a:lnTo>
                    <a:pt x="6906565" y="732650"/>
                  </a:lnTo>
                  <a:lnTo>
                    <a:pt x="6950608" y="740117"/>
                  </a:lnTo>
                  <a:lnTo>
                    <a:pt x="7003897" y="745032"/>
                  </a:lnTo>
                  <a:lnTo>
                    <a:pt x="7044830" y="746544"/>
                  </a:lnTo>
                  <a:lnTo>
                    <a:pt x="7066877" y="746734"/>
                  </a:lnTo>
                  <a:lnTo>
                    <a:pt x="7088594" y="746544"/>
                  </a:lnTo>
                  <a:lnTo>
                    <a:pt x="7129500" y="745032"/>
                  </a:lnTo>
                  <a:lnTo>
                    <a:pt x="7184720" y="740117"/>
                  </a:lnTo>
                  <a:lnTo>
                    <a:pt x="7232307" y="732650"/>
                  </a:lnTo>
                  <a:lnTo>
                    <a:pt x="7272642" y="721995"/>
                  </a:lnTo>
                  <a:lnTo>
                    <a:pt x="7318248" y="703326"/>
                  </a:lnTo>
                  <a:lnTo>
                    <a:pt x="7352944" y="680745"/>
                  </a:lnTo>
                  <a:lnTo>
                    <a:pt x="7379182" y="652957"/>
                  </a:lnTo>
                  <a:lnTo>
                    <a:pt x="7392975" y="629945"/>
                  </a:lnTo>
                  <a:lnTo>
                    <a:pt x="7393127" y="629653"/>
                  </a:lnTo>
                  <a:lnTo>
                    <a:pt x="7393343" y="629196"/>
                  </a:lnTo>
                  <a:lnTo>
                    <a:pt x="7396327" y="623011"/>
                  </a:lnTo>
                  <a:lnTo>
                    <a:pt x="7399744" y="614832"/>
                  </a:lnTo>
                  <a:lnTo>
                    <a:pt x="7402741" y="606399"/>
                  </a:lnTo>
                  <a:lnTo>
                    <a:pt x="7405306" y="597687"/>
                  </a:lnTo>
                  <a:lnTo>
                    <a:pt x="7408837" y="580898"/>
                  </a:lnTo>
                  <a:lnTo>
                    <a:pt x="7409739" y="573074"/>
                  </a:lnTo>
                  <a:lnTo>
                    <a:pt x="7410158" y="565264"/>
                  </a:lnTo>
                  <a:close/>
                </a:path>
                <a:path w="8321040" h="746760">
                  <a:moveTo>
                    <a:pt x="7590942" y="124167"/>
                  </a:moveTo>
                  <a:lnTo>
                    <a:pt x="7584287" y="124167"/>
                  </a:lnTo>
                  <a:lnTo>
                    <a:pt x="7571994" y="124498"/>
                  </a:lnTo>
                  <a:lnTo>
                    <a:pt x="7533513" y="128155"/>
                  </a:lnTo>
                  <a:lnTo>
                    <a:pt x="7493876" y="141249"/>
                  </a:lnTo>
                  <a:lnTo>
                    <a:pt x="7488644" y="144145"/>
                  </a:lnTo>
                  <a:lnTo>
                    <a:pt x="7514349" y="21717"/>
                  </a:lnTo>
                  <a:lnTo>
                    <a:pt x="7363269" y="21717"/>
                  </a:lnTo>
                  <a:lnTo>
                    <a:pt x="7279932" y="418528"/>
                  </a:lnTo>
                  <a:lnTo>
                    <a:pt x="7431024" y="418528"/>
                  </a:lnTo>
                  <a:lnTo>
                    <a:pt x="7458367" y="288277"/>
                  </a:lnTo>
                  <a:lnTo>
                    <a:pt x="7460221" y="287705"/>
                  </a:lnTo>
                  <a:lnTo>
                    <a:pt x="7462266" y="286981"/>
                  </a:lnTo>
                  <a:lnTo>
                    <a:pt x="7466673" y="285242"/>
                  </a:lnTo>
                  <a:lnTo>
                    <a:pt x="7469645" y="284226"/>
                  </a:lnTo>
                  <a:lnTo>
                    <a:pt x="7473353" y="283070"/>
                  </a:lnTo>
                  <a:lnTo>
                    <a:pt x="7475093" y="283070"/>
                  </a:lnTo>
                  <a:lnTo>
                    <a:pt x="7477150" y="282930"/>
                  </a:lnTo>
                  <a:lnTo>
                    <a:pt x="7481900" y="282346"/>
                  </a:lnTo>
                  <a:lnTo>
                    <a:pt x="7484313" y="281914"/>
                  </a:lnTo>
                  <a:lnTo>
                    <a:pt x="7489177" y="280758"/>
                  </a:lnTo>
                  <a:lnTo>
                    <a:pt x="7491730" y="280314"/>
                  </a:lnTo>
                  <a:lnTo>
                    <a:pt x="7497064" y="279742"/>
                  </a:lnTo>
                  <a:lnTo>
                    <a:pt x="7499909" y="279311"/>
                  </a:lnTo>
                  <a:lnTo>
                    <a:pt x="7502919" y="278726"/>
                  </a:lnTo>
                  <a:lnTo>
                    <a:pt x="7507668" y="278142"/>
                  </a:lnTo>
                  <a:lnTo>
                    <a:pt x="7534046" y="275259"/>
                  </a:lnTo>
                  <a:lnTo>
                    <a:pt x="7549375" y="275259"/>
                  </a:lnTo>
                  <a:lnTo>
                    <a:pt x="7551585" y="275107"/>
                  </a:lnTo>
                  <a:lnTo>
                    <a:pt x="7555751" y="274535"/>
                  </a:lnTo>
                  <a:lnTo>
                    <a:pt x="7557668" y="274383"/>
                  </a:lnTo>
                  <a:lnTo>
                    <a:pt x="7559408" y="274383"/>
                  </a:lnTo>
                  <a:lnTo>
                    <a:pt x="7586751" y="144145"/>
                  </a:lnTo>
                  <a:lnTo>
                    <a:pt x="7590942" y="124167"/>
                  </a:lnTo>
                  <a:close/>
                </a:path>
                <a:path w="8321040" h="746760">
                  <a:moveTo>
                    <a:pt x="8091208" y="24320"/>
                  </a:moveTo>
                  <a:lnTo>
                    <a:pt x="7947952" y="24320"/>
                  </a:lnTo>
                  <a:lnTo>
                    <a:pt x="7932623" y="97256"/>
                  </a:lnTo>
                  <a:lnTo>
                    <a:pt x="8075892" y="97256"/>
                  </a:lnTo>
                  <a:lnTo>
                    <a:pt x="8091208" y="24320"/>
                  </a:lnTo>
                  <a:close/>
                </a:path>
                <a:path w="8321040" h="746760">
                  <a:moveTo>
                    <a:pt x="8236928" y="421995"/>
                  </a:moveTo>
                  <a:lnTo>
                    <a:pt x="8087588" y="421995"/>
                  </a:lnTo>
                  <a:lnTo>
                    <a:pt x="8079194" y="461924"/>
                  </a:lnTo>
                  <a:lnTo>
                    <a:pt x="7764005" y="461924"/>
                  </a:lnTo>
                  <a:lnTo>
                    <a:pt x="7772451" y="421716"/>
                  </a:lnTo>
                  <a:lnTo>
                    <a:pt x="7620495" y="421716"/>
                  </a:lnTo>
                  <a:lnTo>
                    <a:pt x="7612062" y="461924"/>
                  </a:lnTo>
                  <a:lnTo>
                    <a:pt x="7589634" y="568706"/>
                  </a:lnTo>
                  <a:lnTo>
                    <a:pt x="7582243" y="603885"/>
                  </a:lnTo>
                  <a:lnTo>
                    <a:pt x="7557973" y="719467"/>
                  </a:lnTo>
                  <a:lnTo>
                    <a:pt x="8174456" y="719467"/>
                  </a:lnTo>
                  <a:lnTo>
                    <a:pt x="8198637" y="604342"/>
                  </a:lnTo>
                  <a:lnTo>
                    <a:pt x="8198739" y="603885"/>
                  </a:lnTo>
                  <a:lnTo>
                    <a:pt x="8206118" y="568731"/>
                  </a:lnTo>
                  <a:lnTo>
                    <a:pt x="8056766" y="568731"/>
                  </a:lnTo>
                  <a:lnTo>
                    <a:pt x="8049387" y="603885"/>
                  </a:lnTo>
                  <a:lnTo>
                    <a:pt x="7734198" y="603885"/>
                  </a:lnTo>
                  <a:lnTo>
                    <a:pt x="7741590" y="568706"/>
                  </a:lnTo>
                  <a:lnTo>
                    <a:pt x="8206118" y="568706"/>
                  </a:lnTo>
                  <a:lnTo>
                    <a:pt x="8228533" y="461937"/>
                  </a:lnTo>
                  <a:lnTo>
                    <a:pt x="8236928" y="421995"/>
                  </a:lnTo>
                  <a:close/>
                </a:path>
                <a:path w="8321040" h="746760">
                  <a:moveTo>
                    <a:pt x="8270481" y="262229"/>
                  </a:moveTo>
                  <a:lnTo>
                    <a:pt x="8118526" y="262229"/>
                  </a:lnTo>
                  <a:lnTo>
                    <a:pt x="8092097" y="388137"/>
                  </a:lnTo>
                  <a:lnTo>
                    <a:pt x="8244040" y="388137"/>
                  </a:lnTo>
                  <a:lnTo>
                    <a:pt x="8270481" y="262229"/>
                  </a:lnTo>
                  <a:close/>
                </a:path>
                <a:path w="8321040" h="746760">
                  <a:moveTo>
                    <a:pt x="8320887" y="22225"/>
                  </a:moveTo>
                  <a:lnTo>
                    <a:pt x="8168932" y="22225"/>
                  </a:lnTo>
                  <a:lnTo>
                    <a:pt x="8144929" y="136537"/>
                  </a:lnTo>
                  <a:lnTo>
                    <a:pt x="8141551" y="136537"/>
                  </a:lnTo>
                  <a:lnTo>
                    <a:pt x="8141297" y="137795"/>
                  </a:lnTo>
                  <a:lnTo>
                    <a:pt x="8131556" y="137795"/>
                  </a:lnTo>
                  <a:lnTo>
                    <a:pt x="8131302" y="139052"/>
                  </a:lnTo>
                  <a:lnTo>
                    <a:pt x="8067116" y="139052"/>
                  </a:lnTo>
                  <a:lnTo>
                    <a:pt x="8075828" y="97599"/>
                  </a:lnTo>
                  <a:lnTo>
                    <a:pt x="7908811" y="97599"/>
                  </a:lnTo>
                  <a:lnTo>
                    <a:pt x="7908811" y="210667"/>
                  </a:lnTo>
                  <a:lnTo>
                    <a:pt x="7898003" y="262166"/>
                  </a:lnTo>
                  <a:lnTo>
                    <a:pt x="7897736" y="263423"/>
                  </a:lnTo>
                  <a:lnTo>
                    <a:pt x="7897469" y="264680"/>
                  </a:lnTo>
                  <a:lnTo>
                    <a:pt x="7896936" y="267195"/>
                  </a:lnTo>
                  <a:lnTo>
                    <a:pt x="7757147" y="267195"/>
                  </a:lnTo>
                  <a:lnTo>
                    <a:pt x="7769022" y="210667"/>
                  </a:lnTo>
                  <a:lnTo>
                    <a:pt x="7908811" y="210667"/>
                  </a:lnTo>
                  <a:lnTo>
                    <a:pt x="7908811" y="97599"/>
                  </a:lnTo>
                  <a:lnTo>
                    <a:pt x="7792758" y="97599"/>
                  </a:lnTo>
                  <a:lnTo>
                    <a:pt x="7808061" y="24726"/>
                  </a:lnTo>
                  <a:lnTo>
                    <a:pt x="7664793" y="24726"/>
                  </a:lnTo>
                  <a:lnTo>
                    <a:pt x="7649489" y="97599"/>
                  </a:lnTo>
                  <a:lnTo>
                    <a:pt x="7640790" y="139052"/>
                  </a:lnTo>
                  <a:lnTo>
                    <a:pt x="7625753" y="210667"/>
                  </a:lnTo>
                  <a:lnTo>
                    <a:pt x="7613878" y="267195"/>
                  </a:lnTo>
                  <a:lnTo>
                    <a:pt x="7613612" y="268452"/>
                  </a:lnTo>
                  <a:lnTo>
                    <a:pt x="7613345" y="269709"/>
                  </a:lnTo>
                  <a:lnTo>
                    <a:pt x="7590396" y="379006"/>
                  </a:lnTo>
                  <a:lnTo>
                    <a:pt x="8016735" y="379006"/>
                  </a:lnTo>
                  <a:lnTo>
                    <a:pt x="8039684" y="269709"/>
                  </a:lnTo>
                  <a:lnTo>
                    <a:pt x="8072323" y="269709"/>
                  </a:lnTo>
                  <a:lnTo>
                    <a:pt x="8072590" y="268452"/>
                  </a:lnTo>
                  <a:lnTo>
                    <a:pt x="8082788" y="268452"/>
                  </a:lnTo>
                  <a:lnTo>
                    <a:pt x="8083042" y="267195"/>
                  </a:lnTo>
                  <a:lnTo>
                    <a:pt x="8103032" y="267195"/>
                  </a:lnTo>
                  <a:lnTo>
                    <a:pt x="8103565" y="264680"/>
                  </a:lnTo>
                  <a:lnTo>
                    <a:pt x="8112442" y="264680"/>
                  </a:lnTo>
                  <a:lnTo>
                    <a:pt x="8112709" y="263423"/>
                  </a:lnTo>
                  <a:lnTo>
                    <a:pt x="8116570" y="263423"/>
                  </a:lnTo>
                  <a:lnTo>
                    <a:pt x="8116837" y="262166"/>
                  </a:lnTo>
                  <a:lnTo>
                    <a:pt x="8270494" y="262166"/>
                  </a:lnTo>
                  <a:lnTo>
                    <a:pt x="8281314" y="210667"/>
                  </a:lnTo>
                  <a:lnTo>
                    <a:pt x="8296351" y="139052"/>
                  </a:lnTo>
                  <a:lnTo>
                    <a:pt x="8296618" y="137795"/>
                  </a:lnTo>
                  <a:lnTo>
                    <a:pt x="8296872" y="136537"/>
                  </a:lnTo>
                  <a:lnTo>
                    <a:pt x="8320887" y="222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993369" y="2181971"/>
              <a:ext cx="8300720" cy="0"/>
            </a:xfrm>
            <a:custGeom>
              <a:avLst/>
              <a:gdLst/>
              <a:ahLst/>
              <a:cxnLst/>
              <a:rect l="l" t="t" r="r" b="b"/>
              <a:pathLst>
                <a:path w="8300720" h="0">
                  <a:moveTo>
                    <a:pt x="0" y="0"/>
                  </a:moveTo>
                  <a:lnTo>
                    <a:pt x="8300261" y="0"/>
                  </a:lnTo>
                </a:path>
              </a:pathLst>
            </a:custGeom>
            <a:ln w="28575">
              <a:solidFill>
                <a:srgbClr val="37374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3308" y="2729347"/>
              <a:ext cx="3396365" cy="141176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4197" y="2660236"/>
              <a:ext cx="3396362" cy="141176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8047" y="3055723"/>
              <a:ext cx="236682" cy="24361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87749" y="3065157"/>
              <a:ext cx="245006" cy="23696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24161" y="3064602"/>
              <a:ext cx="233075" cy="23751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03852" y="3065157"/>
              <a:ext cx="221421" cy="2339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68559" y="3064602"/>
              <a:ext cx="242509" cy="23751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42145" y="3065157"/>
              <a:ext cx="211155" cy="23696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90168" y="3397382"/>
              <a:ext cx="242509" cy="23751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57095" y="3397936"/>
              <a:ext cx="215872" cy="23696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497114" y="3397936"/>
              <a:ext cx="246949" cy="23807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774308" y="3397936"/>
              <a:ext cx="210045" cy="2369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111119" y="2731329"/>
              <a:ext cx="3590939" cy="141176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042008" y="2662218"/>
              <a:ext cx="3590935" cy="1411762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691379" y="3269663"/>
              <a:ext cx="904240" cy="452120"/>
            </a:xfrm>
            <a:custGeom>
              <a:avLst/>
              <a:gdLst/>
              <a:ahLst/>
              <a:cxnLst/>
              <a:rect l="l" t="t" r="r" b="b"/>
              <a:pathLst>
                <a:path w="904239" h="452120">
                  <a:moveTo>
                    <a:pt x="565146" y="452123"/>
                  </a:moveTo>
                  <a:lnTo>
                    <a:pt x="565146" y="316486"/>
                  </a:lnTo>
                  <a:lnTo>
                    <a:pt x="0" y="361698"/>
                  </a:lnTo>
                  <a:lnTo>
                    <a:pt x="0" y="90424"/>
                  </a:lnTo>
                  <a:lnTo>
                    <a:pt x="565146" y="135636"/>
                  </a:lnTo>
                  <a:lnTo>
                    <a:pt x="565146" y="0"/>
                  </a:lnTo>
                  <a:lnTo>
                    <a:pt x="904234" y="226061"/>
                  </a:lnTo>
                  <a:lnTo>
                    <a:pt x="565146" y="452123"/>
                  </a:lnTo>
                  <a:close/>
                </a:path>
              </a:pathLst>
            </a:custGeom>
            <a:solidFill>
              <a:srgbClr val="EAEAEA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083597" y="2899422"/>
              <a:ext cx="238927" cy="23670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341650" y="2902194"/>
              <a:ext cx="236432" cy="234214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608295" y="3095664"/>
              <a:ext cx="36830" cy="62865"/>
            </a:xfrm>
            <a:custGeom>
              <a:avLst/>
              <a:gdLst/>
              <a:ahLst/>
              <a:cxnLst/>
              <a:rect l="l" t="t" r="r" b="b"/>
              <a:pathLst>
                <a:path w="36829" h="62864">
                  <a:moveTo>
                    <a:pt x="22728" y="62642"/>
                  </a:moveTo>
                  <a:lnTo>
                    <a:pt x="0" y="62642"/>
                  </a:lnTo>
                  <a:lnTo>
                    <a:pt x="8869" y="0"/>
                  </a:lnTo>
                  <a:lnTo>
                    <a:pt x="36587" y="0"/>
                  </a:lnTo>
                  <a:lnTo>
                    <a:pt x="22728" y="62642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758589" y="2895265"/>
              <a:ext cx="221464" cy="237818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8019402" y="2904489"/>
              <a:ext cx="236854" cy="237490"/>
            </a:xfrm>
            <a:custGeom>
              <a:avLst/>
              <a:gdLst/>
              <a:ahLst/>
              <a:cxnLst/>
              <a:rect l="l" t="t" r="r" b="b"/>
              <a:pathLst>
                <a:path w="236854" h="237489">
                  <a:moveTo>
                    <a:pt x="219532" y="0"/>
                  </a:moveTo>
                  <a:lnTo>
                    <a:pt x="15532" y="0"/>
                  </a:lnTo>
                  <a:lnTo>
                    <a:pt x="15532" y="26670"/>
                  </a:lnTo>
                  <a:lnTo>
                    <a:pt x="190982" y="26670"/>
                  </a:lnTo>
                  <a:lnTo>
                    <a:pt x="190982" y="107950"/>
                  </a:lnTo>
                  <a:lnTo>
                    <a:pt x="219532" y="107950"/>
                  </a:lnTo>
                  <a:lnTo>
                    <a:pt x="219532" y="26670"/>
                  </a:lnTo>
                  <a:lnTo>
                    <a:pt x="219532" y="0"/>
                  </a:lnTo>
                  <a:close/>
                </a:path>
                <a:path w="236854" h="237489">
                  <a:moveTo>
                    <a:pt x="236435" y="128257"/>
                  </a:moveTo>
                  <a:lnTo>
                    <a:pt x="0" y="128257"/>
                  </a:lnTo>
                  <a:lnTo>
                    <a:pt x="0" y="154317"/>
                  </a:lnTo>
                  <a:lnTo>
                    <a:pt x="102565" y="154317"/>
                  </a:lnTo>
                  <a:lnTo>
                    <a:pt x="102565" y="237197"/>
                  </a:lnTo>
                  <a:lnTo>
                    <a:pt x="130835" y="237197"/>
                  </a:lnTo>
                  <a:lnTo>
                    <a:pt x="130835" y="154317"/>
                  </a:lnTo>
                  <a:lnTo>
                    <a:pt x="236435" y="154317"/>
                  </a:lnTo>
                  <a:lnTo>
                    <a:pt x="236435" y="128257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363559" y="2902194"/>
              <a:ext cx="236432" cy="23476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880784" y="3238002"/>
              <a:ext cx="236432" cy="236155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7157123" y="3232149"/>
              <a:ext cx="218440" cy="233679"/>
            </a:xfrm>
            <a:custGeom>
              <a:avLst/>
              <a:gdLst/>
              <a:ahLst/>
              <a:cxnLst/>
              <a:rect l="l" t="t" r="r" b="b"/>
              <a:pathLst>
                <a:path w="218440" h="233679">
                  <a:moveTo>
                    <a:pt x="134988" y="67945"/>
                  </a:moveTo>
                  <a:lnTo>
                    <a:pt x="108102" y="67945"/>
                  </a:lnTo>
                  <a:lnTo>
                    <a:pt x="108102" y="113677"/>
                  </a:lnTo>
                  <a:lnTo>
                    <a:pt x="134988" y="113677"/>
                  </a:lnTo>
                  <a:lnTo>
                    <a:pt x="134988" y="67945"/>
                  </a:lnTo>
                  <a:close/>
                </a:path>
                <a:path w="218440" h="233679">
                  <a:moveTo>
                    <a:pt x="134988" y="3924"/>
                  </a:moveTo>
                  <a:lnTo>
                    <a:pt x="108102" y="3924"/>
                  </a:lnTo>
                  <a:lnTo>
                    <a:pt x="108102" y="44450"/>
                  </a:lnTo>
                  <a:lnTo>
                    <a:pt x="26885" y="44450"/>
                  </a:lnTo>
                  <a:lnTo>
                    <a:pt x="26885" y="3810"/>
                  </a:lnTo>
                  <a:lnTo>
                    <a:pt x="0" y="3810"/>
                  </a:lnTo>
                  <a:lnTo>
                    <a:pt x="0" y="44450"/>
                  </a:lnTo>
                  <a:lnTo>
                    <a:pt x="0" y="67310"/>
                  </a:lnTo>
                  <a:lnTo>
                    <a:pt x="0" y="114300"/>
                  </a:lnTo>
                  <a:lnTo>
                    <a:pt x="0" y="137160"/>
                  </a:lnTo>
                  <a:lnTo>
                    <a:pt x="134988" y="137160"/>
                  </a:lnTo>
                  <a:lnTo>
                    <a:pt x="134988" y="114300"/>
                  </a:lnTo>
                  <a:lnTo>
                    <a:pt x="26885" y="114300"/>
                  </a:lnTo>
                  <a:lnTo>
                    <a:pt x="26885" y="67310"/>
                  </a:lnTo>
                  <a:lnTo>
                    <a:pt x="134988" y="67310"/>
                  </a:lnTo>
                  <a:lnTo>
                    <a:pt x="134988" y="44665"/>
                  </a:lnTo>
                  <a:lnTo>
                    <a:pt x="134988" y="44450"/>
                  </a:lnTo>
                  <a:lnTo>
                    <a:pt x="134988" y="3924"/>
                  </a:lnTo>
                  <a:close/>
                </a:path>
                <a:path w="218440" h="233679">
                  <a:moveTo>
                    <a:pt x="213156" y="0"/>
                  </a:moveTo>
                  <a:lnTo>
                    <a:pt x="185991" y="0"/>
                  </a:lnTo>
                  <a:lnTo>
                    <a:pt x="185991" y="26670"/>
                  </a:lnTo>
                  <a:lnTo>
                    <a:pt x="147180" y="26670"/>
                  </a:lnTo>
                  <a:lnTo>
                    <a:pt x="147180" y="50800"/>
                  </a:lnTo>
                  <a:lnTo>
                    <a:pt x="185991" y="50800"/>
                  </a:lnTo>
                  <a:lnTo>
                    <a:pt x="185991" y="83820"/>
                  </a:lnTo>
                  <a:lnTo>
                    <a:pt x="147180" y="83820"/>
                  </a:lnTo>
                  <a:lnTo>
                    <a:pt x="147180" y="107950"/>
                  </a:lnTo>
                  <a:lnTo>
                    <a:pt x="185991" y="107950"/>
                  </a:lnTo>
                  <a:lnTo>
                    <a:pt x="185991" y="175260"/>
                  </a:lnTo>
                  <a:lnTo>
                    <a:pt x="213156" y="175260"/>
                  </a:lnTo>
                  <a:lnTo>
                    <a:pt x="213156" y="107950"/>
                  </a:lnTo>
                  <a:lnTo>
                    <a:pt x="213156" y="83820"/>
                  </a:lnTo>
                  <a:lnTo>
                    <a:pt x="213156" y="50800"/>
                  </a:lnTo>
                  <a:lnTo>
                    <a:pt x="213156" y="26670"/>
                  </a:lnTo>
                  <a:lnTo>
                    <a:pt x="213156" y="0"/>
                  </a:lnTo>
                  <a:close/>
                </a:path>
                <a:path w="218440" h="233679">
                  <a:moveTo>
                    <a:pt x="218135" y="208280"/>
                  </a:moveTo>
                  <a:lnTo>
                    <a:pt x="39636" y="208280"/>
                  </a:lnTo>
                  <a:lnTo>
                    <a:pt x="39636" y="157480"/>
                  </a:lnTo>
                  <a:lnTo>
                    <a:pt x="11645" y="157480"/>
                  </a:lnTo>
                  <a:lnTo>
                    <a:pt x="11645" y="208280"/>
                  </a:lnTo>
                  <a:lnTo>
                    <a:pt x="11645" y="233680"/>
                  </a:lnTo>
                  <a:lnTo>
                    <a:pt x="218135" y="233680"/>
                  </a:lnTo>
                  <a:lnTo>
                    <a:pt x="218135" y="208280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493366" y="3231904"/>
              <a:ext cx="245579" cy="23670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765832" y="3231904"/>
              <a:ext cx="239758" cy="233660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8024710" y="3234689"/>
              <a:ext cx="236854" cy="231140"/>
            </a:xfrm>
            <a:custGeom>
              <a:avLst/>
              <a:gdLst/>
              <a:ahLst/>
              <a:cxnLst/>
              <a:rect l="l" t="t" r="r" b="b"/>
              <a:pathLst>
                <a:path w="236854" h="231139">
                  <a:moveTo>
                    <a:pt x="222300" y="54610"/>
                  </a:moveTo>
                  <a:lnTo>
                    <a:pt x="44348" y="54610"/>
                  </a:lnTo>
                  <a:lnTo>
                    <a:pt x="44348" y="21590"/>
                  </a:lnTo>
                  <a:lnTo>
                    <a:pt x="219519" y="21590"/>
                  </a:lnTo>
                  <a:lnTo>
                    <a:pt x="219519" y="0"/>
                  </a:lnTo>
                  <a:lnTo>
                    <a:pt x="16903" y="0"/>
                  </a:lnTo>
                  <a:lnTo>
                    <a:pt x="16903" y="21590"/>
                  </a:lnTo>
                  <a:lnTo>
                    <a:pt x="16903" y="54610"/>
                  </a:lnTo>
                  <a:lnTo>
                    <a:pt x="16903" y="76200"/>
                  </a:lnTo>
                  <a:lnTo>
                    <a:pt x="222300" y="76200"/>
                  </a:lnTo>
                  <a:lnTo>
                    <a:pt x="222300" y="54610"/>
                  </a:lnTo>
                  <a:close/>
                </a:path>
                <a:path w="236854" h="231139">
                  <a:moveTo>
                    <a:pt x="224231" y="210820"/>
                  </a:moveTo>
                  <a:lnTo>
                    <a:pt x="43243" y="210820"/>
                  </a:lnTo>
                  <a:lnTo>
                    <a:pt x="43243" y="194310"/>
                  </a:lnTo>
                  <a:lnTo>
                    <a:pt x="220078" y="194310"/>
                  </a:lnTo>
                  <a:lnTo>
                    <a:pt x="220078" y="173990"/>
                  </a:lnTo>
                  <a:lnTo>
                    <a:pt x="220078" y="157480"/>
                  </a:lnTo>
                  <a:lnTo>
                    <a:pt x="220078" y="137160"/>
                  </a:lnTo>
                  <a:lnTo>
                    <a:pt x="15798" y="137160"/>
                  </a:lnTo>
                  <a:lnTo>
                    <a:pt x="15798" y="157480"/>
                  </a:lnTo>
                  <a:lnTo>
                    <a:pt x="193192" y="157480"/>
                  </a:lnTo>
                  <a:lnTo>
                    <a:pt x="193192" y="173990"/>
                  </a:lnTo>
                  <a:lnTo>
                    <a:pt x="16357" y="173990"/>
                  </a:lnTo>
                  <a:lnTo>
                    <a:pt x="16357" y="194310"/>
                  </a:lnTo>
                  <a:lnTo>
                    <a:pt x="16357" y="210820"/>
                  </a:lnTo>
                  <a:lnTo>
                    <a:pt x="16357" y="231140"/>
                  </a:lnTo>
                  <a:lnTo>
                    <a:pt x="224231" y="231140"/>
                  </a:lnTo>
                  <a:lnTo>
                    <a:pt x="224231" y="210820"/>
                  </a:lnTo>
                  <a:close/>
                </a:path>
                <a:path w="236854" h="231139">
                  <a:moveTo>
                    <a:pt x="236435" y="95897"/>
                  </a:moveTo>
                  <a:lnTo>
                    <a:pt x="0" y="95897"/>
                  </a:lnTo>
                  <a:lnTo>
                    <a:pt x="0" y="117233"/>
                  </a:lnTo>
                  <a:lnTo>
                    <a:pt x="236435" y="117233"/>
                  </a:lnTo>
                  <a:lnTo>
                    <a:pt x="236435" y="95897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2" name="object 3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8294409" y="3231904"/>
              <a:ext cx="224513" cy="23670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8563271" y="3231904"/>
              <a:ext cx="222296" cy="23670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885774" y="3564387"/>
              <a:ext cx="215644" cy="23670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42163" y="3563832"/>
              <a:ext cx="232829" cy="23726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416014" y="3564387"/>
              <a:ext cx="245579" cy="23670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684322" y="3564387"/>
              <a:ext cx="223127" cy="233660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026617" y="3564387"/>
              <a:ext cx="245579" cy="233660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304349" y="3564387"/>
              <a:ext cx="207883" cy="23670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569054" y="3564387"/>
              <a:ext cx="209823" cy="23670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3308" y="4398764"/>
              <a:ext cx="3396365" cy="1411763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44197" y="4329653"/>
              <a:ext cx="3396362" cy="141176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3308" y="6068181"/>
              <a:ext cx="3396365" cy="141176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4197" y="5999071"/>
              <a:ext cx="3396362" cy="141176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111119" y="4398764"/>
              <a:ext cx="3590939" cy="1411763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042008" y="4329653"/>
              <a:ext cx="3590935" cy="141176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111119" y="6066199"/>
              <a:ext cx="3590939" cy="1411763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042008" y="5997088"/>
              <a:ext cx="3590935" cy="141176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751546" y="4902840"/>
              <a:ext cx="236682" cy="234740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371256" y="4900066"/>
              <a:ext cx="239457" cy="233907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028462" y="4900066"/>
              <a:ext cx="213097" cy="236960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640958" y="4900066"/>
              <a:ext cx="210045" cy="236960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907885" y="4900066"/>
              <a:ext cx="210045" cy="23696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6620192" y="4569459"/>
              <a:ext cx="236854" cy="231140"/>
            </a:xfrm>
            <a:custGeom>
              <a:avLst/>
              <a:gdLst/>
              <a:ahLst/>
              <a:cxnLst/>
              <a:rect l="l" t="t" r="r" b="b"/>
              <a:pathLst>
                <a:path w="236854" h="231139">
                  <a:moveTo>
                    <a:pt x="219240" y="22910"/>
                  </a:moveTo>
                  <a:lnTo>
                    <a:pt x="191808" y="22910"/>
                  </a:lnTo>
                  <a:lnTo>
                    <a:pt x="191808" y="72237"/>
                  </a:lnTo>
                  <a:lnTo>
                    <a:pt x="219240" y="72237"/>
                  </a:lnTo>
                  <a:lnTo>
                    <a:pt x="219240" y="22910"/>
                  </a:lnTo>
                  <a:close/>
                </a:path>
                <a:path w="236854" h="231139">
                  <a:moveTo>
                    <a:pt x="219240" y="0"/>
                  </a:moveTo>
                  <a:lnTo>
                    <a:pt x="16903" y="0"/>
                  </a:lnTo>
                  <a:lnTo>
                    <a:pt x="16903" y="22860"/>
                  </a:lnTo>
                  <a:lnTo>
                    <a:pt x="16903" y="72390"/>
                  </a:lnTo>
                  <a:lnTo>
                    <a:pt x="16903" y="95250"/>
                  </a:lnTo>
                  <a:lnTo>
                    <a:pt x="219240" y="95250"/>
                  </a:lnTo>
                  <a:lnTo>
                    <a:pt x="219240" y="72390"/>
                  </a:lnTo>
                  <a:lnTo>
                    <a:pt x="44348" y="72390"/>
                  </a:lnTo>
                  <a:lnTo>
                    <a:pt x="44348" y="22860"/>
                  </a:lnTo>
                  <a:lnTo>
                    <a:pt x="219240" y="22860"/>
                  </a:lnTo>
                  <a:lnTo>
                    <a:pt x="219240" y="0"/>
                  </a:lnTo>
                  <a:close/>
                </a:path>
                <a:path w="236854" h="231139">
                  <a:moveTo>
                    <a:pt x="224510" y="208280"/>
                  </a:moveTo>
                  <a:lnTo>
                    <a:pt x="44348" y="208280"/>
                  </a:lnTo>
                  <a:lnTo>
                    <a:pt x="44348" y="162560"/>
                  </a:lnTo>
                  <a:lnTo>
                    <a:pt x="16624" y="162560"/>
                  </a:lnTo>
                  <a:lnTo>
                    <a:pt x="16624" y="208280"/>
                  </a:lnTo>
                  <a:lnTo>
                    <a:pt x="16624" y="231140"/>
                  </a:lnTo>
                  <a:lnTo>
                    <a:pt x="224510" y="231140"/>
                  </a:lnTo>
                  <a:lnTo>
                    <a:pt x="224510" y="208280"/>
                  </a:lnTo>
                  <a:close/>
                </a:path>
                <a:path w="236854" h="231139">
                  <a:moveTo>
                    <a:pt x="236435" y="118808"/>
                  </a:moveTo>
                  <a:lnTo>
                    <a:pt x="0" y="118808"/>
                  </a:lnTo>
                  <a:lnTo>
                    <a:pt x="0" y="142087"/>
                  </a:lnTo>
                  <a:lnTo>
                    <a:pt x="104216" y="142087"/>
                  </a:lnTo>
                  <a:lnTo>
                    <a:pt x="104216" y="182841"/>
                  </a:lnTo>
                  <a:lnTo>
                    <a:pt x="131940" y="182841"/>
                  </a:lnTo>
                  <a:lnTo>
                    <a:pt x="131940" y="142087"/>
                  </a:lnTo>
                  <a:lnTo>
                    <a:pt x="236435" y="142087"/>
                  </a:lnTo>
                  <a:lnTo>
                    <a:pt x="236435" y="118808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5" name="object 55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889613" y="4566858"/>
              <a:ext cx="244747" cy="236709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7153486" y="4763099"/>
              <a:ext cx="36830" cy="62865"/>
            </a:xfrm>
            <a:custGeom>
              <a:avLst/>
              <a:gdLst/>
              <a:ahLst/>
              <a:cxnLst/>
              <a:rect l="l" t="t" r="r" b="b"/>
              <a:pathLst>
                <a:path w="36829" h="62864">
                  <a:moveTo>
                    <a:pt x="22728" y="62642"/>
                  </a:moveTo>
                  <a:lnTo>
                    <a:pt x="0" y="62642"/>
                  </a:lnTo>
                  <a:lnTo>
                    <a:pt x="8869" y="0"/>
                  </a:lnTo>
                  <a:lnTo>
                    <a:pt x="36587" y="0"/>
                  </a:lnTo>
                  <a:lnTo>
                    <a:pt x="22728" y="62642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7" name="object 57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563496" y="4564363"/>
              <a:ext cx="248628" cy="23920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302672" y="4566858"/>
              <a:ext cx="223127" cy="233660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842336" y="4566858"/>
              <a:ext cx="209823" cy="236709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8097888" y="4569459"/>
              <a:ext cx="303530" cy="256540"/>
            </a:xfrm>
            <a:custGeom>
              <a:avLst/>
              <a:gdLst/>
              <a:ahLst/>
              <a:cxnLst/>
              <a:rect l="l" t="t" r="r" b="b"/>
              <a:pathLst>
                <a:path w="303529" h="256539">
                  <a:moveTo>
                    <a:pt x="219798" y="170180"/>
                  </a:moveTo>
                  <a:lnTo>
                    <a:pt x="14414" y="170180"/>
                  </a:lnTo>
                  <a:lnTo>
                    <a:pt x="14414" y="193040"/>
                  </a:lnTo>
                  <a:lnTo>
                    <a:pt x="192087" y="193040"/>
                  </a:lnTo>
                  <a:lnTo>
                    <a:pt x="192087" y="234950"/>
                  </a:lnTo>
                  <a:lnTo>
                    <a:pt x="219798" y="234950"/>
                  </a:lnTo>
                  <a:lnTo>
                    <a:pt x="219798" y="193040"/>
                  </a:lnTo>
                  <a:lnTo>
                    <a:pt x="219798" y="170180"/>
                  </a:lnTo>
                  <a:close/>
                </a:path>
                <a:path w="303529" h="256539">
                  <a:moveTo>
                    <a:pt x="222846" y="83820"/>
                  </a:moveTo>
                  <a:lnTo>
                    <a:pt x="44069" y="83820"/>
                  </a:lnTo>
                  <a:lnTo>
                    <a:pt x="44069" y="62230"/>
                  </a:lnTo>
                  <a:lnTo>
                    <a:pt x="219519" y="62230"/>
                  </a:lnTo>
                  <a:lnTo>
                    <a:pt x="219519" y="41910"/>
                  </a:lnTo>
                  <a:lnTo>
                    <a:pt x="219519" y="21590"/>
                  </a:lnTo>
                  <a:lnTo>
                    <a:pt x="219519" y="0"/>
                  </a:lnTo>
                  <a:lnTo>
                    <a:pt x="17183" y="0"/>
                  </a:lnTo>
                  <a:lnTo>
                    <a:pt x="17183" y="21590"/>
                  </a:lnTo>
                  <a:lnTo>
                    <a:pt x="192633" y="21590"/>
                  </a:lnTo>
                  <a:lnTo>
                    <a:pt x="192633" y="41910"/>
                  </a:lnTo>
                  <a:lnTo>
                    <a:pt x="17183" y="41910"/>
                  </a:lnTo>
                  <a:lnTo>
                    <a:pt x="17183" y="62230"/>
                  </a:lnTo>
                  <a:lnTo>
                    <a:pt x="17183" y="83820"/>
                  </a:lnTo>
                  <a:lnTo>
                    <a:pt x="17183" y="104140"/>
                  </a:lnTo>
                  <a:lnTo>
                    <a:pt x="222846" y="104140"/>
                  </a:lnTo>
                  <a:lnTo>
                    <a:pt x="222846" y="83820"/>
                  </a:lnTo>
                  <a:close/>
                </a:path>
                <a:path w="303529" h="256539">
                  <a:moveTo>
                    <a:pt x="236435" y="127952"/>
                  </a:moveTo>
                  <a:lnTo>
                    <a:pt x="131660" y="127952"/>
                  </a:lnTo>
                  <a:lnTo>
                    <a:pt x="131660" y="104673"/>
                  </a:lnTo>
                  <a:lnTo>
                    <a:pt x="104495" y="104673"/>
                  </a:lnTo>
                  <a:lnTo>
                    <a:pt x="104495" y="127952"/>
                  </a:lnTo>
                  <a:lnTo>
                    <a:pt x="0" y="127952"/>
                  </a:lnTo>
                  <a:lnTo>
                    <a:pt x="0" y="149847"/>
                  </a:lnTo>
                  <a:lnTo>
                    <a:pt x="236435" y="149847"/>
                  </a:lnTo>
                  <a:lnTo>
                    <a:pt x="236435" y="127952"/>
                  </a:lnTo>
                  <a:close/>
                </a:path>
                <a:path w="303529" h="256539">
                  <a:moveTo>
                    <a:pt x="303237" y="193649"/>
                  </a:moveTo>
                  <a:lnTo>
                    <a:pt x="275513" y="193649"/>
                  </a:lnTo>
                  <a:lnTo>
                    <a:pt x="266649" y="256286"/>
                  </a:lnTo>
                  <a:lnTo>
                    <a:pt x="289369" y="256286"/>
                  </a:lnTo>
                  <a:lnTo>
                    <a:pt x="303237" y="193649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1" name="object 61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507034" y="4570461"/>
              <a:ext cx="180719" cy="23227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8724618" y="4574341"/>
              <a:ext cx="190975" cy="223405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952458" y="4570461"/>
              <a:ext cx="180719" cy="232274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9161450" y="4763099"/>
              <a:ext cx="36830" cy="62865"/>
            </a:xfrm>
            <a:custGeom>
              <a:avLst/>
              <a:gdLst/>
              <a:ahLst/>
              <a:cxnLst/>
              <a:rect l="l" t="t" r="r" b="b"/>
              <a:pathLst>
                <a:path w="36829" h="62864">
                  <a:moveTo>
                    <a:pt x="22728" y="62642"/>
                  </a:moveTo>
                  <a:lnTo>
                    <a:pt x="0" y="62642"/>
                  </a:lnTo>
                  <a:lnTo>
                    <a:pt x="8869" y="0"/>
                  </a:lnTo>
                  <a:lnTo>
                    <a:pt x="36587" y="0"/>
                  </a:lnTo>
                  <a:lnTo>
                    <a:pt x="22728" y="62642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5" name="object 6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604427" y="4899340"/>
              <a:ext cx="245579" cy="23670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6875229" y="4899340"/>
              <a:ext cx="221187" cy="233660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7147694" y="5003281"/>
              <a:ext cx="33020" cy="32384"/>
            </a:xfrm>
            <a:custGeom>
              <a:avLst/>
              <a:gdLst/>
              <a:ahLst/>
              <a:cxnLst/>
              <a:rect l="l" t="t" r="r" b="b"/>
              <a:pathLst>
                <a:path w="33020" h="32385">
                  <a:moveTo>
                    <a:pt x="32706" y="32152"/>
                  </a:moveTo>
                  <a:lnTo>
                    <a:pt x="0" y="32152"/>
                  </a:lnTo>
                  <a:lnTo>
                    <a:pt x="0" y="0"/>
                  </a:lnTo>
                  <a:lnTo>
                    <a:pt x="32706" y="0"/>
                  </a:lnTo>
                  <a:lnTo>
                    <a:pt x="32706" y="32152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8" name="object 68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7227521" y="4899340"/>
              <a:ext cx="222573" cy="236709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7492226" y="4899340"/>
              <a:ext cx="246965" cy="236709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835527" y="4902112"/>
              <a:ext cx="236432" cy="23476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180321" y="4899340"/>
              <a:ext cx="246965" cy="236709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8448351" y="4899340"/>
              <a:ext cx="225622" cy="236709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8718322" y="4898785"/>
              <a:ext cx="242253" cy="237263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8984967" y="4899340"/>
              <a:ext cx="215644" cy="236709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7086562" y="5231822"/>
              <a:ext cx="246687" cy="237818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7352372" y="5238749"/>
              <a:ext cx="581025" cy="218440"/>
            </a:xfrm>
            <a:custGeom>
              <a:avLst/>
              <a:gdLst/>
              <a:ahLst/>
              <a:cxnLst/>
              <a:rect l="l" t="t" r="r" b="b"/>
              <a:pathLst>
                <a:path w="581025" h="218439">
                  <a:moveTo>
                    <a:pt x="220624" y="1270"/>
                  </a:moveTo>
                  <a:lnTo>
                    <a:pt x="14414" y="1270"/>
                  </a:lnTo>
                  <a:lnTo>
                    <a:pt x="14414" y="26670"/>
                  </a:lnTo>
                  <a:lnTo>
                    <a:pt x="192074" y="26670"/>
                  </a:lnTo>
                  <a:lnTo>
                    <a:pt x="192074" y="157480"/>
                  </a:lnTo>
                  <a:lnTo>
                    <a:pt x="220624" y="157480"/>
                  </a:lnTo>
                  <a:lnTo>
                    <a:pt x="220624" y="26670"/>
                  </a:lnTo>
                  <a:lnTo>
                    <a:pt x="220624" y="1270"/>
                  </a:lnTo>
                  <a:close/>
                </a:path>
                <a:path w="581025" h="218439">
                  <a:moveTo>
                    <a:pt x="236423" y="192646"/>
                  </a:moveTo>
                  <a:lnTo>
                    <a:pt x="116408" y="192646"/>
                  </a:lnTo>
                  <a:lnTo>
                    <a:pt x="116408" y="87045"/>
                  </a:lnTo>
                  <a:lnTo>
                    <a:pt x="88138" y="87045"/>
                  </a:lnTo>
                  <a:lnTo>
                    <a:pt x="88138" y="192646"/>
                  </a:lnTo>
                  <a:lnTo>
                    <a:pt x="0" y="192646"/>
                  </a:lnTo>
                  <a:lnTo>
                    <a:pt x="0" y="218427"/>
                  </a:lnTo>
                  <a:lnTo>
                    <a:pt x="236423" y="218427"/>
                  </a:lnTo>
                  <a:lnTo>
                    <a:pt x="236423" y="192646"/>
                  </a:lnTo>
                  <a:close/>
                </a:path>
                <a:path w="581025" h="218439">
                  <a:moveTo>
                    <a:pt x="580428" y="192646"/>
                  </a:moveTo>
                  <a:lnTo>
                    <a:pt x="475932" y="192646"/>
                  </a:lnTo>
                  <a:lnTo>
                    <a:pt x="475932" y="139700"/>
                  </a:lnTo>
                  <a:lnTo>
                    <a:pt x="564629" y="139700"/>
                  </a:lnTo>
                  <a:lnTo>
                    <a:pt x="564629" y="114757"/>
                  </a:lnTo>
                  <a:lnTo>
                    <a:pt x="564629" y="12"/>
                  </a:lnTo>
                  <a:lnTo>
                    <a:pt x="537464" y="12"/>
                  </a:lnTo>
                  <a:lnTo>
                    <a:pt x="537464" y="41910"/>
                  </a:lnTo>
                  <a:lnTo>
                    <a:pt x="537464" y="67310"/>
                  </a:lnTo>
                  <a:lnTo>
                    <a:pt x="537464" y="114300"/>
                  </a:lnTo>
                  <a:lnTo>
                    <a:pt x="386676" y="114300"/>
                  </a:lnTo>
                  <a:lnTo>
                    <a:pt x="386676" y="67310"/>
                  </a:lnTo>
                  <a:lnTo>
                    <a:pt x="537464" y="67310"/>
                  </a:lnTo>
                  <a:lnTo>
                    <a:pt x="537464" y="41910"/>
                  </a:lnTo>
                  <a:lnTo>
                    <a:pt x="386676" y="41910"/>
                  </a:lnTo>
                  <a:lnTo>
                    <a:pt x="386676" y="0"/>
                  </a:lnTo>
                  <a:lnTo>
                    <a:pt x="359511" y="0"/>
                  </a:lnTo>
                  <a:lnTo>
                    <a:pt x="359511" y="41910"/>
                  </a:lnTo>
                  <a:lnTo>
                    <a:pt x="359511" y="67310"/>
                  </a:lnTo>
                  <a:lnTo>
                    <a:pt x="359511" y="114300"/>
                  </a:lnTo>
                  <a:lnTo>
                    <a:pt x="359511" y="139700"/>
                  </a:lnTo>
                  <a:lnTo>
                    <a:pt x="447941" y="139700"/>
                  </a:lnTo>
                  <a:lnTo>
                    <a:pt x="447941" y="192646"/>
                  </a:lnTo>
                  <a:lnTo>
                    <a:pt x="343992" y="192646"/>
                  </a:lnTo>
                  <a:lnTo>
                    <a:pt x="343992" y="218427"/>
                  </a:lnTo>
                  <a:lnTo>
                    <a:pt x="580428" y="218427"/>
                  </a:lnTo>
                  <a:lnTo>
                    <a:pt x="580428" y="192646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7" name="object 77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7963017" y="5231822"/>
              <a:ext cx="247519" cy="233660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234929" y="5231267"/>
              <a:ext cx="242253" cy="237263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8507394" y="5231822"/>
              <a:ext cx="209823" cy="236709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6655711" y="6400045"/>
              <a:ext cx="485614" cy="237263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7183180" y="6400600"/>
              <a:ext cx="244747" cy="236709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7447053" y="6400600"/>
              <a:ext cx="247519" cy="236709"/>
            </a:xfrm>
            <a:prstGeom prst="rect">
              <a:avLst/>
            </a:prstGeom>
          </p:spPr>
        </p:pic>
        <p:sp>
          <p:nvSpPr>
            <p:cNvPr id="83" name="object 83"/>
            <p:cNvSpPr/>
            <p:nvPr/>
          </p:nvSpPr>
          <p:spPr>
            <a:xfrm>
              <a:off x="7802092" y="6400800"/>
              <a:ext cx="236854" cy="236220"/>
            </a:xfrm>
            <a:custGeom>
              <a:avLst/>
              <a:gdLst/>
              <a:ahLst/>
              <a:cxnLst/>
              <a:rect l="l" t="t" r="r" b="b"/>
              <a:pathLst>
                <a:path w="236854" h="236220">
                  <a:moveTo>
                    <a:pt x="131660" y="8890"/>
                  </a:moveTo>
                  <a:lnTo>
                    <a:pt x="104216" y="8890"/>
                  </a:lnTo>
                  <a:lnTo>
                    <a:pt x="104216" y="34290"/>
                  </a:lnTo>
                  <a:lnTo>
                    <a:pt x="104216" y="196850"/>
                  </a:lnTo>
                  <a:lnTo>
                    <a:pt x="27444" y="196850"/>
                  </a:lnTo>
                  <a:lnTo>
                    <a:pt x="27444" y="34290"/>
                  </a:lnTo>
                  <a:lnTo>
                    <a:pt x="104216" y="34290"/>
                  </a:lnTo>
                  <a:lnTo>
                    <a:pt x="104216" y="8890"/>
                  </a:lnTo>
                  <a:lnTo>
                    <a:pt x="0" y="8890"/>
                  </a:lnTo>
                  <a:lnTo>
                    <a:pt x="0" y="34290"/>
                  </a:lnTo>
                  <a:lnTo>
                    <a:pt x="0" y="196850"/>
                  </a:lnTo>
                  <a:lnTo>
                    <a:pt x="0" y="222250"/>
                  </a:lnTo>
                  <a:lnTo>
                    <a:pt x="131660" y="222250"/>
                  </a:lnTo>
                  <a:lnTo>
                    <a:pt x="131660" y="196875"/>
                  </a:lnTo>
                  <a:lnTo>
                    <a:pt x="131660" y="34290"/>
                  </a:lnTo>
                  <a:lnTo>
                    <a:pt x="131660" y="33896"/>
                  </a:lnTo>
                  <a:lnTo>
                    <a:pt x="131660" y="8890"/>
                  </a:lnTo>
                  <a:close/>
                </a:path>
                <a:path w="236854" h="236220">
                  <a:moveTo>
                    <a:pt x="236435" y="95250"/>
                  </a:moveTo>
                  <a:lnTo>
                    <a:pt x="203174" y="95250"/>
                  </a:lnTo>
                  <a:lnTo>
                    <a:pt x="203174" y="0"/>
                  </a:lnTo>
                  <a:lnTo>
                    <a:pt x="175729" y="0"/>
                  </a:lnTo>
                  <a:lnTo>
                    <a:pt x="175729" y="95250"/>
                  </a:lnTo>
                  <a:lnTo>
                    <a:pt x="175729" y="121920"/>
                  </a:lnTo>
                  <a:lnTo>
                    <a:pt x="175729" y="236220"/>
                  </a:lnTo>
                  <a:lnTo>
                    <a:pt x="203174" y="236220"/>
                  </a:lnTo>
                  <a:lnTo>
                    <a:pt x="203174" y="121920"/>
                  </a:lnTo>
                  <a:lnTo>
                    <a:pt x="236435" y="121920"/>
                  </a:lnTo>
                  <a:lnTo>
                    <a:pt x="236435" y="95250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4" name="object 84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8057657" y="6406698"/>
              <a:ext cx="236432" cy="236155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329014" y="6396442"/>
              <a:ext cx="234214" cy="239758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8602033" y="6400600"/>
              <a:ext cx="236432" cy="236709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8867559" y="6400800"/>
              <a:ext cx="218440" cy="233679"/>
            </a:xfrm>
            <a:custGeom>
              <a:avLst/>
              <a:gdLst/>
              <a:ahLst/>
              <a:cxnLst/>
              <a:rect l="l" t="t" r="r" b="b"/>
              <a:pathLst>
                <a:path w="218440" h="233679">
                  <a:moveTo>
                    <a:pt x="133045" y="5080"/>
                  </a:moveTo>
                  <a:lnTo>
                    <a:pt x="0" y="5080"/>
                  </a:lnTo>
                  <a:lnTo>
                    <a:pt x="0" y="29210"/>
                  </a:lnTo>
                  <a:lnTo>
                    <a:pt x="0" y="109220"/>
                  </a:lnTo>
                  <a:lnTo>
                    <a:pt x="0" y="133350"/>
                  </a:lnTo>
                  <a:lnTo>
                    <a:pt x="133045" y="133350"/>
                  </a:lnTo>
                  <a:lnTo>
                    <a:pt x="133045" y="109842"/>
                  </a:lnTo>
                  <a:lnTo>
                    <a:pt x="133045" y="109220"/>
                  </a:lnTo>
                  <a:lnTo>
                    <a:pt x="133045" y="29464"/>
                  </a:lnTo>
                  <a:lnTo>
                    <a:pt x="105879" y="29464"/>
                  </a:lnTo>
                  <a:lnTo>
                    <a:pt x="105879" y="109220"/>
                  </a:lnTo>
                  <a:lnTo>
                    <a:pt x="26885" y="109220"/>
                  </a:lnTo>
                  <a:lnTo>
                    <a:pt x="26885" y="29210"/>
                  </a:lnTo>
                  <a:lnTo>
                    <a:pt x="133045" y="29210"/>
                  </a:lnTo>
                  <a:lnTo>
                    <a:pt x="133045" y="5080"/>
                  </a:lnTo>
                  <a:close/>
                </a:path>
                <a:path w="218440" h="233679">
                  <a:moveTo>
                    <a:pt x="212877" y="0"/>
                  </a:moveTo>
                  <a:lnTo>
                    <a:pt x="185712" y="0"/>
                  </a:lnTo>
                  <a:lnTo>
                    <a:pt x="185712" y="26670"/>
                  </a:lnTo>
                  <a:lnTo>
                    <a:pt x="146913" y="26670"/>
                  </a:lnTo>
                  <a:lnTo>
                    <a:pt x="146913" y="50800"/>
                  </a:lnTo>
                  <a:lnTo>
                    <a:pt x="185712" y="50800"/>
                  </a:lnTo>
                  <a:lnTo>
                    <a:pt x="185712" y="83820"/>
                  </a:lnTo>
                  <a:lnTo>
                    <a:pt x="146913" y="83820"/>
                  </a:lnTo>
                  <a:lnTo>
                    <a:pt x="146913" y="107950"/>
                  </a:lnTo>
                  <a:lnTo>
                    <a:pt x="185712" y="107950"/>
                  </a:lnTo>
                  <a:lnTo>
                    <a:pt x="185712" y="175260"/>
                  </a:lnTo>
                  <a:lnTo>
                    <a:pt x="212877" y="175260"/>
                  </a:lnTo>
                  <a:lnTo>
                    <a:pt x="212877" y="107950"/>
                  </a:lnTo>
                  <a:lnTo>
                    <a:pt x="212877" y="83820"/>
                  </a:lnTo>
                  <a:lnTo>
                    <a:pt x="212877" y="50800"/>
                  </a:lnTo>
                  <a:lnTo>
                    <a:pt x="212877" y="26670"/>
                  </a:lnTo>
                  <a:lnTo>
                    <a:pt x="212877" y="0"/>
                  </a:lnTo>
                  <a:close/>
                </a:path>
                <a:path w="218440" h="233679">
                  <a:moveTo>
                    <a:pt x="217868" y="208280"/>
                  </a:moveTo>
                  <a:lnTo>
                    <a:pt x="39357" y="208280"/>
                  </a:lnTo>
                  <a:lnTo>
                    <a:pt x="39357" y="156210"/>
                  </a:lnTo>
                  <a:lnTo>
                    <a:pt x="11366" y="156210"/>
                  </a:lnTo>
                  <a:lnTo>
                    <a:pt x="11366" y="208280"/>
                  </a:lnTo>
                  <a:lnTo>
                    <a:pt x="11366" y="233680"/>
                  </a:lnTo>
                  <a:lnTo>
                    <a:pt x="217868" y="233680"/>
                  </a:lnTo>
                  <a:lnTo>
                    <a:pt x="217868" y="208280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8" name="object 8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476865" y="6733082"/>
              <a:ext cx="245579" cy="236709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7018193" y="6733082"/>
              <a:ext cx="211209" cy="236709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6749330" y="6733082"/>
              <a:ext cx="239758" cy="233660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7360582" y="6733082"/>
              <a:ext cx="239204" cy="237818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7962908" y="6735853"/>
              <a:ext cx="236432" cy="233660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7618911" y="6731696"/>
              <a:ext cx="236432" cy="235323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8229553" y="6738070"/>
              <a:ext cx="236432" cy="220356"/>
            </a:xfrm>
            <a:prstGeom prst="rect">
              <a:avLst/>
            </a:prstGeom>
          </p:spPr>
        </p:pic>
        <p:sp>
          <p:nvSpPr>
            <p:cNvPr id="95" name="object 95"/>
            <p:cNvSpPr/>
            <p:nvPr/>
          </p:nvSpPr>
          <p:spPr>
            <a:xfrm>
              <a:off x="8496186" y="6741159"/>
              <a:ext cx="236854" cy="217170"/>
            </a:xfrm>
            <a:custGeom>
              <a:avLst/>
              <a:gdLst/>
              <a:ahLst/>
              <a:cxnLst/>
              <a:rect l="l" t="t" r="r" b="b"/>
              <a:pathLst>
                <a:path w="236854" h="217170">
                  <a:moveTo>
                    <a:pt x="236435" y="191770"/>
                  </a:moveTo>
                  <a:lnTo>
                    <a:pt x="131660" y="191770"/>
                  </a:lnTo>
                  <a:lnTo>
                    <a:pt x="131660" y="147320"/>
                  </a:lnTo>
                  <a:lnTo>
                    <a:pt x="224523" y="147320"/>
                  </a:lnTo>
                  <a:lnTo>
                    <a:pt x="224523" y="123190"/>
                  </a:lnTo>
                  <a:lnTo>
                    <a:pt x="43243" y="123190"/>
                  </a:lnTo>
                  <a:lnTo>
                    <a:pt x="43243" y="85090"/>
                  </a:lnTo>
                  <a:lnTo>
                    <a:pt x="220916" y="85090"/>
                  </a:lnTo>
                  <a:lnTo>
                    <a:pt x="220916" y="62230"/>
                  </a:lnTo>
                  <a:lnTo>
                    <a:pt x="220916" y="25400"/>
                  </a:lnTo>
                  <a:lnTo>
                    <a:pt x="220916" y="0"/>
                  </a:lnTo>
                  <a:lnTo>
                    <a:pt x="15811" y="0"/>
                  </a:lnTo>
                  <a:lnTo>
                    <a:pt x="15811" y="25400"/>
                  </a:lnTo>
                  <a:lnTo>
                    <a:pt x="193751" y="25400"/>
                  </a:lnTo>
                  <a:lnTo>
                    <a:pt x="193751" y="62230"/>
                  </a:lnTo>
                  <a:lnTo>
                    <a:pt x="15811" y="62230"/>
                  </a:lnTo>
                  <a:lnTo>
                    <a:pt x="15811" y="85090"/>
                  </a:lnTo>
                  <a:lnTo>
                    <a:pt x="15811" y="123190"/>
                  </a:lnTo>
                  <a:lnTo>
                    <a:pt x="15811" y="147320"/>
                  </a:lnTo>
                  <a:lnTo>
                    <a:pt x="103670" y="147320"/>
                  </a:lnTo>
                  <a:lnTo>
                    <a:pt x="103670" y="191770"/>
                  </a:lnTo>
                  <a:lnTo>
                    <a:pt x="0" y="191770"/>
                  </a:lnTo>
                  <a:lnTo>
                    <a:pt x="0" y="217170"/>
                  </a:lnTo>
                  <a:lnTo>
                    <a:pt x="236435" y="217170"/>
                  </a:lnTo>
                  <a:lnTo>
                    <a:pt x="236435" y="191770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6" name="object 96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8848991" y="6733082"/>
              <a:ext cx="238927" cy="236709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9118131" y="6733082"/>
              <a:ext cx="209823" cy="236709"/>
            </a:xfrm>
            <a:prstGeom prst="rect">
              <a:avLst/>
            </a:prstGeom>
          </p:spPr>
        </p:pic>
        <p:sp>
          <p:nvSpPr>
            <p:cNvPr id="98" name="object 98"/>
            <p:cNvSpPr/>
            <p:nvPr/>
          </p:nvSpPr>
          <p:spPr>
            <a:xfrm>
              <a:off x="4691379" y="4842297"/>
              <a:ext cx="904240" cy="452120"/>
            </a:xfrm>
            <a:custGeom>
              <a:avLst/>
              <a:gdLst/>
              <a:ahLst/>
              <a:cxnLst/>
              <a:rect l="l" t="t" r="r" b="b"/>
              <a:pathLst>
                <a:path w="904239" h="452120">
                  <a:moveTo>
                    <a:pt x="565146" y="452123"/>
                  </a:moveTo>
                  <a:lnTo>
                    <a:pt x="565146" y="316486"/>
                  </a:lnTo>
                  <a:lnTo>
                    <a:pt x="0" y="361698"/>
                  </a:lnTo>
                  <a:lnTo>
                    <a:pt x="0" y="90424"/>
                  </a:lnTo>
                  <a:lnTo>
                    <a:pt x="565146" y="135636"/>
                  </a:lnTo>
                  <a:lnTo>
                    <a:pt x="565146" y="0"/>
                  </a:lnTo>
                  <a:lnTo>
                    <a:pt x="904234" y="226061"/>
                  </a:lnTo>
                  <a:lnTo>
                    <a:pt x="565146" y="452123"/>
                  </a:lnTo>
                  <a:close/>
                </a:path>
              </a:pathLst>
            </a:custGeom>
            <a:solidFill>
              <a:srgbClr val="EAEAEA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9" name="object 99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825666" y="7891081"/>
              <a:ext cx="8703169" cy="1742735"/>
            </a:xfrm>
            <a:prstGeom prst="rect">
              <a:avLst/>
            </a:prstGeom>
          </p:spPr>
        </p:pic>
        <p:sp>
          <p:nvSpPr>
            <p:cNvPr id="100" name="object 100"/>
            <p:cNvSpPr/>
            <p:nvPr/>
          </p:nvSpPr>
          <p:spPr>
            <a:xfrm>
              <a:off x="4691379" y="6511218"/>
              <a:ext cx="904240" cy="452120"/>
            </a:xfrm>
            <a:custGeom>
              <a:avLst/>
              <a:gdLst/>
              <a:ahLst/>
              <a:cxnLst/>
              <a:rect l="l" t="t" r="r" b="b"/>
              <a:pathLst>
                <a:path w="904239" h="452120">
                  <a:moveTo>
                    <a:pt x="565146" y="452123"/>
                  </a:moveTo>
                  <a:lnTo>
                    <a:pt x="565146" y="316486"/>
                  </a:lnTo>
                  <a:lnTo>
                    <a:pt x="0" y="361698"/>
                  </a:lnTo>
                  <a:lnTo>
                    <a:pt x="0" y="90424"/>
                  </a:lnTo>
                  <a:lnTo>
                    <a:pt x="565146" y="135636"/>
                  </a:lnTo>
                  <a:lnTo>
                    <a:pt x="565146" y="0"/>
                  </a:lnTo>
                  <a:lnTo>
                    <a:pt x="904234" y="226061"/>
                  </a:lnTo>
                  <a:lnTo>
                    <a:pt x="565146" y="452123"/>
                  </a:lnTo>
                  <a:close/>
                </a:path>
              </a:pathLst>
            </a:custGeom>
            <a:solidFill>
              <a:srgbClr val="EAEAEA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1" name="object 101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1617770" y="6402010"/>
              <a:ext cx="248058" cy="233907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889691" y="6402010"/>
              <a:ext cx="223364" cy="233907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2151069" y="6397847"/>
              <a:ext cx="248613" cy="238070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2496282" y="6404784"/>
              <a:ext cx="236682" cy="233907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2763209" y="6407004"/>
              <a:ext cx="236682" cy="220589"/>
            </a:xfrm>
            <a:prstGeom prst="rect">
              <a:avLst/>
            </a:prstGeom>
          </p:spPr>
        </p:pic>
        <p:sp>
          <p:nvSpPr>
            <p:cNvPr id="106" name="object 106"/>
            <p:cNvSpPr/>
            <p:nvPr/>
          </p:nvSpPr>
          <p:spPr>
            <a:xfrm>
              <a:off x="3030131" y="6410959"/>
              <a:ext cx="236854" cy="217170"/>
            </a:xfrm>
            <a:custGeom>
              <a:avLst/>
              <a:gdLst/>
              <a:ahLst/>
              <a:cxnLst/>
              <a:rect l="l" t="t" r="r" b="b"/>
              <a:pathLst>
                <a:path w="236854" h="217170">
                  <a:moveTo>
                    <a:pt x="236677" y="191782"/>
                  </a:moveTo>
                  <a:lnTo>
                    <a:pt x="131800" y="191782"/>
                  </a:lnTo>
                  <a:lnTo>
                    <a:pt x="131800" y="147320"/>
                  </a:lnTo>
                  <a:lnTo>
                    <a:pt x="224751" y="147320"/>
                  </a:lnTo>
                  <a:lnTo>
                    <a:pt x="224751" y="121920"/>
                  </a:lnTo>
                  <a:lnTo>
                    <a:pt x="43281" y="121920"/>
                  </a:lnTo>
                  <a:lnTo>
                    <a:pt x="43281" y="85090"/>
                  </a:lnTo>
                  <a:lnTo>
                    <a:pt x="221145" y="85090"/>
                  </a:lnTo>
                  <a:lnTo>
                    <a:pt x="221145" y="60960"/>
                  </a:lnTo>
                  <a:lnTo>
                    <a:pt x="221145" y="24130"/>
                  </a:lnTo>
                  <a:lnTo>
                    <a:pt x="221145" y="0"/>
                  </a:lnTo>
                  <a:lnTo>
                    <a:pt x="15811" y="0"/>
                  </a:lnTo>
                  <a:lnTo>
                    <a:pt x="15811" y="24130"/>
                  </a:lnTo>
                  <a:lnTo>
                    <a:pt x="193954" y="24130"/>
                  </a:lnTo>
                  <a:lnTo>
                    <a:pt x="193954" y="60960"/>
                  </a:lnTo>
                  <a:lnTo>
                    <a:pt x="15811" y="60960"/>
                  </a:lnTo>
                  <a:lnTo>
                    <a:pt x="15811" y="85090"/>
                  </a:lnTo>
                  <a:lnTo>
                    <a:pt x="15811" y="121920"/>
                  </a:lnTo>
                  <a:lnTo>
                    <a:pt x="15811" y="147320"/>
                  </a:lnTo>
                  <a:lnTo>
                    <a:pt x="103771" y="147320"/>
                  </a:lnTo>
                  <a:lnTo>
                    <a:pt x="103771" y="191782"/>
                  </a:lnTo>
                  <a:lnTo>
                    <a:pt x="0" y="191782"/>
                  </a:lnTo>
                  <a:lnTo>
                    <a:pt x="0" y="217170"/>
                  </a:lnTo>
                  <a:lnTo>
                    <a:pt x="236677" y="217170"/>
                  </a:lnTo>
                  <a:lnTo>
                    <a:pt x="236677" y="191782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7" name="object 10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29438" y="6734234"/>
              <a:ext cx="242509" cy="237515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062233" y="6734789"/>
              <a:ext cx="215872" cy="236960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602192" y="6734789"/>
              <a:ext cx="210045" cy="236960"/>
            </a:xfrm>
            <a:prstGeom prst="rect">
              <a:avLst/>
            </a:prstGeom>
          </p:spPr>
        </p:pic>
        <p:sp>
          <p:nvSpPr>
            <p:cNvPr id="110" name="object 110"/>
            <p:cNvSpPr/>
            <p:nvPr/>
          </p:nvSpPr>
          <p:spPr>
            <a:xfrm>
              <a:off x="1934289" y="8337680"/>
              <a:ext cx="949325" cy="288290"/>
            </a:xfrm>
            <a:custGeom>
              <a:avLst/>
              <a:gdLst/>
              <a:ahLst/>
              <a:cxnLst/>
              <a:rect l="l" t="t" r="r" b="b"/>
              <a:pathLst>
                <a:path w="949325" h="288290">
                  <a:moveTo>
                    <a:pt x="146863" y="101565"/>
                  </a:moveTo>
                  <a:lnTo>
                    <a:pt x="276031" y="191099"/>
                  </a:lnTo>
                  <a:lnTo>
                    <a:pt x="295141" y="163141"/>
                  </a:lnTo>
                  <a:lnTo>
                    <a:pt x="162080" y="73608"/>
                  </a:lnTo>
                  <a:lnTo>
                    <a:pt x="168981" y="58098"/>
                  </a:lnTo>
                  <a:lnTo>
                    <a:pt x="174820" y="41891"/>
                  </a:lnTo>
                  <a:lnTo>
                    <a:pt x="179597" y="25087"/>
                  </a:lnTo>
                  <a:lnTo>
                    <a:pt x="183313" y="7785"/>
                  </a:lnTo>
                  <a:lnTo>
                    <a:pt x="147217" y="1415"/>
                  </a:lnTo>
                  <a:lnTo>
                    <a:pt x="132837" y="50050"/>
                  </a:lnTo>
                  <a:lnTo>
                    <a:pt x="109642" y="92639"/>
                  </a:lnTo>
                  <a:lnTo>
                    <a:pt x="79517" y="126445"/>
                  </a:lnTo>
                  <a:lnTo>
                    <a:pt x="44346" y="148734"/>
                  </a:lnTo>
                  <a:lnTo>
                    <a:pt x="6016" y="156771"/>
                  </a:lnTo>
                  <a:lnTo>
                    <a:pt x="6016" y="190037"/>
                  </a:lnTo>
                  <a:lnTo>
                    <a:pt x="46685" y="183728"/>
                  </a:lnTo>
                  <a:lnTo>
                    <a:pt x="84534" y="165840"/>
                  </a:lnTo>
                  <a:lnTo>
                    <a:pt x="118336" y="137933"/>
                  </a:lnTo>
                  <a:lnTo>
                    <a:pt x="146863" y="101565"/>
                  </a:lnTo>
                  <a:close/>
                </a:path>
                <a:path w="949325" h="288290">
                  <a:moveTo>
                    <a:pt x="0" y="254798"/>
                  </a:moveTo>
                  <a:lnTo>
                    <a:pt x="0" y="287710"/>
                  </a:lnTo>
                  <a:lnTo>
                    <a:pt x="301865" y="287710"/>
                  </a:lnTo>
                  <a:lnTo>
                    <a:pt x="301865" y="254798"/>
                  </a:lnTo>
                  <a:lnTo>
                    <a:pt x="0" y="254798"/>
                  </a:lnTo>
                  <a:close/>
                </a:path>
                <a:path w="949325" h="288290">
                  <a:moveTo>
                    <a:pt x="501104" y="255860"/>
                  </a:moveTo>
                  <a:lnTo>
                    <a:pt x="501104" y="199946"/>
                  </a:lnTo>
                  <a:lnTo>
                    <a:pt x="620010" y="199946"/>
                  </a:lnTo>
                  <a:lnTo>
                    <a:pt x="620010" y="168804"/>
                  </a:lnTo>
                  <a:lnTo>
                    <a:pt x="388568" y="168804"/>
                  </a:lnTo>
                  <a:lnTo>
                    <a:pt x="388568" y="120321"/>
                  </a:lnTo>
                  <a:lnTo>
                    <a:pt x="611516" y="120321"/>
                  </a:lnTo>
                  <a:lnTo>
                    <a:pt x="611516" y="89533"/>
                  </a:lnTo>
                  <a:lnTo>
                    <a:pt x="388568" y="89533"/>
                  </a:lnTo>
                  <a:lnTo>
                    <a:pt x="388568" y="42112"/>
                  </a:lnTo>
                  <a:lnTo>
                    <a:pt x="615409" y="42112"/>
                  </a:lnTo>
                  <a:lnTo>
                    <a:pt x="615409" y="10970"/>
                  </a:lnTo>
                  <a:lnTo>
                    <a:pt x="353533" y="10970"/>
                  </a:lnTo>
                  <a:lnTo>
                    <a:pt x="353533" y="199946"/>
                  </a:lnTo>
                  <a:lnTo>
                    <a:pt x="465715" y="199946"/>
                  </a:lnTo>
                  <a:lnTo>
                    <a:pt x="465715" y="255860"/>
                  </a:lnTo>
                  <a:lnTo>
                    <a:pt x="333361" y="255860"/>
                  </a:lnTo>
                  <a:lnTo>
                    <a:pt x="333361" y="287710"/>
                  </a:lnTo>
                  <a:lnTo>
                    <a:pt x="635227" y="287710"/>
                  </a:lnTo>
                  <a:lnTo>
                    <a:pt x="635227" y="255860"/>
                  </a:lnTo>
                  <a:lnTo>
                    <a:pt x="501104" y="255860"/>
                  </a:lnTo>
                  <a:close/>
                </a:path>
                <a:path w="949325" h="288290">
                  <a:moveTo>
                    <a:pt x="948771" y="0"/>
                  </a:moveTo>
                  <a:lnTo>
                    <a:pt x="913736" y="0"/>
                  </a:lnTo>
                  <a:lnTo>
                    <a:pt x="913736" y="171281"/>
                  </a:lnTo>
                  <a:lnTo>
                    <a:pt x="948771" y="171281"/>
                  </a:lnTo>
                  <a:lnTo>
                    <a:pt x="948771" y="0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1" name="object 111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2608444" y="8341573"/>
              <a:ext cx="188621" cy="167388"/>
            </a:xfrm>
            <a:prstGeom prst="rect">
              <a:avLst/>
            </a:prstGeom>
          </p:spPr>
        </p:pic>
        <p:sp>
          <p:nvSpPr>
            <p:cNvPr id="112" name="object 112"/>
            <p:cNvSpPr/>
            <p:nvPr/>
          </p:nvSpPr>
          <p:spPr>
            <a:xfrm>
              <a:off x="2625077" y="8519224"/>
              <a:ext cx="262890" cy="121285"/>
            </a:xfrm>
            <a:custGeom>
              <a:avLst/>
              <a:gdLst/>
              <a:ahLst/>
              <a:cxnLst/>
              <a:rect l="l" t="t" r="r" b="b"/>
              <a:pathLst>
                <a:path w="262889" h="121284">
                  <a:moveTo>
                    <a:pt x="131292" y="0"/>
                  </a:moveTo>
                  <a:lnTo>
                    <a:pt x="79873" y="3334"/>
                  </a:lnTo>
                  <a:lnTo>
                    <a:pt x="38175" y="13934"/>
                  </a:lnTo>
                  <a:lnTo>
                    <a:pt x="10212" y="32695"/>
                  </a:lnTo>
                  <a:lnTo>
                    <a:pt x="0" y="60514"/>
                  </a:lnTo>
                  <a:lnTo>
                    <a:pt x="10212" y="88278"/>
                  </a:lnTo>
                  <a:lnTo>
                    <a:pt x="38175" y="106918"/>
                  </a:lnTo>
                  <a:lnTo>
                    <a:pt x="79873" y="117396"/>
                  </a:lnTo>
                  <a:lnTo>
                    <a:pt x="131292" y="120675"/>
                  </a:lnTo>
                  <a:lnTo>
                    <a:pt x="182710" y="117396"/>
                  </a:lnTo>
                  <a:lnTo>
                    <a:pt x="224408" y="106918"/>
                  </a:lnTo>
                  <a:lnTo>
                    <a:pt x="252371" y="88278"/>
                  </a:lnTo>
                  <a:lnTo>
                    <a:pt x="262584" y="60514"/>
                  </a:lnTo>
                  <a:lnTo>
                    <a:pt x="252371" y="32695"/>
                  </a:lnTo>
                  <a:lnTo>
                    <a:pt x="224408" y="13934"/>
                  </a:lnTo>
                  <a:lnTo>
                    <a:pt x="182710" y="3334"/>
                  </a:lnTo>
                  <a:lnTo>
                    <a:pt x="131292" y="0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3" name="object 113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2658696" y="8544349"/>
              <a:ext cx="195345" cy="70423"/>
            </a:xfrm>
            <a:prstGeom prst="rect">
              <a:avLst/>
            </a:prstGeom>
          </p:spPr>
        </p:pic>
        <p:sp>
          <p:nvSpPr>
            <p:cNvPr id="114" name="object 114"/>
            <p:cNvSpPr/>
            <p:nvPr/>
          </p:nvSpPr>
          <p:spPr>
            <a:xfrm>
              <a:off x="2951007" y="8335910"/>
              <a:ext cx="268605" cy="132080"/>
            </a:xfrm>
            <a:custGeom>
              <a:avLst/>
              <a:gdLst/>
              <a:ahLst/>
              <a:cxnLst/>
              <a:rect l="l" t="t" r="r" b="b"/>
              <a:pathLst>
                <a:path w="268605" h="132079">
                  <a:moveTo>
                    <a:pt x="134123" y="131999"/>
                  </a:moveTo>
                  <a:lnTo>
                    <a:pt x="185984" y="127979"/>
                  </a:lnTo>
                  <a:lnTo>
                    <a:pt x="228655" y="115765"/>
                  </a:lnTo>
                  <a:lnTo>
                    <a:pt x="257591" y="95123"/>
                  </a:lnTo>
                  <a:lnTo>
                    <a:pt x="268246" y="65822"/>
                  </a:lnTo>
                  <a:lnTo>
                    <a:pt x="257591" y="36726"/>
                  </a:lnTo>
                  <a:lnTo>
                    <a:pt x="228655" y="16190"/>
                  </a:lnTo>
                  <a:lnTo>
                    <a:pt x="185984" y="4014"/>
                  </a:lnTo>
                  <a:lnTo>
                    <a:pt x="134123" y="0"/>
                  </a:lnTo>
                  <a:lnTo>
                    <a:pt x="82262" y="4014"/>
                  </a:lnTo>
                  <a:lnTo>
                    <a:pt x="39591" y="16190"/>
                  </a:lnTo>
                  <a:lnTo>
                    <a:pt x="10655" y="36726"/>
                  </a:lnTo>
                  <a:lnTo>
                    <a:pt x="0" y="65822"/>
                  </a:lnTo>
                  <a:lnTo>
                    <a:pt x="10655" y="95123"/>
                  </a:lnTo>
                  <a:lnTo>
                    <a:pt x="39591" y="115765"/>
                  </a:lnTo>
                  <a:lnTo>
                    <a:pt x="82262" y="127979"/>
                  </a:lnTo>
                  <a:lnTo>
                    <a:pt x="134123" y="131999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5" name="object 115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2984626" y="8360682"/>
              <a:ext cx="201007" cy="82455"/>
            </a:xfrm>
            <a:prstGeom prst="rect">
              <a:avLst/>
            </a:prstGeom>
          </p:spPr>
        </p:pic>
        <p:sp>
          <p:nvSpPr>
            <p:cNvPr id="116" name="object 116"/>
            <p:cNvSpPr/>
            <p:nvPr/>
          </p:nvSpPr>
          <p:spPr>
            <a:xfrm>
              <a:off x="2934374" y="8325647"/>
              <a:ext cx="1074420" cy="314325"/>
            </a:xfrm>
            <a:custGeom>
              <a:avLst/>
              <a:gdLst/>
              <a:ahLst/>
              <a:cxnLst/>
              <a:rect l="l" t="t" r="r" b="b"/>
              <a:pathLst>
                <a:path w="1074420" h="314325">
                  <a:moveTo>
                    <a:pt x="0" y="198884"/>
                  </a:moveTo>
                  <a:lnTo>
                    <a:pt x="301865" y="198884"/>
                  </a:lnTo>
                  <a:lnTo>
                    <a:pt x="301865" y="169158"/>
                  </a:lnTo>
                  <a:lnTo>
                    <a:pt x="0" y="169158"/>
                  </a:lnTo>
                  <a:lnTo>
                    <a:pt x="0" y="198884"/>
                  </a:lnTo>
                  <a:close/>
                </a:path>
                <a:path w="1074420" h="314325">
                  <a:moveTo>
                    <a:pt x="20879" y="310712"/>
                  </a:moveTo>
                  <a:lnTo>
                    <a:pt x="286294" y="310712"/>
                  </a:lnTo>
                  <a:lnTo>
                    <a:pt x="286294" y="280632"/>
                  </a:lnTo>
                  <a:lnTo>
                    <a:pt x="56621" y="280632"/>
                  </a:lnTo>
                  <a:lnTo>
                    <a:pt x="56621" y="224718"/>
                  </a:lnTo>
                  <a:lnTo>
                    <a:pt x="20879" y="224718"/>
                  </a:lnTo>
                  <a:lnTo>
                    <a:pt x="20879" y="310712"/>
                  </a:lnTo>
                  <a:close/>
                </a:path>
                <a:path w="1074420" h="314325">
                  <a:moveTo>
                    <a:pt x="714275" y="30788"/>
                  </a:moveTo>
                  <a:lnTo>
                    <a:pt x="592891" y="30788"/>
                  </a:lnTo>
                  <a:lnTo>
                    <a:pt x="592891" y="0"/>
                  </a:lnTo>
                  <a:lnTo>
                    <a:pt x="557503" y="0"/>
                  </a:lnTo>
                  <a:lnTo>
                    <a:pt x="557503" y="30788"/>
                  </a:lnTo>
                  <a:lnTo>
                    <a:pt x="436827" y="30788"/>
                  </a:lnTo>
                  <a:lnTo>
                    <a:pt x="436827" y="57683"/>
                  </a:lnTo>
                  <a:lnTo>
                    <a:pt x="714275" y="57683"/>
                  </a:lnTo>
                  <a:lnTo>
                    <a:pt x="714275" y="30788"/>
                  </a:lnTo>
                  <a:close/>
                </a:path>
                <a:path w="1074420" h="314325">
                  <a:moveTo>
                    <a:pt x="593245" y="191452"/>
                  </a:moveTo>
                  <a:lnTo>
                    <a:pt x="593245" y="167388"/>
                  </a:lnTo>
                  <a:lnTo>
                    <a:pt x="637802" y="163429"/>
                  </a:lnTo>
                  <a:lnTo>
                    <a:pt x="672339" y="154560"/>
                  </a:lnTo>
                  <a:lnTo>
                    <a:pt x="694667" y="140515"/>
                  </a:lnTo>
                  <a:lnTo>
                    <a:pt x="702596" y="121029"/>
                  </a:lnTo>
                  <a:lnTo>
                    <a:pt x="693246" y="99939"/>
                  </a:lnTo>
                  <a:lnTo>
                    <a:pt x="667075" y="85286"/>
                  </a:lnTo>
                  <a:lnTo>
                    <a:pt x="626903" y="76738"/>
                  </a:lnTo>
                  <a:lnTo>
                    <a:pt x="575551" y="73962"/>
                  </a:lnTo>
                  <a:lnTo>
                    <a:pt x="524199" y="76738"/>
                  </a:lnTo>
                  <a:lnTo>
                    <a:pt x="484027" y="85286"/>
                  </a:lnTo>
                  <a:lnTo>
                    <a:pt x="457856" y="99939"/>
                  </a:lnTo>
                  <a:lnTo>
                    <a:pt x="448505" y="121029"/>
                  </a:lnTo>
                  <a:lnTo>
                    <a:pt x="456435" y="140515"/>
                  </a:lnTo>
                  <a:lnTo>
                    <a:pt x="478763" y="154560"/>
                  </a:lnTo>
                  <a:lnTo>
                    <a:pt x="513300" y="163429"/>
                  </a:lnTo>
                  <a:lnTo>
                    <a:pt x="557857" y="167388"/>
                  </a:lnTo>
                  <a:lnTo>
                    <a:pt x="557857" y="191452"/>
                  </a:lnTo>
                  <a:lnTo>
                    <a:pt x="424795" y="191452"/>
                  </a:lnTo>
                  <a:lnTo>
                    <a:pt x="424795" y="219409"/>
                  </a:lnTo>
                  <a:lnTo>
                    <a:pt x="726661" y="219409"/>
                  </a:lnTo>
                  <a:lnTo>
                    <a:pt x="726661" y="191452"/>
                  </a:lnTo>
                  <a:lnTo>
                    <a:pt x="593245" y="191452"/>
                  </a:lnTo>
                  <a:close/>
                </a:path>
                <a:path w="1074420" h="314325">
                  <a:moveTo>
                    <a:pt x="483894" y="121029"/>
                  </a:moveTo>
                  <a:lnTo>
                    <a:pt x="490900" y="111795"/>
                  </a:lnTo>
                  <a:lnTo>
                    <a:pt x="510215" y="105281"/>
                  </a:lnTo>
                  <a:lnTo>
                    <a:pt x="539283" y="101421"/>
                  </a:lnTo>
                  <a:lnTo>
                    <a:pt x="575551" y="100150"/>
                  </a:lnTo>
                  <a:lnTo>
                    <a:pt x="611968" y="101421"/>
                  </a:lnTo>
                  <a:lnTo>
                    <a:pt x="641020" y="105281"/>
                  </a:lnTo>
                  <a:lnTo>
                    <a:pt x="660252" y="111795"/>
                  </a:lnTo>
                  <a:lnTo>
                    <a:pt x="667208" y="121029"/>
                  </a:lnTo>
                  <a:lnTo>
                    <a:pt x="660252" y="130059"/>
                  </a:lnTo>
                  <a:lnTo>
                    <a:pt x="641020" y="136467"/>
                  </a:lnTo>
                  <a:lnTo>
                    <a:pt x="611968" y="140288"/>
                  </a:lnTo>
                  <a:lnTo>
                    <a:pt x="575551" y="141554"/>
                  </a:lnTo>
                  <a:lnTo>
                    <a:pt x="539283" y="140288"/>
                  </a:lnTo>
                  <a:lnTo>
                    <a:pt x="510215" y="136467"/>
                  </a:lnTo>
                  <a:lnTo>
                    <a:pt x="490900" y="130059"/>
                  </a:lnTo>
                  <a:lnTo>
                    <a:pt x="483894" y="121029"/>
                  </a:lnTo>
                  <a:close/>
                </a:path>
                <a:path w="1074420" h="314325">
                  <a:moveTo>
                    <a:pt x="481417" y="239581"/>
                  </a:moveTo>
                  <a:lnTo>
                    <a:pt x="445674" y="239581"/>
                  </a:lnTo>
                  <a:lnTo>
                    <a:pt x="445674" y="310712"/>
                  </a:lnTo>
                  <a:lnTo>
                    <a:pt x="711090" y="310712"/>
                  </a:lnTo>
                  <a:lnTo>
                    <a:pt x="711090" y="281694"/>
                  </a:lnTo>
                  <a:lnTo>
                    <a:pt x="481417" y="281694"/>
                  </a:lnTo>
                  <a:lnTo>
                    <a:pt x="481417" y="239581"/>
                  </a:lnTo>
                  <a:close/>
                </a:path>
                <a:path w="1074420" h="314325">
                  <a:moveTo>
                    <a:pt x="1074178" y="134477"/>
                  </a:moveTo>
                  <a:lnTo>
                    <a:pt x="1031711" y="134477"/>
                  </a:lnTo>
                  <a:lnTo>
                    <a:pt x="1031711" y="12032"/>
                  </a:lnTo>
                  <a:lnTo>
                    <a:pt x="996677" y="12032"/>
                  </a:lnTo>
                  <a:lnTo>
                    <a:pt x="996677" y="314251"/>
                  </a:lnTo>
                  <a:lnTo>
                    <a:pt x="1031711" y="314251"/>
                  </a:lnTo>
                  <a:lnTo>
                    <a:pt x="1031711" y="168096"/>
                  </a:lnTo>
                  <a:lnTo>
                    <a:pt x="1074178" y="168096"/>
                  </a:lnTo>
                  <a:lnTo>
                    <a:pt x="1074178" y="134477"/>
                  </a:lnTo>
                  <a:close/>
                </a:path>
                <a:path w="1074420" h="314325">
                  <a:moveTo>
                    <a:pt x="882725" y="55206"/>
                  </a:moveTo>
                  <a:lnTo>
                    <a:pt x="958811" y="55206"/>
                  </a:lnTo>
                  <a:lnTo>
                    <a:pt x="958811" y="23002"/>
                  </a:lnTo>
                  <a:lnTo>
                    <a:pt x="768773" y="23002"/>
                  </a:lnTo>
                  <a:lnTo>
                    <a:pt x="768773" y="55206"/>
                  </a:lnTo>
                  <a:lnTo>
                    <a:pt x="847336" y="55206"/>
                  </a:lnTo>
                  <a:lnTo>
                    <a:pt x="843152" y="118789"/>
                  </a:lnTo>
                  <a:lnTo>
                    <a:pt x="832122" y="173438"/>
                  </a:lnTo>
                  <a:lnTo>
                    <a:pt x="814620" y="216927"/>
                  </a:lnTo>
                  <a:lnTo>
                    <a:pt x="791020" y="247030"/>
                  </a:lnTo>
                  <a:lnTo>
                    <a:pt x="761696" y="261522"/>
                  </a:lnTo>
                  <a:lnTo>
                    <a:pt x="761696" y="296203"/>
                  </a:lnTo>
                  <a:lnTo>
                    <a:pt x="793938" y="286294"/>
                  </a:lnTo>
                  <a:lnTo>
                    <a:pt x="821901" y="264972"/>
                  </a:lnTo>
                  <a:lnTo>
                    <a:pt x="845152" y="232901"/>
                  </a:lnTo>
                  <a:lnTo>
                    <a:pt x="863261" y="190745"/>
                  </a:lnTo>
                  <a:lnTo>
                    <a:pt x="942886" y="293726"/>
                  </a:lnTo>
                  <a:lnTo>
                    <a:pt x="970489" y="272846"/>
                  </a:lnTo>
                  <a:lnTo>
                    <a:pt x="873524" y="151109"/>
                  </a:lnTo>
                  <a:lnTo>
                    <a:pt x="877301" y="129157"/>
                  </a:lnTo>
                  <a:lnTo>
                    <a:pt x="880115" y="105812"/>
                  </a:lnTo>
                  <a:lnTo>
                    <a:pt x="881934" y="81139"/>
                  </a:lnTo>
                  <a:lnTo>
                    <a:pt x="882725" y="55206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7" name="object 117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118306" y="8328832"/>
              <a:ext cx="209855" cy="181544"/>
            </a:xfrm>
            <a:prstGeom prst="rect">
              <a:avLst/>
            </a:prstGeom>
          </p:spPr>
        </p:pic>
        <p:sp>
          <p:nvSpPr>
            <p:cNvPr id="118" name="object 118"/>
            <p:cNvSpPr/>
            <p:nvPr/>
          </p:nvSpPr>
          <p:spPr>
            <a:xfrm>
              <a:off x="4138477" y="8336972"/>
              <a:ext cx="1694814" cy="303530"/>
            </a:xfrm>
            <a:custGeom>
              <a:avLst/>
              <a:gdLst/>
              <a:ahLst/>
              <a:cxnLst/>
              <a:rect l="l" t="t" r="r" b="b"/>
              <a:pathLst>
                <a:path w="1694814" h="303529">
                  <a:moveTo>
                    <a:pt x="295141" y="67592"/>
                  </a:moveTo>
                  <a:lnTo>
                    <a:pt x="252675" y="67592"/>
                  </a:lnTo>
                  <a:lnTo>
                    <a:pt x="252675" y="707"/>
                  </a:lnTo>
                  <a:lnTo>
                    <a:pt x="217640" y="707"/>
                  </a:lnTo>
                  <a:lnTo>
                    <a:pt x="217640" y="175881"/>
                  </a:lnTo>
                  <a:lnTo>
                    <a:pt x="252675" y="175881"/>
                  </a:lnTo>
                  <a:lnTo>
                    <a:pt x="252675" y="101211"/>
                  </a:lnTo>
                  <a:lnTo>
                    <a:pt x="295141" y="101211"/>
                  </a:lnTo>
                  <a:lnTo>
                    <a:pt x="295141" y="67592"/>
                  </a:lnTo>
                  <a:close/>
                </a:path>
                <a:path w="1694814" h="303529">
                  <a:moveTo>
                    <a:pt x="0" y="299034"/>
                  </a:moveTo>
                  <a:lnTo>
                    <a:pt x="252675" y="299034"/>
                  </a:lnTo>
                  <a:lnTo>
                    <a:pt x="252675" y="192514"/>
                  </a:lnTo>
                  <a:lnTo>
                    <a:pt x="0" y="192514"/>
                  </a:lnTo>
                  <a:lnTo>
                    <a:pt x="0" y="299034"/>
                  </a:lnTo>
                  <a:close/>
                </a:path>
                <a:path w="1694814" h="303529">
                  <a:moveTo>
                    <a:pt x="34680" y="221179"/>
                  </a:moveTo>
                  <a:lnTo>
                    <a:pt x="217994" y="221179"/>
                  </a:lnTo>
                  <a:lnTo>
                    <a:pt x="217994" y="270369"/>
                  </a:lnTo>
                  <a:lnTo>
                    <a:pt x="34680" y="270369"/>
                  </a:lnTo>
                  <a:lnTo>
                    <a:pt x="34680" y="221179"/>
                  </a:lnTo>
                  <a:close/>
                </a:path>
                <a:path w="1694814" h="303529">
                  <a:moveTo>
                    <a:pt x="334069" y="117844"/>
                  </a:moveTo>
                  <a:lnTo>
                    <a:pt x="595591" y="117844"/>
                  </a:lnTo>
                  <a:lnTo>
                    <a:pt x="595591" y="86702"/>
                  </a:lnTo>
                  <a:lnTo>
                    <a:pt x="369458" y="86702"/>
                  </a:lnTo>
                  <a:lnTo>
                    <a:pt x="369458" y="707"/>
                  </a:lnTo>
                  <a:lnTo>
                    <a:pt x="334069" y="707"/>
                  </a:lnTo>
                  <a:lnTo>
                    <a:pt x="334069" y="117844"/>
                  </a:lnTo>
                  <a:close/>
                </a:path>
                <a:path w="1694814" h="303529">
                  <a:moveTo>
                    <a:pt x="312482" y="182251"/>
                  </a:moveTo>
                  <a:lnTo>
                    <a:pt x="614347" y="182251"/>
                  </a:lnTo>
                  <a:lnTo>
                    <a:pt x="614347" y="151109"/>
                  </a:lnTo>
                  <a:lnTo>
                    <a:pt x="312482" y="151109"/>
                  </a:lnTo>
                  <a:lnTo>
                    <a:pt x="312482" y="182251"/>
                  </a:lnTo>
                  <a:close/>
                </a:path>
                <a:path w="1694814" h="303529">
                  <a:moveTo>
                    <a:pt x="333361" y="299388"/>
                  </a:moveTo>
                  <a:lnTo>
                    <a:pt x="598776" y="299388"/>
                  </a:lnTo>
                  <a:lnTo>
                    <a:pt x="598776" y="268246"/>
                  </a:lnTo>
                  <a:lnTo>
                    <a:pt x="369104" y="268246"/>
                  </a:lnTo>
                  <a:lnTo>
                    <a:pt x="369104" y="209147"/>
                  </a:lnTo>
                  <a:lnTo>
                    <a:pt x="333361" y="209147"/>
                  </a:lnTo>
                  <a:lnTo>
                    <a:pt x="333361" y="299388"/>
                  </a:lnTo>
                  <a:close/>
                </a:path>
                <a:path w="1694814" h="303529">
                  <a:moveTo>
                    <a:pt x="961865" y="123152"/>
                  </a:moveTo>
                  <a:lnTo>
                    <a:pt x="919398" y="123152"/>
                  </a:lnTo>
                  <a:lnTo>
                    <a:pt x="919398" y="707"/>
                  </a:lnTo>
                  <a:lnTo>
                    <a:pt x="884363" y="707"/>
                  </a:lnTo>
                  <a:lnTo>
                    <a:pt x="884363" y="302927"/>
                  </a:lnTo>
                  <a:lnTo>
                    <a:pt x="919398" y="302927"/>
                  </a:lnTo>
                  <a:lnTo>
                    <a:pt x="919398" y="156771"/>
                  </a:lnTo>
                  <a:lnTo>
                    <a:pt x="961865" y="156771"/>
                  </a:lnTo>
                  <a:lnTo>
                    <a:pt x="961865" y="123152"/>
                  </a:lnTo>
                  <a:close/>
                </a:path>
                <a:path w="1694814" h="303529">
                  <a:moveTo>
                    <a:pt x="695742" y="253029"/>
                  </a:moveTo>
                  <a:lnTo>
                    <a:pt x="695742" y="43528"/>
                  </a:lnTo>
                  <a:lnTo>
                    <a:pt x="834465" y="43528"/>
                  </a:lnTo>
                  <a:lnTo>
                    <a:pt x="834465" y="11678"/>
                  </a:lnTo>
                  <a:lnTo>
                    <a:pt x="659999" y="11678"/>
                  </a:lnTo>
                  <a:lnTo>
                    <a:pt x="659999" y="284879"/>
                  </a:lnTo>
                  <a:lnTo>
                    <a:pt x="778197" y="284879"/>
                  </a:lnTo>
                  <a:lnTo>
                    <a:pt x="800348" y="283905"/>
                  </a:lnTo>
                  <a:lnTo>
                    <a:pt x="822168" y="281074"/>
                  </a:lnTo>
                  <a:lnTo>
                    <a:pt x="841996" y="276518"/>
                  </a:lnTo>
                  <a:lnTo>
                    <a:pt x="858176" y="270369"/>
                  </a:lnTo>
                  <a:lnTo>
                    <a:pt x="858176" y="238519"/>
                  </a:lnTo>
                  <a:lnTo>
                    <a:pt x="842223" y="244519"/>
                  </a:lnTo>
                  <a:lnTo>
                    <a:pt x="822920" y="249092"/>
                  </a:lnTo>
                  <a:lnTo>
                    <a:pt x="801692" y="252006"/>
                  </a:lnTo>
                  <a:lnTo>
                    <a:pt x="779967" y="253029"/>
                  </a:lnTo>
                  <a:lnTo>
                    <a:pt x="695742" y="253029"/>
                  </a:lnTo>
                  <a:close/>
                </a:path>
                <a:path w="1694814" h="303529">
                  <a:moveTo>
                    <a:pt x="1224449" y="210916"/>
                  </a:moveTo>
                  <a:lnTo>
                    <a:pt x="1260899" y="210916"/>
                  </a:lnTo>
                  <a:lnTo>
                    <a:pt x="1260899" y="11324"/>
                  </a:lnTo>
                  <a:lnTo>
                    <a:pt x="997607" y="11324"/>
                  </a:lnTo>
                  <a:lnTo>
                    <a:pt x="997607" y="44235"/>
                  </a:lnTo>
                  <a:lnTo>
                    <a:pt x="1224449" y="44235"/>
                  </a:lnTo>
                  <a:lnTo>
                    <a:pt x="1224449" y="210916"/>
                  </a:lnTo>
                  <a:close/>
                </a:path>
                <a:path w="1694814" h="303529">
                  <a:moveTo>
                    <a:pt x="1127838" y="255506"/>
                  </a:moveTo>
                  <a:lnTo>
                    <a:pt x="1127838" y="120675"/>
                  </a:lnTo>
                  <a:lnTo>
                    <a:pt x="1091741" y="120675"/>
                  </a:lnTo>
                  <a:lnTo>
                    <a:pt x="1091741" y="255506"/>
                  </a:lnTo>
                  <a:lnTo>
                    <a:pt x="979205" y="255506"/>
                  </a:lnTo>
                  <a:lnTo>
                    <a:pt x="979205" y="288417"/>
                  </a:lnTo>
                  <a:lnTo>
                    <a:pt x="1281071" y="288417"/>
                  </a:lnTo>
                  <a:lnTo>
                    <a:pt x="1281071" y="255506"/>
                  </a:lnTo>
                  <a:lnTo>
                    <a:pt x="1127838" y="255506"/>
                  </a:lnTo>
                  <a:close/>
                </a:path>
                <a:path w="1694814" h="303529">
                  <a:moveTo>
                    <a:pt x="1495452" y="0"/>
                  </a:moveTo>
                  <a:lnTo>
                    <a:pt x="1460771" y="0"/>
                  </a:lnTo>
                  <a:lnTo>
                    <a:pt x="1460771" y="47774"/>
                  </a:lnTo>
                  <a:lnTo>
                    <a:pt x="1397426" y="47774"/>
                  </a:lnTo>
                  <a:lnTo>
                    <a:pt x="1397426" y="79270"/>
                  </a:lnTo>
                  <a:lnTo>
                    <a:pt x="1558798" y="79270"/>
                  </a:lnTo>
                  <a:lnTo>
                    <a:pt x="1558798" y="47774"/>
                  </a:lnTo>
                  <a:lnTo>
                    <a:pt x="1495452" y="47774"/>
                  </a:lnTo>
                  <a:lnTo>
                    <a:pt x="1495452" y="0"/>
                  </a:lnTo>
                  <a:close/>
                </a:path>
                <a:path w="1694814" h="303529">
                  <a:moveTo>
                    <a:pt x="1662133" y="707"/>
                  </a:moveTo>
                  <a:lnTo>
                    <a:pt x="1662133" y="122444"/>
                  </a:lnTo>
                  <a:lnTo>
                    <a:pt x="1613651" y="122444"/>
                  </a:lnTo>
                  <a:lnTo>
                    <a:pt x="1613651" y="2477"/>
                  </a:lnTo>
                  <a:lnTo>
                    <a:pt x="1581093" y="2477"/>
                  </a:lnTo>
                  <a:lnTo>
                    <a:pt x="1581093" y="297619"/>
                  </a:lnTo>
                  <a:lnTo>
                    <a:pt x="1613651" y="297619"/>
                  </a:lnTo>
                  <a:lnTo>
                    <a:pt x="1613651" y="155356"/>
                  </a:lnTo>
                  <a:lnTo>
                    <a:pt x="1662133" y="155356"/>
                  </a:lnTo>
                  <a:lnTo>
                    <a:pt x="1662133" y="302927"/>
                  </a:lnTo>
                  <a:lnTo>
                    <a:pt x="1694691" y="302927"/>
                  </a:lnTo>
                  <a:lnTo>
                    <a:pt x="1694691" y="707"/>
                  </a:lnTo>
                  <a:lnTo>
                    <a:pt x="1662133" y="707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9" name="object 119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5544397" y="8436414"/>
              <a:ext cx="147570" cy="192514"/>
            </a:xfrm>
            <a:prstGeom prst="rect">
              <a:avLst/>
            </a:prstGeom>
          </p:spPr>
        </p:pic>
        <p:sp>
          <p:nvSpPr>
            <p:cNvPr id="120" name="object 120"/>
            <p:cNvSpPr/>
            <p:nvPr/>
          </p:nvSpPr>
          <p:spPr>
            <a:xfrm>
              <a:off x="1767155" y="8337680"/>
              <a:ext cx="5057775" cy="840740"/>
            </a:xfrm>
            <a:custGeom>
              <a:avLst/>
              <a:gdLst/>
              <a:ahLst/>
              <a:cxnLst/>
              <a:rect l="l" t="t" r="r" b="b"/>
              <a:pathLst>
                <a:path w="5057775" h="840740">
                  <a:moveTo>
                    <a:pt x="4358323" y="148632"/>
                  </a:moveTo>
                  <a:lnTo>
                    <a:pt x="4393358" y="148632"/>
                  </a:lnTo>
                  <a:lnTo>
                    <a:pt x="4393358" y="0"/>
                  </a:lnTo>
                  <a:lnTo>
                    <a:pt x="4358323" y="0"/>
                  </a:lnTo>
                  <a:lnTo>
                    <a:pt x="4358323" y="29726"/>
                  </a:lnTo>
                  <a:lnTo>
                    <a:pt x="4305594" y="29726"/>
                  </a:lnTo>
                  <a:lnTo>
                    <a:pt x="4305594" y="58391"/>
                  </a:lnTo>
                  <a:lnTo>
                    <a:pt x="4358323" y="58391"/>
                  </a:lnTo>
                  <a:lnTo>
                    <a:pt x="4358323" y="89533"/>
                  </a:lnTo>
                  <a:lnTo>
                    <a:pt x="4292500" y="89533"/>
                  </a:lnTo>
                  <a:lnTo>
                    <a:pt x="4292500" y="118198"/>
                  </a:lnTo>
                  <a:lnTo>
                    <a:pt x="4358323" y="118198"/>
                  </a:lnTo>
                  <a:lnTo>
                    <a:pt x="4358323" y="148632"/>
                  </a:lnTo>
                  <a:close/>
                </a:path>
                <a:path w="5057775" h="840740">
                  <a:moveTo>
                    <a:pt x="4290731" y="38219"/>
                  </a:moveTo>
                  <a:lnTo>
                    <a:pt x="4290731" y="7431"/>
                  </a:lnTo>
                  <a:lnTo>
                    <a:pt x="4118388" y="7431"/>
                  </a:lnTo>
                  <a:lnTo>
                    <a:pt x="4118388" y="36804"/>
                  </a:lnTo>
                  <a:lnTo>
                    <a:pt x="4255696" y="36804"/>
                  </a:lnTo>
                  <a:lnTo>
                    <a:pt x="4255696" y="43881"/>
                  </a:lnTo>
                  <a:lnTo>
                    <a:pt x="4246036" y="75383"/>
                  </a:lnTo>
                  <a:lnTo>
                    <a:pt x="4218494" y="97097"/>
                  </a:lnTo>
                  <a:lnTo>
                    <a:pt x="4175226" y="109721"/>
                  </a:lnTo>
                  <a:lnTo>
                    <a:pt x="4118388" y="113951"/>
                  </a:lnTo>
                  <a:lnTo>
                    <a:pt x="4118388" y="143324"/>
                  </a:lnTo>
                  <a:lnTo>
                    <a:pt x="4175856" y="139493"/>
                  </a:lnTo>
                  <a:lnTo>
                    <a:pt x="4223541" y="127628"/>
                  </a:lnTo>
                  <a:lnTo>
                    <a:pt x="4259725" y="107168"/>
                  </a:lnTo>
                  <a:lnTo>
                    <a:pt x="4282693" y="77552"/>
                  </a:lnTo>
                  <a:lnTo>
                    <a:pt x="4290731" y="38219"/>
                  </a:lnTo>
                  <a:close/>
                </a:path>
                <a:path w="5057775" h="840740">
                  <a:moveTo>
                    <a:pt x="4172179" y="270723"/>
                  </a:moveTo>
                  <a:lnTo>
                    <a:pt x="4172179" y="244535"/>
                  </a:lnTo>
                  <a:lnTo>
                    <a:pt x="4393358" y="244535"/>
                  </a:lnTo>
                  <a:lnTo>
                    <a:pt x="4393358" y="164557"/>
                  </a:lnTo>
                  <a:lnTo>
                    <a:pt x="4136790" y="164557"/>
                  </a:lnTo>
                  <a:lnTo>
                    <a:pt x="4136790" y="192160"/>
                  </a:lnTo>
                  <a:lnTo>
                    <a:pt x="4358677" y="192160"/>
                  </a:lnTo>
                  <a:lnTo>
                    <a:pt x="4358677" y="218348"/>
                  </a:lnTo>
                  <a:lnTo>
                    <a:pt x="4137498" y="218348"/>
                  </a:lnTo>
                  <a:lnTo>
                    <a:pt x="4137498" y="298326"/>
                  </a:lnTo>
                  <a:lnTo>
                    <a:pt x="4400790" y="298326"/>
                  </a:lnTo>
                  <a:lnTo>
                    <a:pt x="4400790" y="270723"/>
                  </a:lnTo>
                  <a:lnTo>
                    <a:pt x="4172179" y="270723"/>
                  </a:lnTo>
                  <a:close/>
                </a:path>
                <a:path w="5057775" h="840740">
                  <a:moveTo>
                    <a:pt x="4689916" y="0"/>
                  </a:moveTo>
                  <a:lnTo>
                    <a:pt x="4689916" y="302219"/>
                  </a:lnTo>
                  <a:lnTo>
                    <a:pt x="4724950" y="302219"/>
                  </a:lnTo>
                  <a:lnTo>
                    <a:pt x="4724950" y="0"/>
                  </a:lnTo>
                  <a:lnTo>
                    <a:pt x="4689916" y="0"/>
                  </a:lnTo>
                  <a:close/>
                </a:path>
                <a:path w="5057775" h="840740">
                  <a:moveTo>
                    <a:pt x="4563578" y="251259"/>
                  </a:moveTo>
                  <a:lnTo>
                    <a:pt x="4563578" y="174112"/>
                  </a:lnTo>
                  <a:lnTo>
                    <a:pt x="4638956" y="174112"/>
                  </a:lnTo>
                  <a:lnTo>
                    <a:pt x="4638956" y="141908"/>
                  </a:lnTo>
                  <a:lnTo>
                    <a:pt x="4494570" y="141908"/>
                  </a:lnTo>
                  <a:lnTo>
                    <a:pt x="4494570" y="43881"/>
                  </a:lnTo>
                  <a:lnTo>
                    <a:pt x="4635417" y="43881"/>
                  </a:lnTo>
                  <a:lnTo>
                    <a:pt x="4635417" y="11678"/>
                  </a:lnTo>
                  <a:lnTo>
                    <a:pt x="4459889" y="11678"/>
                  </a:lnTo>
                  <a:lnTo>
                    <a:pt x="4459889" y="174112"/>
                  </a:lnTo>
                  <a:lnTo>
                    <a:pt x="4528543" y="174112"/>
                  </a:lnTo>
                  <a:lnTo>
                    <a:pt x="4528543" y="251259"/>
                  </a:lnTo>
                  <a:lnTo>
                    <a:pt x="4442195" y="251259"/>
                  </a:lnTo>
                  <a:lnTo>
                    <a:pt x="4442195" y="284171"/>
                  </a:lnTo>
                  <a:lnTo>
                    <a:pt x="4566055" y="284171"/>
                  </a:lnTo>
                  <a:lnTo>
                    <a:pt x="4595914" y="283424"/>
                  </a:lnTo>
                  <a:lnTo>
                    <a:pt x="4622854" y="281119"/>
                  </a:lnTo>
                  <a:lnTo>
                    <a:pt x="4646078" y="277154"/>
                  </a:lnTo>
                  <a:lnTo>
                    <a:pt x="4664790" y="271431"/>
                  </a:lnTo>
                  <a:lnTo>
                    <a:pt x="4664790" y="238519"/>
                  </a:lnTo>
                  <a:lnTo>
                    <a:pt x="4645923" y="244392"/>
                  </a:lnTo>
                  <a:lnTo>
                    <a:pt x="4622412" y="248340"/>
                  </a:lnTo>
                  <a:lnTo>
                    <a:pt x="4595317" y="250563"/>
                  </a:lnTo>
                  <a:lnTo>
                    <a:pt x="4565701" y="251259"/>
                  </a:lnTo>
                  <a:lnTo>
                    <a:pt x="4563578" y="251259"/>
                  </a:lnTo>
                  <a:close/>
                </a:path>
                <a:path w="5057775" h="840740">
                  <a:moveTo>
                    <a:pt x="5022569" y="0"/>
                  </a:moveTo>
                  <a:lnTo>
                    <a:pt x="5022569" y="302219"/>
                  </a:lnTo>
                  <a:lnTo>
                    <a:pt x="5057604" y="302219"/>
                  </a:lnTo>
                  <a:lnTo>
                    <a:pt x="5057604" y="0"/>
                  </a:lnTo>
                  <a:lnTo>
                    <a:pt x="5022569" y="0"/>
                  </a:lnTo>
                  <a:close/>
                </a:path>
                <a:path w="5057775" h="840740">
                  <a:moveTo>
                    <a:pt x="4904725" y="43174"/>
                  </a:moveTo>
                  <a:lnTo>
                    <a:pt x="4982226" y="43174"/>
                  </a:lnTo>
                  <a:lnTo>
                    <a:pt x="4982226" y="10970"/>
                  </a:lnTo>
                  <a:lnTo>
                    <a:pt x="4789358" y="10970"/>
                  </a:lnTo>
                  <a:lnTo>
                    <a:pt x="4789358" y="43174"/>
                  </a:lnTo>
                  <a:lnTo>
                    <a:pt x="4869336" y="43174"/>
                  </a:lnTo>
                  <a:lnTo>
                    <a:pt x="4864903" y="106757"/>
                  </a:lnTo>
                  <a:lnTo>
                    <a:pt x="4853573" y="161406"/>
                  </a:lnTo>
                  <a:lnTo>
                    <a:pt x="4835754" y="204894"/>
                  </a:lnTo>
                  <a:lnTo>
                    <a:pt x="4811854" y="234998"/>
                  </a:lnTo>
                  <a:lnTo>
                    <a:pt x="4782280" y="249490"/>
                  </a:lnTo>
                  <a:lnTo>
                    <a:pt x="4782280" y="284171"/>
                  </a:lnTo>
                  <a:lnTo>
                    <a:pt x="4814639" y="274251"/>
                  </a:lnTo>
                  <a:lnTo>
                    <a:pt x="4842883" y="252852"/>
                  </a:lnTo>
                  <a:lnTo>
                    <a:pt x="4866483" y="220571"/>
                  </a:lnTo>
                  <a:lnTo>
                    <a:pt x="4884907" y="178005"/>
                  </a:lnTo>
                  <a:lnTo>
                    <a:pt x="4966301" y="281694"/>
                  </a:lnTo>
                  <a:lnTo>
                    <a:pt x="4993905" y="260814"/>
                  </a:lnTo>
                  <a:lnTo>
                    <a:pt x="4895170" y="138723"/>
                  </a:lnTo>
                  <a:lnTo>
                    <a:pt x="4899002" y="116777"/>
                  </a:lnTo>
                  <a:lnTo>
                    <a:pt x="4901938" y="93470"/>
                  </a:lnTo>
                  <a:lnTo>
                    <a:pt x="4903879" y="68902"/>
                  </a:lnTo>
                  <a:lnTo>
                    <a:pt x="4904725" y="43174"/>
                  </a:lnTo>
                  <a:close/>
                </a:path>
                <a:path w="5057775" h="840740">
                  <a:moveTo>
                    <a:pt x="285940" y="653314"/>
                  </a:moveTo>
                  <a:lnTo>
                    <a:pt x="56621" y="653314"/>
                  </a:lnTo>
                  <a:lnTo>
                    <a:pt x="56621" y="570505"/>
                  </a:lnTo>
                  <a:lnTo>
                    <a:pt x="282401" y="570505"/>
                  </a:lnTo>
                  <a:lnTo>
                    <a:pt x="282401" y="538301"/>
                  </a:lnTo>
                  <a:lnTo>
                    <a:pt x="20879" y="538301"/>
                  </a:lnTo>
                  <a:lnTo>
                    <a:pt x="20879" y="685518"/>
                  </a:lnTo>
                  <a:lnTo>
                    <a:pt x="285940" y="685518"/>
                  </a:lnTo>
                  <a:lnTo>
                    <a:pt x="285940" y="653314"/>
                  </a:lnTo>
                  <a:close/>
                </a:path>
                <a:path w="5057775" h="840740">
                  <a:moveTo>
                    <a:pt x="301865" y="720907"/>
                  </a:moveTo>
                  <a:lnTo>
                    <a:pt x="0" y="720907"/>
                  </a:lnTo>
                  <a:lnTo>
                    <a:pt x="0" y="754172"/>
                  </a:lnTo>
                  <a:lnTo>
                    <a:pt x="132707" y="754172"/>
                  </a:lnTo>
                  <a:lnTo>
                    <a:pt x="132707" y="840167"/>
                  </a:lnTo>
                  <a:lnTo>
                    <a:pt x="168450" y="840167"/>
                  </a:lnTo>
                  <a:lnTo>
                    <a:pt x="168450" y="754172"/>
                  </a:lnTo>
                  <a:lnTo>
                    <a:pt x="301865" y="754172"/>
                  </a:lnTo>
                  <a:lnTo>
                    <a:pt x="301865" y="720907"/>
                  </a:lnTo>
                  <a:close/>
                </a:path>
                <a:path w="5057775" h="840740">
                  <a:moveTo>
                    <a:pt x="582852" y="530869"/>
                  </a:moveTo>
                  <a:lnTo>
                    <a:pt x="582852" y="599170"/>
                  </a:lnTo>
                  <a:lnTo>
                    <a:pt x="525168" y="599170"/>
                  </a:lnTo>
                  <a:lnTo>
                    <a:pt x="525168" y="631373"/>
                  </a:lnTo>
                  <a:lnTo>
                    <a:pt x="582852" y="631373"/>
                  </a:lnTo>
                  <a:lnTo>
                    <a:pt x="582852" y="688349"/>
                  </a:lnTo>
                  <a:lnTo>
                    <a:pt x="525168" y="688349"/>
                  </a:lnTo>
                  <a:lnTo>
                    <a:pt x="525168" y="720553"/>
                  </a:lnTo>
                  <a:lnTo>
                    <a:pt x="582852" y="720553"/>
                  </a:lnTo>
                  <a:lnTo>
                    <a:pt x="582852" y="833089"/>
                  </a:lnTo>
                  <a:lnTo>
                    <a:pt x="617886" y="833089"/>
                  </a:lnTo>
                  <a:lnTo>
                    <a:pt x="617886" y="530869"/>
                  </a:lnTo>
                  <a:lnTo>
                    <a:pt x="582852" y="530869"/>
                  </a:lnTo>
                  <a:close/>
                </a:path>
                <a:path w="5057775" h="840740">
                  <a:moveTo>
                    <a:pt x="383967" y="782837"/>
                  </a:moveTo>
                  <a:lnTo>
                    <a:pt x="383967" y="692950"/>
                  </a:lnTo>
                  <a:lnTo>
                    <a:pt x="500750" y="692950"/>
                  </a:lnTo>
                  <a:lnTo>
                    <a:pt x="500750" y="541840"/>
                  </a:lnTo>
                  <a:lnTo>
                    <a:pt x="348578" y="541840"/>
                  </a:lnTo>
                  <a:lnTo>
                    <a:pt x="348578" y="574044"/>
                  </a:lnTo>
                  <a:lnTo>
                    <a:pt x="466423" y="574044"/>
                  </a:lnTo>
                  <a:lnTo>
                    <a:pt x="466423" y="661100"/>
                  </a:lnTo>
                  <a:lnTo>
                    <a:pt x="349286" y="661100"/>
                  </a:lnTo>
                  <a:lnTo>
                    <a:pt x="349286" y="815041"/>
                  </a:lnTo>
                  <a:lnTo>
                    <a:pt x="461822" y="815041"/>
                  </a:lnTo>
                  <a:lnTo>
                    <a:pt x="483918" y="814189"/>
                  </a:lnTo>
                  <a:lnTo>
                    <a:pt x="505616" y="811679"/>
                  </a:lnTo>
                  <a:lnTo>
                    <a:pt x="525323" y="807576"/>
                  </a:lnTo>
                  <a:lnTo>
                    <a:pt x="541447" y="801947"/>
                  </a:lnTo>
                  <a:lnTo>
                    <a:pt x="541447" y="770097"/>
                  </a:lnTo>
                  <a:lnTo>
                    <a:pt x="525494" y="775372"/>
                  </a:lnTo>
                  <a:lnTo>
                    <a:pt x="506191" y="779387"/>
                  </a:lnTo>
                  <a:lnTo>
                    <a:pt x="484963" y="781941"/>
                  </a:lnTo>
                  <a:lnTo>
                    <a:pt x="463238" y="782837"/>
                  </a:lnTo>
                  <a:lnTo>
                    <a:pt x="383967" y="782837"/>
                  </a:lnTo>
                  <a:close/>
                </a:path>
                <a:path w="5057775" h="840740">
                  <a:moveTo>
                    <a:pt x="817479" y="645529"/>
                  </a:moveTo>
                  <a:lnTo>
                    <a:pt x="869229" y="642228"/>
                  </a:lnTo>
                  <a:lnTo>
                    <a:pt x="911657" y="631860"/>
                  </a:lnTo>
                  <a:lnTo>
                    <a:pt x="940349" y="613729"/>
                  </a:lnTo>
                  <a:lnTo>
                    <a:pt x="950894" y="587137"/>
                  </a:lnTo>
                  <a:lnTo>
                    <a:pt x="940349" y="560751"/>
                  </a:lnTo>
                  <a:lnTo>
                    <a:pt x="911657" y="542725"/>
                  </a:lnTo>
                  <a:lnTo>
                    <a:pt x="869229" y="532396"/>
                  </a:lnTo>
                  <a:lnTo>
                    <a:pt x="817479" y="529100"/>
                  </a:lnTo>
                  <a:lnTo>
                    <a:pt x="765728" y="532396"/>
                  </a:lnTo>
                  <a:lnTo>
                    <a:pt x="723300" y="542725"/>
                  </a:lnTo>
                  <a:lnTo>
                    <a:pt x="694608" y="560751"/>
                  </a:lnTo>
                  <a:lnTo>
                    <a:pt x="684063" y="587137"/>
                  </a:lnTo>
                  <a:lnTo>
                    <a:pt x="694608" y="613729"/>
                  </a:lnTo>
                  <a:lnTo>
                    <a:pt x="723300" y="631860"/>
                  </a:lnTo>
                  <a:lnTo>
                    <a:pt x="765728" y="642228"/>
                  </a:lnTo>
                  <a:lnTo>
                    <a:pt x="817479" y="645529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1" name="object 121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2484838" y="8890844"/>
              <a:ext cx="199592" cy="67946"/>
            </a:xfrm>
            <a:prstGeom prst="rect">
              <a:avLst/>
            </a:prstGeom>
          </p:spPr>
        </p:pic>
        <p:sp>
          <p:nvSpPr>
            <p:cNvPr id="122" name="object 122"/>
            <p:cNvSpPr/>
            <p:nvPr/>
          </p:nvSpPr>
          <p:spPr>
            <a:xfrm>
              <a:off x="2433879" y="8867488"/>
              <a:ext cx="617220" cy="300355"/>
            </a:xfrm>
            <a:custGeom>
              <a:avLst/>
              <a:gdLst/>
              <a:ahLst/>
              <a:cxnLst/>
              <a:rect l="l" t="t" r="r" b="b"/>
              <a:pathLst>
                <a:path w="617219" h="300354">
                  <a:moveTo>
                    <a:pt x="301865" y="165973"/>
                  </a:moveTo>
                  <a:lnTo>
                    <a:pt x="301865" y="137662"/>
                  </a:lnTo>
                  <a:lnTo>
                    <a:pt x="0" y="137662"/>
                  </a:lnTo>
                  <a:lnTo>
                    <a:pt x="0" y="165973"/>
                  </a:lnTo>
                  <a:lnTo>
                    <a:pt x="133415" y="165973"/>
                  </a:lnTo>
                  <a:lnTo>
                    <a:pt x="133415" y="197115"/>
                  </a:lnTo>
                  <a:lnTo>
                    <a:pt x="20879" y="197115"/>
                  </a:lnTo>
                  <a:lnTo>
                    <a:pt x="20879" y="299742"/>
                  </a:lnTo>
                  <a:lnTo>
                    <a:pt x="280632" y="299742"/>
                  </a:lnTo>
                  <a:lnTo>
                    <a:pt x="280632" y="197115"/>
                  </a:lnTo>
                  <a:lnTo>
                    <a:pt x="168096" y="197115"/>
                  </a:lnTo>
                  <a:lnTo>
                    <a:pt x="168096" y="165973"/>
                  </a:lnTo>
                  <a:lnTo>
                    <a:pt x="301865" y="165973"/>
                  </a:lnTo>
                  <a:close/>
                </a:path>
                <a:path w="617219" h="300354">
                  <a:moveTo>
                    <a:pt x="245951" y="271785"/>
                  </a:moveTo>
                  <a:lnTo>
                    <a:pt x="55914" y="271785"/>
                  </a:lnTo>
                  <a:lnTo>
                    <a:pt x="55914" y="225072"/>
                  </a:lnTo>
                  <a:lnTo>
                    <a:pt x="245951" y="225072"/>
                  </a:lnTo>
                  <a:lnTo>
                    <a:pt x="245951" y="271785"/>
                  </a:lnTo>
                  <a:close/>
                </a:path>
                <a:path w="617219" h="300354">
                  <a:moveTo>
                    <a:pt x="484117" y="110058"/>
                  </a:moveTo>
                  <a:lnTo>
                    <a:pt x="535608" y="107106"/>
                  </a:lnTo>
                  <a:lnTo>
                    <a:pt x="577809" y="97584"/>
                  </a:lnTo>
                  <a:lnTo>
                    <a:pt x="606341" y="80498"/>
                  </a:lnTo>
                  <a:lnTo>
                    <a:pt x="616825" y="54852"/>
                  </a:lnTo>
                  <a:lnTo>
                    <a:pt x="606341" y="29411"/>
                  </a:lnTo>
                  <a:lnTo>
                    <a:pt x="577809" y="12430"/>
                  </a:lnTo>
                  <a:lnTo>
                    <a:pt x="535608" y="2947"/>
                  </a:lnTo>
                  <a:lnTo>
                    <a:pt x="484117" y="0"/>
                  </a:lnTo>
                  <a:lnTo>
                    <a:pt x="432626" y="2947"/>
                  </a:lnTo>
                  <a:lnTo>
                    <a:pt x="390425" y="12430"/>
                  </a:lnTo>
                  <a:lnTo>
                    <a:pt x="361893" y="29411"/>
                  </a:lnTo>
                  <a:lnTo>
                    <a:pt x="351409" y="54852"/>
                  </a:lnTo>
                  <a:lnTo>
                    <a:pt x="361893" y="80498"/>
                  </a:lnTo>
                  <a:lnTo>
                    <a:pt x="390425" y="97584"/>
                  </a:lnTo>
                  <a:lnTo>
                    <a:pt x="432626" y="107106"/>
                  </a:lnTo>
                  <a:lnTo>
                    <a:pt x="484117" y="11005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3" name="object 123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2817846" y="8890490"/>
              <a:ext cx="200300" cy="63699"/>
            </a:xfrm>
            <a:prstGeom prst="rect">
              <a:avLst/>
            </a:prstGeom>
          </p:spPr>
        </p:pic>
        <p:sp>
          <p:nvSpPr>
            <p:cNvPr id="124" name="object 124"/>
            <p:cNvSpPr/>
            <p:nvPr/>
          </p:nvSpPr>
          <p:spPr>
            <a:xfrm>
              <a:off x="2767240" y="8875628"/>
              <a:ext cx="727075" cy="292100"/>
            </a:xfrm>
            <a:custGeom>
              <a:avLst/>
              <a:gdLst/>
              <a:ahLst/>
              <a:cxnLst/>
              <a:rect l="l" t="t" r="r" b="b"/>
              <a:pathLst>
                <a:path w="727075" h="292100">
                  <a:moveTo>
                    <a:pt x="0" y="147924"/>
                  </a:moveTo>
                  <a:lnTo>
                    <a:pt x="301865" y="147924"/>
                  </a:lnTo>
                  <a:lnTo>
                    <a:pt x="301865" y="120675"/>
                  </a:lnTo>
                  <a:lnTo>
                    <a:pt x="0" y="120675"/>
                  </a:lnTo>
                  <a:lnTo>
                    <a:pt x="0" y="147924"/>
                  </a:lnTo>
                  <a:close/>
                </a:path>
                <a:path w="727075" h="292100">
                  <a:moveTo>
                    <a:pt x="20879" y="291602"/>
                  </a:moveTo>
                  <a:lnTo>
                    <a:pt x="286294" y="291602"/>
                  </a:lnTo>
                  <a:lnTo>
                    <a:pt x="286294" y="265415"/>
                  </a:lnTo>
                  <a:lnTo>
                    <a:pt x="55206" y="265415"/>
                  </a:lnTo>
                  <a:lnTo>
                    <a:pt x="55206" y="244182"/>
                  </a:lnTo>
                  <a:lnTo>
                    <a:pt x="280986" y="244182"/>
                  </a:lnTo>
                  <a:lnTo>
                    <a:pt x="280986" y="171989"/>
                  </a:lnTo>
                  <a:lnTo>
                    <a:pt x="20171" y="171989"/>
                  </a:lnTo>
                  <a:lnTo>
                    <a:pt x="20171" y="198176"/>
                  </a:lnTo>
                  <a:lnTo>
                    <a:pt x="246659" y="198176"/>
                  </a:lnTo>
                  <a:lnTo>
                    <a:pt x="246659" y="219409"/>
                  </a:lnTo>
                  <a:lnTo>
                    <a:pt x="20879" y="219409"/>
                  </a:lnTo>
                  <a:lnTo>
                    <a:pt x="20879" y="291602"/>
                  </a:lnTo>
                  <a:close/>
                </a:path>
                <a:path w="727075" h="292100">
                  <a:moveTo>
                    <a:pt x="444613" y="175527"/>
                  </a:moveTo>
                  <a:lnTo>
                    <a:pt x="706135" y="175527"/>
                  </a:lnTo>
                  <a:lnTo>
                    <a:pt x="706135" y="142616"/>
                  </a:lnTo>
                  <a:lnTo>
                    <a:pt x="480709" y="142616"/>
                  </a:lnTo>
                  <a:lnTo>
                    <a:pt x="480709" y="0"/>
                  </a:lnTo>
                  <a:lnTo>
                    <a:pt x="444613" y="0"/>
                  </a:lnTo>
                  <a:lnTo>
                    <a:pt x="444613" y="175527"/>
                  </a:lnTo>
                  <a:close/>
                </a:path>
                <a:path w="727075" h="292100">
                  <a:moveTo>
                    <a:pt x="424795" y="280632"/>
                  </a:moveTo>
                  <a:lnTo>
                    <a:pt x="726661" y="280632"/>
                  </a:lnTo>
                  <a:lnTo>
                    <a:pt x="726661" y="247720"/>
                  </a:lnTo>
                  <a:lnTo>
                    <a:pt x="424795" y="247720"/>
                  </a:lnTo>
                  <a:lnTo>
                    <a:pt x="424795" y="280632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5" name="object 125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3527874" y="8865010"/>
              <a:ext cx="287356" cy="175174"/>
            </a:xfrm>
            <a:prstGeom prst="rect">
              <a:avLst/>
            </a:prstGeom>
          </p:spPr>
        </p:pic>
        <p:sp>
          <p:nvSpPr>
            <p:cNvPr id="126" name="object 126"/>
            <p:cNvSpPr/>
            <p:nvPr/>
          </p:nvSpPr>
          <p:spPr>
            <a:xfrm>
              <a:off x="3548400" y="8866780"/>
              <a:ext cx="2778125" cy="304165"/>
            </a:xfrm>
            <a:custGeom>
              <a:avLst/>
              <a:gdLst/>
              <a:ahLst/>
              <a:cxnLst/>
              <a:rect l="l" t="t" r="r" b="b"/>
              <a:pathLst>
                <a:path w="2778125" h="304165">
                  <a:moveTo>
                    <a:pt x="288064" y="276739"/>
                  </a:moveTo>
                  <a:lnTo>
                    <a:pt x="220825" y="226133"/>
                  </a:lnTo>
                  <a:lnTo>
                    <a:pt x="224264" y="216319"/>
                  </a:lnTo>
                  <a:lnTo>
                    <a:pt x="227107" y="206006"/>
                  </a:lnTo>
                  <a:lnTo>
                    <a:pt x="229285" y="195229"/>
                  </a:lnTo>
                  <a:lnTo>
                    <a:pt x="230734" y="184021"/>
                  </a:lnTo>
                  <a:lnTo>
                    <a:pt x="196761" y="179066"/>
                  </a:lnTo>
                  <a:lnTo>
                    <a:pt x="190601" y="209600"/>
                  </a:lnTo>
                  <a:lnTo>
                    <a:pt x="178005" y="235688"/>
                  </a:lnTo>
                  <a:lnTo>
                    <a:pt x="160631" y="255406"/>
                  </a:lnTo>
                  <a:lnTo>
                    <a:pt x="140139" y="266830"/>
                  </a:lnTo>
                  <a:lnTo>
                    <a:pt x="90595" y="227195"/>
                  </a:lnTo>
                  <a:lnTo>
                    <a:pt x="94443" y="217115"/>
                  </a:lnTo>
                  <a:lnTo>
                    <a:pt x="97495" y="206537"/>
                  </a:lnTo>
                  <a:lnTo>
                    <a:pt x="99751" y="195494"/>
                  </a:lnTo>
                  <a:lnTo>
                    <a:pt x="101211" y="184021"/>
                  </a:lnTo>
                  <a:lnTo>
                    <a:pt x="67592" y="179066"/>
                  </a:lnTo>
                  <a:lnTo>
                    <a:pt x="60265" y="212558"/>
                  </a:lnTo>
                  <a:lnTo>
                    <a:pt x="45076" y="240245"/>
                  </a:lnTo>
                  <a:lnTo>
                    <a:pt x="24246" y="259637"/>
                  </a:lnTo>
                  <a:lnTo>
                    <a:pt x="0" y="268246"/>
                  </a:lnTo>
                  <a:lnTo>
                    <a:pt x="0" y="300096"/>
                  </a:lnTo>
                  <a:lnTo>
                    <a:pt x="21797" y="295794"/>
                  </a:lnTo>
                  <a:lnTo>
                    <a:pt x="42201" y="286383"/>
                  </a:lnTo>
                  <a:lnTo>
                    <a:pt x="60614" y="272327"/>
                  </a:lnTo>
                  <a:lnTo>
                    <a:pt x="76439" y="254090"/>
                  </a:lnTo>
                  <a:lnTo>
                    <a:pt x="130230" y="300096"/>
                  </a:lnTo>
                  <a:lnTo>
                    <a:pt x="152282" y="295927"/>
                  </a:lnTo>
                  <a:lnTo>
                    <a:pt x="172873" y="286383"/>
                  </a:lnTo>
                  <a:lnTo>
                    <a:pt x="191342" y="271929"/>
                  </a:lnTo>
                  <a:lnTo>
                    <a:pt x="207023" y="253029"/>
                  </a:lnTo>
                  <a:lnTo>
                    <a:pt x="267892" y="302219"/>
                  </a:lnTo>
                  <a:lnTo>
                    <a:pt x="288064" y="276739"/>
                  </a:lnTo>
                  <a:close/>
                </a:path>
                <a:path w="2778125" h="304165">
                  <a:moveTo>
                    <a:pt x="626380" y="124214"/>
                  </a:moveTo>
                  <a:lnTo>
                    <a:pt x="583913" y="124214"/>
                  </a:lnTo>
                  <a:lnTo>
                    <a:pt x="583913" y="1769"/>
                  </a:lnTo>
                  <a:lnTo>
                    <a:pt x="548878" y="1769"/>
                  </a:lnTo>
                  <a:lnTo>
                    <a:pt x="548878" y="303989"/>
                  </a:lnTo>
                  <a:lnTo>
                    <a:pt x="583913" y="303989"/>
                  </a:lnTo>
                  <a:lnTo>
                    <a:pt x="583913" y="157833"/>
                  </a:lnTo>
                  <a:lnTo>
                    <a:pt x="626380" y="157833"/>
                  </a:lnTo>
                  <a:lnTo>
                    <a:pt x="626380" y="124214"/>
                  </a:lnTo>
                  <a:close/>
                </a:path>
                <a:path w="2778125" h="304165">
                  <a:moveTo>
                    <a:pt x="360257" y="254090"/>
                  </a:moveTo>
                  <a:lnTo>
                    <a:pt x="360257" y="44589"/>
                  </a:lnTo>
                  <a:lnTo>
                    <a:pt x="498980" y="44589"/>
                  </a:lnTo>
                  <a:lnTo>
                    <a:pt x="498980" y="12739"/>
                  </a:lnTo>
                  <a:lnTo>
                    <a:pt x="324514" y="12739"/>
                  </a:lnTo>
                  <a:lnTo>
                    <a:pt x="324514" y="285940"/>
                  </a:lnTo>
                  <a:lnTo>
                    <a:pt x="442712" y="285940"/>
                  </a:lnTo>
                  <a:lnTo>
                    <a:pt x="464863" y="284967"/>
                  </a:lnTo>
                  <a:lnTo>
                    <a:pt x="486683" y="282136"/>
                  </a:lnTo>
                  <a:lnTo>
                    <a:pt x="506511" y="277580"/>
                  </a:lnTo>
                  <a:lnTo>
                    <a:pt x="522691" y="271431"/>
                  </a:lnTo>
                  <a:lnTo>
                    <a:pt x="522691" y="239581"/>
                  </a:lnTo>
                  <a:lnTo>
                    <a:pt x="506738" y="245581"/>
                  </a:lnTo>
                  <a:lnTo>
                    <a:pt x="487435" y="250153"/>
                  </a:lnTo>
                  <a:lnTo>
                    <a:pt x="466207" y="253067"/>
                  </a:lnTo>
                  <a:lnTo>
                    <a:pt x="444482" y="254090"/>
                  </a:lnTo>
                  <a:lnTo>
                    <a:pt x="360257" y="254090"/>
                  </a:lnTo>
                  <a:close/>
                </a:path>
                <a:path w="2778125" h="304165">
                  <a:moveTo>
                    <a:pt x="893564" y="226487"/>
                  </a:moveTo>
                  <a:lnTo>
                    <a:pt x="928245" y="226487"/>
                  </a:lnTo>
                  <a:lnTo>
                    <a:pt x="928245" y="1769"/>
                  </a:lnTo>
                  <a:lnTo>
                    <a:pt x="893564" y="1769"/>
                  </a:lnTo>
                  <a:lnTo>
                    <a:pt x="893564" y="35388"/>
                  </a:lnTo>
                  <a:lnTo>
                    <a:pt x="844020" y="35388"/>
                  </a:lnTo>
                  <a:lnTo>
                    <a:pt x="844020" y="66530"/>
                  </a:lnTo>
                  <a:lnTo>
                    <a:pt x="893564" y="66530"/>
                  </a:lnTo>
                  <a:lnTo>
                    <a:pt x="893564" y="108997"/>
                  </a:lnTo>
                  <a:lnTo>
                    <a:pt x="844020" y="108997"/>
                  </a:lnTo>
                  <a:lnTo>
                    <a:pt x="844020" y="140139"/>
                  </a:lnTo>
                  <a:lnTo>
                    <a:pt x="893564" y="140139"/>
                  </a:lnTo>
                  <a:lnTo>
                    <a:pt x="893564" y="226487"/>
                  </a:lnTo>
                  <a:close/>
                </a:path>
                <a:path w="2778125" h="304165">
                  <a:moveTo>
                    <a:pt x="826326" y="9201"/>
                  </a:moveTo>
                  <a:lnTo>
                    <a:pt x="656460" y="9201"/>
                  </a:lnTo>
                  <a:lnTo>
                    <a:pt x="656460" y="172696"/>
                  </a:lnTo>
                  <a:lnTo>
                    <a:pt x="826326" y="172696"/>
                  </a:lnTo>
                  <a:lnTo>
                    <a:pt x="826326" y="9201"/>
                  </a:lnTo>
                  <a:close/>
                </a:path>
                <a:path w="2778125" h="304165">
                  <a:moveTo>
                    <a:pt x="791645" y="142262"/>
                  </a:moveTo>
                  <a:lnTo>
                    <a:pt x="690787" y="142262"/>
                  </a:lnTo>
                  <a:lnTo>
                    <a:pt x="690787" y="39635"/>
                  </a:lnTo>
                  <a:lnTo>
                    <a:pt x="791645" y="39635"/>
                  </a:lnTo>
                  <a:lnTo>
                    <a:pt x="791645" y="142262"/>
                  </a:lnTo>
                  <a:close/>
                </a:path>
                <a:path w="2778125" h="304165">
                  <a:moveTo>
                    <a:pt x="706712" y="268600"/>
                  </a:moveTo>
                  <a:lnTo>
                    <a:pt x="706712" y="202069"/>
                  </a:lnTo>
                  <a:lnTo>
                    <a:pt x="670969" y="202069"/>
                  </a:lnTo>
                  <a:lnTo>
                    <a:pt x="670969" y="300096"/>
                  </a:lnTo>
                  <a:lnTo>
                    <a:pt x="934615" y="300096"/>
                  </a:lnTo>
                  <a:lnTo>
                    <a:pt x="934615" y="268600"/>
                  </a:lnTo>
                  <a:lnTo>
                    <a:pt x="706712" y="268600"/>
                  </a:lnTo>
                  <a:close/>
                </a:path>
                <a:path w="2778125" h="304165">
                  <a:moveTo>
                    <a:pt x="1342070" y="74670"/>
                  </a:moveTo>
                  <a:lnTo>
                    <a:pt x="1342070" y="1769"/>
                  </a:lnTo>
                  <a:lnTo>
                    <a:pt x="1307036" y="1769"/>
                  </a:lnTo>
                  <a:lnTo>
                    <a:pt x="1307036" y="226133"/>
                  </a:lnTo>
                  <a:lnTo>
                    <a:pt x="1342070" y="226133"/>
                  </a:lnTo>
                  <a:lnTo>
                    <a:pt x="1342070" y="108289"/>
                  </a:lnTo>
                  <a:lnTo>
                    <a:pt x="1384537" y="108289"/>
                  </a:lnTo>
                  <a:lnTo>
                    <a:pt x="1384537" y="74670"/>
                  </a:lnTo>
                  <a:lnTo>
                    <a:pt x="1342070" y="74670"/>
                  </a:lnTo>
                  <a:close/>
                </a:path>
                <a:path w="2778125" h="304165">
                  <a:moveTo>
                    <a:pt x="1255722" y="7077"/>
                  </a:moveTo>
                  <a:lnTo>
                    <a:pt x="1221395" y="7077"/>
                  </a:lnTo>
                  <a:lnTo>
                    <a:pt x="1221395" y="59806"/>
                  </a:lnTo>
                  <a:lnTo>
                    <a:pt x="1113459" y="59806"/>
                  </a:lnTo>
                  <a:lnTo>
                    <a:pt x="1113459" y="7077"/>
                  </a:lnTo>
                  <a:lnTo>
                    <a:pt x="1079132" y="7077"/>
                  </a:lnTo>
                  <a:lnTo>
                    <a:pt x="1079132" y="177297"/>
                  </a:lnTo>
                  <a:lnTo>
                    <a:pt x="1255722" y="177297"/>
                  </a:lnTo>
                  <a:lnTo>
                    <a:pt x="1255722" y="7077"/>
                  </a:lnTo>
                  <a:close/>
                </a:path>
                <a:path w="2778125" h="304165">
                  <a:moveTo>
                    <a:pt x="1113459" y="147217"/>
                  </a:moveTo>
                  <a:lnTo>
                    <a:pt x="1113459" y="89533"/>
                  </a:lnTo>
                  <a:lnTo>
                    <a:pt x="1221395" y="89533"/>
                  </a:lnTo>
                  <a:lnTo>
                    <a:pt x="1221395" y="147217"/>
                  </a:lnTo>
                  <a:lnTo>
                    <a:pt x="1113459" y="147217"/>
                  </a:lnTo>
                  <a:close/>
                </a:path>
                <a:path w="2778125" h="304165">
                  <a:moveTo>
                    <a:pt x="1124784" y="203485"/>
                  </a:moveTo>
                  <a:lnTo>
                    <a:pt x="1089395" y="203485"/>
                  </a:lnTo>
                  <a:lnTo>
                    <a:pt x="1089395" y="300096"/>
                  </a:lnTo>
                  <a:lnTo>
                    <a:pt x="1350210" y="300096"/>
                  </a:lnTo>
                  <a:lnTo>
                    <a:pt x="1350210" y="268246"/>
                  </a:lnTo>
                  <a:lnTo>
                    <a:pt x="1124784" y="268246"/>
                  </a:lnTo>
                  <a:lnTo>
                    <a:pt x="1124784" y="203485"/>
                  </a:lnTo>
                  <a:close/>
                </a:path>
                <a:path w="2778125" h="304165">
                  <a:moveTo>
                    <a:pt x="1421695" y="191099"/>
                  </a:moveTo>
                  <a:lnTo>
                    <a:pt x="1687464" y="191099"/>
                  </a:lnTo>
                  <a:lnTo>
                    <a:pt x="1687464" y="158541"/>
                  </a:lnTo>
                  <a:lnTo>
                    <a:pt x="1457438" y="158541"/>
                  </a:lnTo>
                  <a:lnTo>
                    <a:pt x="1457438" y="45297"/>
                  </a:lnTo>
                  <a:lnTo>
                    <a:pt x="1683925" y="45297"/>
                  </a:lnTo>
                  <a:lnTo>
                    <a:pt x="1683925" y="12739"/>
                  </a:lnTo>
                  <a:lnTo>
                    <a:pt x="1421695" y="12739"/>
                  </a:lnTo>
                  <a:lnTo>
                    <a:pt x="1421695" y="191099"/>
                  </a:lnTo>
                  <a:close/>
                </a:path>
                <a:path w="2778125" h="304165">
                  <a:moveTo>
                    <a:pt x="1401877" y="289479"/>
                  </a:moveTo>
                  <a:lnTo>
                    <a:pt x="1703743" y="289479"/>
                  </a:lnTo>
                  <a:lnTo>
                    <a:pt x="1703743" y="256568"/>
                  </a:lnTo>
                  <a:lnTo>
                    <a:pt x="1401877" y="256568"/>
                  </a:lnTo>
                  <a:lnTo>
                    <a:pt x="1401877" y="289479"/>
                  </a:lnTo>
                  <a:close/>
                </a:path>
                <a:path w="2778125" h="304165">
                  <a:moveTo>
                    <a:pt x="1982252" y="1769"/>
                  </a:moveTo>
                  <a:lnTo>
                    <a:pt x="1982252" y="303989"/>
                  </a:lnTo>
                  <a:lnTo>
                    <a:pt x="2017287" y="303989"/>
                  </a:lnTo>
                  <a:lnTo>
                    <a:pt x="2017287" y="1769"/>
                  </a:lnTo>
                  <a:lnTo>
                    <a:pt x="1982252" y="1769"/>
                  </a:lnTo>
                  <a:close/>
                </a:path>
                <a:path w="2778125" h="304165">
                  <a:moveTo>
                    <a:pt x="1870424" y="10616"/>
                  </a:moveTo>
                  <a:lnTo>
                    <a:pt x="1834681" y="9201"/>
                  </a:lnTo>
                  <a:lnTo>
                    <a:pt x="1831788" y="70528"/>
                  </a:lnTo>
                  <a:lnTo>
                    <a:pt x="1823567" y="126114"/>
                  </a:lnTo>
                  <a:lnTo>
                    <a:pt x="1810175" y="173935"/>
                  </a:lnTo>
                  <a:lnTo>
                    <a:pt x="1791769" y="211965"/>
                  </a:lnTo>
                  <a:lnTo>
                    <a:pt x="1768508" y="238179"/>
                  </a:lnTo>
                  <a:lnTo>
                    <a:pt x="1740547" y="250552"/>
                  </a:lnTo>
                  <a:lnTo>
                    <a:pt x="1740547" y="285940"/>
                  </a:lnTo>
                  <a:lnTo>
                    <a:pt x="1774266" y="276551"/>
                  </a:lnTo>
                  <a:lnTo>
                    <a:pt x="1803539" y="254356"/>
                  </a:lnTo>
                  <a:lnTo>
                    <a:pt x="1828035" y="220350"/>
                  </a:lnTo>
                  <a:lnTo>
                    <a:pt x="1847421" y="175527"/>
                  </a:lnTo>
                  <a:lnTo>
                    <a:pt x="1927754" y="285232"/>
                  </a:lnTo>
                  <a:lnTo>
                    <a:pt x="1956064" y="265061"/>
                  </a:lnTo>
                  <a:lnTo>
                    <a:pt x="1858392" y="134830"/>
                  </a:lnTo>
                  <a:lnTo>
                    <a:pt x="1863506" y="106713"/>
                  </a:lnTo>
                  <a:lnTo>
                    <a:pt x="1867195" y="76572"/>
                  </a:lnTo>
                  <a:lnTo>
                    <a:pt x="1869489" y="44506"/>
                  </a:lnTo>
                  <a:lnTo>
                    <a:pt x="1870424" y="10616"/>
                  </a:lnTo>
                  <a:close/>
                </a:path>
                <a:path w="2778125" h="304165">
                  <a:moveTo>
                    <a:pt x="2328769" y="256922"/>
                  </a:moveTo>
                  <a:lnTo>
                    <a:pt x="2328769" y="183667"/>
                  </a:lnTo>
                  <a:lnTo>
                    <a:pt x="2445906" y="183667"/>
                  </a:lnTo>
                  <a:lnTo>
                    <a:pt x="2445906" y="151109"/>
                  </a:lnTo>
                  <a:lnTo>
                    <a:pt x="2215879" y="151109"/>
                  </a:lnTo>
                  <a:lnTo>
                    <a:pt x="2215879" y="45297"/>
                  </a:lnTo>
                  <a:lnTo>
                    <a:pt x="2442367" y="45297"/>
                  </a:lnTo>
                  <a:lnTo>
                    <a:pt x="2442367" y="12739"/>
                  </a:lnTo>
                  <a:lnTo>
                    <a:pt x="2180136" y="12739"/>
                  </a:lnTo>
                  <a:lnTo>
                    <a:pt x="2180136" y="183667"/>
                  </a:lnTo>
                  <a:lnTo>
                    <a:pt x="2293026" y="183667"/>
                  </a:lnTo>
                  <a:lnTo>
                    <a:pt x="2293026" y="256922"/>
                  </a:lnTo>
                  <a:lnTo>
                    <a:pt x="2160319" y="256922"/>
                  </a:lnTo>
                  <a:lnTo>
                    <a:pt x="2160319" y="289479"/>
                  </a:lnTo>
                  <a:lnTo>
                    <a:pt x="2462184" y="289479"/>
                  </a:lnTo>
                  <a:lnTo>
                    <a:pt x="2462184" y="256922"/>
                  </a:lnTo>
                  <a:lnTo>
                    <a:pt x="2328769" y="256922"/>
                  </a:lnTo>
                  <a:close/>
                </a:path>
                <a:path w="2778125" h="304165">
                  <a:moveTo>
                    <a:pt x="2644436" y="116428"/>
                  </a:moveTo>
                  <a:lnTo>
                    <a:pt x="2696187" y="113127"/>
                  </a:lnTo>
                  <a:lnTo>
                    <a:pt x="2738615" y="102759"/>
                  </a:lnTo>
                  <a:lnTo>
                    <a:pt x="2767307" y="84628"/>
                  </a:lnTo>
                  <a:lnTo>
                    <a:pt x="2777852" y="58037"/>
                  </a:lnTo>
                  <a:lnTo>
                    <a:pt x="2767307" y="31650"/>
                  </a:lnTo>
                  <a:lnTo>
                    <a:pt x="2738615" y="13624"/>
                  </a:lnTo>
                  <a:lnTo>
                    <a:pt x="2696187" y="3295"/>
                  </a:lnTo>
                  <a:lnTo>
                    <a:pt x="2644436" y="0"/>
                  </a:lnTo>
                  <a:lnTo>
                    <a:pt x="2592686" y="3295"/>
                  </a:lnTo>
                  <a:lnTo>
                    <a:pt x="2550258" y="13624"/>
                  </a:lnTo>
                  <a:lnTo>
                    <a:pt x="2521566" y="31650"/>
                  </a:lnTo>
                  <a:lnTo>
                    <a:pt x="2511021" y="58037"/>
                  </a:lnTo>
                  <a:lnTo>
                    <a:pt x="2521566" y="84628"/>
                  </a:lnTo>
                  <a:lnTo>
                    <a:pt x="2550258" y="102759"/>
                  </a:lnTo>
                  <a:lnTo>
                    <a:pt x="2592686" y="113127"/>
                  </a:lnTo>
                  <a:lnTo>
                    <a:pt x="2644436" y="11642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7" name="object 127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6093041" y="8890844"/>
              <a:ext cx="199592" cy="67946"/>
            </a:xfrm>
            <a:prstGeom prst="rect">
              <a:avLst/>
            </a:prstGeom>
          </p:spPr>
        </p:pic>
        <p:sp>
          <p:nvSpPr>
            <p:cNvPr id="128" name="object 128"/>
            <p:cNvSpPr/>
            <p:nvPr/>
          </p:nvSpPr>
          <p:spPr>
            <a:xfrm>
              <a:off x="6042081" y="8867488"/>
              <a:ext cx="617220" cy="300355"/>
            </a:xfrm>
            <a:custGeom>
              <a:avLst/>
              <a:gdLst/>
              <a:ahLst/>
              <a:cxnLst/>
              <a:rect l="l" t="t" r="r" b="b"/>
              <a:pathLst>
                <a:path w="617220" h="300354">
                  <a:moveTo>
                    <a:pt x="301865" y="165973"/>
                  </a:moveTo>
                  <a:lnTo>
                    <a:pt x="301865" y="137662"/>
                  </a:lnTo>
                  <a:lnTo>
                    <a:pt x="0" y="137662"/>
                  </a:lnTo>
                  <a:lnTo>
                    <a:pt x="0" y="165973"/>
                  </a:lnTo>
                  <a:lnTo>
                    <a:pt x="133415" y="165973"/>
                  </a:lnTo>
                  <a:lnTo>
                    <a:pt x="133415" y="197115"/>
                  </a:lnTo>
                  <a:lnTo>
                    <a:pt x="20879" y="197115"/>
                  </a:lnTo>
                  <a:lnTo>
                    <a:pt x="20879" y="299742"/>
                  </a:lnTo>
                  <a:lnTo>
                    <a:pt x="280632" y="299742"/>
                  </a:lnTo>
                  <a:lnTo>
                    <a:pt x="280632" y="197115"/>
                  </a:lnTo>
                  <a:lnTo>
                    <a:pt x="168096" y="197115"/>
                  </a:lnTo>
                  <a:lnTo>
                    <a:pt x="168096" y="165973"/>
                  </a:lnTo>
                  <a:lnTo>
                    <a:pt x="301865" y="165973"/>
                  </a:lnTo>
                  <a:close/>
                </a:path>
                <a:path w="617220" h="300354">
                  <a:moveTo>
                    <a:pt x="245951" y="271785"/>
                  </a:moveTo>
                  <a:lnTo>
                    <a:pt x="55914" y="271785"/>
                  </a:lnTo>
                  <a:lnTo>
                    <a:pt x="55914" y="225072"/>
                  </a:lnTo>
                  <a:lnTo>
                    <a:pt x="245951" y="225072"/>
                  </a:lnTo>
                  <a:lnTo>
                    <a:pt x="245951" y="271785"/>
                  </a:lnTo>
                  <a:close/>
                </a:path>
                <a:path w="617220" h="300354">
                  <a:moveTo>
                    <a:pt x="484117" y="110058"/>
                  </a:moveTo>
                  <a:lnTo>
                    <a:pt x="535608" y="107106"/>
                  </a:lnTo>
                  <a:lnTo>
                    <a:pt x="577809" y="97584"/>
                  </a:lnTo>
                  <a:lnTo>
                    <a:pt x="606341" y="80498"/>
                  </a:lnTo>
                  <a:lnTo>
                    <a:pt x="616825" y="54852"/>
                  </a:lnTo>
                  <a:lnTo>
                    <a:pt x="606341" y="29411"/>
                  </a:lnTo>
                  <a:lnTo>
                    <a:pt x="577809" y="12430"/>
                  </a:lnTo>
                  <a:lnTo>
                    <a:pt x="535608" y="2947"/>
                  </a:lnTo>
                  <a:lnTo>
                    <a:pt x="484117" y="0"/>
                  </a:lnTo>
                  <a:lnTo>
                    <a:pt x="432626" y="2947"/>
                  </a:lnTo>
                  <a:lnTo>
                    <a:pt x="390425" y="12430"/>
                  </a:lnTo>
                  <a:lnTo>
                    <a:pt x="361893" y="29411"/>
                  </a:lnTo>
                  <a:lnTo>
                    <a:pt x="351409" y="54852"/>
                  </a:lnTo>
                  <a:lnTo>
                    <a:pt x="361893" y="80498"/>
                  </a:lnTo>
                  <a:lnTo>
                    <a:pt x="390425" y="97584"/>
                  </a:lnTo>
                  <a:lnTo>
                    <a:pt x="432626" y="107106"/>
                  </a:lnTo>
                  <a:lnTo>
                    <a:pt x="484117" y="11005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9" name="object 129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6426048" y="8890490"/>
              <a:ext cx="200300" cy="63699"/>
            </a:xfrm>
            <a:prstGeom prst="rect">
              <a:avLst/>
            </a:prstGeom>
          </p:spPr>
        </p:pic>
        <p:sp>
          <p:nvSpPr>
            <p:cNvPr id="130" name="object 130"/>
            <p:cNvSpPr/>
            <p:nvPr/>
          </p:nvSpPr>
          <p:spPr>
            <a:xfrm>
              <a:off x="6375443" y="8873858"/>
              <a:ext cx="2060575" cy="293370"/>
            </a:xfrm>
            <a:custGeom>
              <a:avLst/>
              <a:gdLst/>
              <a:ahLst/>
              <a:cxnLst/>
              <a:rect l="l" t="t" r="r" b="b"/>
              <a:pathLst>
                <a:path w="2060575" h="293370">
                  <a:moveTo>
                    <a:pt x="0" y="149694"/>
                  </a:moveTo>
                  <a:lnTo>
                    <a:pt x="301865" y="149694"/>
                  </a:lnTo>
                  <a:lnTo>
                    <a:pt x="301865" y="122444"/>
                  </a:lnTo>
                  <a:lnTo>
                    <a:pt x="0" y="122444"/>
                  </a:lnTo>
                  <a:lnTo>
                    <a:pt x="0" y="149694"/>
                  </a:lnTo>
                  <a:close/>
                </a:path>
                <a:path w="2060575" h="293370">
                  <a:moveTo>
                    <a:pt x="20879" y="293372"/>
                  </a:moveTo>
                  <a:lnTo>
                    <a:pt x="286294" y="293372"/>
                  </a:lnTo>
                  <a:lnTo>
                    <a:pt x="286294" y="267184"/>
                  </a:lnTo>
                  <a:lnTo>
                    <a:pt x="55206" y="267184"/>
                  </a:lnTo>
                  <a:lnTo>
                    <a:pt x="55206" y="245951"/>
                  </a:lnTo>
                  <a:lnTo>
                    <a:pt x="280986" y="245951"/>
                  </a:lnTo>
                  <a:lnTo>
                    <a:pt x="280986" y="173758"/>
                  </a:lnTo>
                  <a:lnTo>
                    <a:pt x="20171" y="173758"/>
                  </a:lnTo>
                  <a:lnTo>
                    <a:pt x="20171" y="199946"/>
                  </a:lnTo>
                  <a:lnTo>
                    <a:pt x="246659" y="199946"/>
                  </a:lnTo>
                  <a:lnTo>
                    <a:pt x="246659" y="221179"/>
                  </a:lnTo>
                  <a:lnTo>
                    <a:pt x="20879" y="221179"/>
                  </a:lnTo>
                  <a:lnTo>
                    <a:pt x="20879" y="293372"/>
                  </a:lnTo>
                  <a:close/>
                </a:path>
                <a:path w="2060575" h="293370">
                  <a:moveTo>
                    <a:pt x="1990881" y="250198"/>
                  </a:moveTo>
                  <a:lnTo>
                    <a:pt x="1990881" y="168096"/>
                  </a:lnTo>
                  <a:lnTo>
                    <a:pt x="2013878" y="154366"/>
                  </a:lnTo>
                  <a:lnTo>
                    <a:pt x="2031003" y="136821"/>
                  </a:lnTo>
                  <a:lnTo>
                    <a:pt x="2041691" y="115892"/>
                  </a:lnTo>
                  <a:lnTo>
                    <a:pt x="2045379" y="92010"/>
                  </a:lnTo>
                  <a:lnTo>
                    <a:pt x="2035686" y="54045"/>
                  </a:lnTo>
                  <a:lnTo>
                    <a:pt x="2008177" y="25037"/>
                  </a:lnTo>
                  <a:lnTo>
                    <a:pt x="1965207" y="6513"/>
                  </a:lnTo>
                  <a:lnTo>
                    <a:pt x="1909133" y="0"/>
                  </a:lnTo>
                  <a:lnTo>
                    <a:pt x="1853058" y="6513"/>
                  </a:lnTo>
                  <a:lnTo>
                    <a:pt x="1810089" y="25037"/>
                  </a:lnTo>
                  <a:lnTo>
                    <a:pt x="1782580" y="54045"/>
                  </a:lnTo>
                  <a:lnTo>
                    <a:pt x="1772886" y="92010"/>
                  </a:lnTo>
                  <a:lnTo>
                    <a:pt x="1776580" y="116047"/>
                  </a:lnTo>
                  <a:lnTo>
                    <a:pt x="1787307" y="136998"/>
                  </a:lnTo>
                  <a:lnTo>
                    <a:pt x="1804537" y="154565"/>
                  </a:lnTo>
                  <a:lnTo>
                    <a:pt x="1827739" y="168450"/>
                  </a:lnTo>
                  <a:lnTo>
                    <a:pt x="1827739" y="250198"/>
                  </a:lnTo>
                  <a:lnTo>
                    <a:pt x="1758377" y="250198"/>
                  </a:lnTo>
                  <a:lnTo>
                    <a:pt x="1758377" y="282401"/>
                  </a:lnTo>
                  <a:lnTo>
                    <a:pt x="2060243" y="282401"/>
                  </a:lnTo>
                  <a:lnTo>
                    <a:pt x="2060243" y="250198"/>
                  </a:lnTo>
                  <a:lnTo>
                    <a:pt x="1990881" y="25019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31" name="object 131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8181949" y="8902169"/>
              <a:ext cx="205608" cy="127045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8234678" y="9049739"/>
              <a:ext cx="100150" cy="77855"/>
            </a:xfrm>
            <a:prstGeom prst="rect">
              <a:avLst/>
            </a:prstGeom>
          </p:spPr>
        </p:pic>
        <p:sp>
          <p:nvSpPr>
            <p:cNvPr id="133" name="object 133"/>
            <p:cNvSpPr/>
            <p:nvPr/>
          </p:nvSpPr>
          <p:spPr>
            <a:xfrm>
              <a:off x="8467536" y="8879874"/>
              <a:ext cx="52705" cy="289560"/>
            </a:xfrm>
            <a:custGeom>
              <a:avLst/>
              <a:gdLst/>
              <a:ahLst/>
              <a:cxnLst/>
              <a:rect l="l" t="t" r="r" b="b"/>
              <a:pathLst>
                <a:path w="52704" h="289559">
                  <a:moveTo>
                    <a:pt x="12739" y="204900"/>
                  </a:moveTo>
                  <a:lnTo>
                    <a:pt x="39635" y="204900"/>
                  </a:lnTo>
                  <a:lnTo>
                    <a:pt x="48836" y="0"/>
                  </a:lnTo>
                  <a:lnTo>
                    <a:pt x="3892" y="0"/>
                  </a:lnTo>
                  <a:lnTo>
                    <a:pt x="12739" y="204900"/>
                  </a:lnTo>
                  <a:close/>
                </a:path>
                <a:path w="52704" h="289559">
                  <a:moveTo>
                    <a:pt x="26187" y="289125"/>
                  </a:moveTo>
                  <a:lnTo>
                    <a:pt x="36549" y="287124"/>
                  </a:lnTo>
                  <a:lnTo>
                    <a:pt x="44855" y="281605"/>
                  </a:lnTo>
                  <a:lnTo>
                    <a:pt x="50373" y="273300"/>
                  </a:lnTo>
                  <a:lnTo>
                    <a:pt x="52375" y="262938"/>
                  </a:lnTo>
                  <a:lnTo>
                    <a:pt x="50373" y="252780"/>
                  </a:lnTo>
                  <a:lnTo>
                    <a:pt x="44855" y="244580"/>
                  </a:lnTo>
                  <a:lnTo>
                    <a:pt x="36549" y="239100"/>
                  </a:lnTo>
                  <a:lnTo>
                    <a:pt x="26187" y="237104"/>
                  </a:lnTo>
                  <a:lnTo>
                    <a:pt x="15825" y="239100"/>
                  </a:lnTo>
                  <a:lnTo>
                    <a:pt x="7520" y="244580"/>
                  </a:lnTo>
                  <a:lnTo>
                    <a:pt x="2001" y="252780"/>
                  </a:lnTo>
                  <a:lnTo>
                    <a:pt x="0" y="262938"/>
                  </a:lnTo>
                  <a:lnTo>
                    <a:pt x="2001" y="273300"/>
                  </a:lnTo>
                  <a:lnTo>
                    <a:pt x="7520" y="281605"/>
                  </a:lnTo>
                  <a:lnTo>
                    <a:pt x="15825" y="287124"/>
                  </a:lnTo>
                  <a:lnTo>
                    <a:pt x="26187" y="289125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4" name="object 134"/>
            <p:cNvSpPr/>
            <p:nvPr/>
          </p:nvSpPr>
          <p:spPr>
            <a:xfrm>
              <a:off x="1934289" y="8339095"/>
              <a:ext cx="302260" cy="286385"/>
            </a:xfrm>
            <a:custGeom>
              <a:avLst/>
              <a:gdLst/>
              <a:ahLst/>
              <a:cxnLst/>
              <a:rect l="l" t="t" r="r" b="b"/>
              <a:pathLst>
                <a:path w="302260" h="286384">
                  <a:moveTo>
                    <a:pt x="6016" y="188621"/>
                  </a:moveTo>
                  <a:lnTo>
                    <a:pt x="6016" y="155356"/>
                  </a:lnTo>
                  <a:lnTo>
                    <a:pt x="44346" y="147318"/>
                  </a:lnTo>
                  <a:lnTo>
                    <a:pt x="79517" y="125029"/>
                  </a:lnTo>
                  <a:lnTo>
                    <a:pt x="109642" y="91223"/>
                  </a:lnTo>
                  <a:lnTo>
                    <a:pt x="132837" y="48635"/>
                  </a:lnTo>
                  <a:lnTo>
                    <a:pt x="147217" y="0"/>
                  </a:lnTo>
                  <a:lnTo>
                    <a:pt x="183313" y="6369"/>
                  </a:lnTo>
                  <a:lnTo>
                    <a:pt x="179597" y="23671"/>
                  </a:lnTo>
                  <a:lnTo>
                    <a:pt x="174820" y="40475"/>
                  </a:lnTo>
                  <a:lnTo>
                    <a:pt x="168981" y="56682"/>
                  </a:lnTo>
                  <a:lnTo>
                    <a:pt x="162080" y="72192"/>
                  </a:lnTo>
                  <a:lnTo>
                    <a:pt x="203629" y="100150"/>
                  </a:lnTo>
                  <a:lnTo>
                    <a:pt x="146863" y="100150"/>
                  </a:lnTo>
                  <a:lnTo>
                    <a:pt x="118336" y="136517"/>
                  </a:lnTo>
                  <a:lnTo>
                    <a:pt x="84534" y="164424"/>
                  </a:lnTo>
                  <a:lnTo>
                    <a:pt x="46685" y="182312"/>
                  </a:lnTo>
                  <a:lnTo>
                    <a:pt x="6016" y="188621"/>
                  </a:lnTo>
                  <a:close/>
                </a:path>
                <a:path w="302260" h="286384">
                  <a:moveTo>
                    <a:pt x="276031" y="189683"/>
                  </a:moveTo>
                  <a:lnTo>
                    <a:pt x="146863" y="100150"/>
                  </a:lnTo>
                  <a:lnTo>
                    <a:pt x="203629" y="100150"/>
                  </a:lnTo>
                  <a:lnTo>
                    <a:pt x="295141" y="161726"/>
                  </a:lnTo>
                  <a:lnTo>
                    <a:pt x="276031" y="189683"/>
                  </a:lnTo>
                  <a:close/>
                </a:path>
                <a:path w="302260" h="286384">
                  <a:moveTo>
                    <a:pt x="301865" y="286294"/>
                  </a:moveTo>
                  <a:lnTo>
                    <a:pt x="0" y="286294"/>
                  </a:lnTo>
                  <a:lnTo>
                    <a:pt x="0" y="253383"/>
                  </a:lnTo>
                  <a:lnTo>
                    <a:pt x="301865" y="253383"/>
                  </a:lnTo>
                  <a:lnTo>
                    <a:pt x="301865" y="2862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5" name="object 135"/>
            <p:cNvSpPr/>
            <p:nvPr/>
          </p:nvSpPr>
          <p:spPr>
            <a:xfrm>
              <a:off x="1934289" y="8339095"/>
              <a:ext cx="302260" cy="286385"/>
            </a:xfrm>
            <a:custGeom>
              <a:avLst/>
              <a:gdLst/>
              <a:ahLst/>
              <a:cxnLst/>
              <a:rect l="l" t="t" r="r" b="b"/>
              <a:pathLst>
                <a:path w="302260" h="286384">
                  <a:moveTo>
                    <a:pt x="146863" y="100150"/>
                  </a:moveTo>
                  <a:lnTo>
                    <a:pt x="276031" y="189683"/>
                  </a:lnTo>
                  <a:lnTo>
                    <a:pt x="295141" y="161726"/>
                  </a:lnTo>
                  <a:lnTo>
                    <a:pt x="162080" y="72192"/>
                  </a:lnTo>
                  <a:lnTo>
                    <a:pt x="168981" y="56682"/>
                  </a:lnTo>
                  <a:lnTo>
                    <a:pt x="174820" y="40475"/>
                  </a:lnTo>
                  <a:lnTo>
                    <a:pt x="179597" y="23671"/>
                  </a:lnTo>
                  <a:lnTo>
                    <a:pt x="183313" y="6369"/>
                  </a:lnTo>
                  <a:lnTo>
                    <a:pt x="147217" y="0"/>
                  </a:lnTo>
                  <a:lnTo>
                    <a:pt x="132837" y="48635"/>
                  </a:lnTo>
                  <a:lnTo>
                    <a:pt x="109642" y="91223"/>
                  </a:lnTo>
                  <a:lnTo>
                    <a:pt x="79517" y="125029"/>
                  </a:lnTo>
                  <a:lnTo>
                    <a:pt x="44346" y="147318"/>
                  </a:lnTo>
                  <a:lnTo>
                    <a:pt x="6016" y="155356"/>
                  </a:lnTo>
                  <a:lnTo>
                    <a:pt x="6016" y="188621"/>
                  </a:lnTo>
                  <a:lnTo>
                    <a:pt x="46685" y="182312"/>
                  </a:lnTo>
                  <a:lnTo>
                    <a:pt x="84534" y="164424"/>
                  </a:lnTo>
                  <a:lnTo>
                    <a:pt x="118336" y="136517"/>
                  </a:lnTo>
                  <a:lnTo>
                    <a:pt x="146863" y="100150"/>
                  </a:lnTo>
                  <a:close/>
                </a:path>
                <a:path w="302260" h="286384">
                  <a:moveTo>
                    <a:pt x="0" y="253383"/>
                  </a:moveTo>
                  <a:lnTo>
                    <a:pt x="0" y="286294"/>
                  </a:lnTo>
                  <a:lnTo>
                    <a:pt x="301865" y="286294"/>
                  </a:lnTo>
                  <a:lnTo>
                    <a:pt x="301865" y="253383"/>
                  </a:lnTo>
                  <a:lnTo>
                    <a:pt x="0" y="253383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/>
            <p:cNvSpPr/>
            <p:nvPr/>
          </p:nvSpPr>
          <p:spPr>
            <a:xfrm>
              <a:off x="2267648" y="8348979"/>
              <a:ext cx="302260" cy="276860"/>
            </a:xfrm>
            <a:custGeom>
              <a:avLst/>
              <a:gdLst/>
              <a:ahLst/>
              <a:cxnLst/>
              <a:rect l="l" t="t" r="r" b="b"/>
              <a:pathLst>
                <a:path w="302260" h="276859">
                  <a:moveTo>
                    <a:pt x="301866" y="245110"/>
                  </a:moveTo>
                  <a:lnTo>
                    <a:pt x="167741" y="245110"/>
                  </a:lnTo>
                  <a:lnTo>
                    <a:pt x="167741" y="189230"/>
                  </a:lnTo>
                  <a:lnTo>
                    <a:pt x="286639" y="189230"/>
                  </a:lnTo>
                  <a:lnTo>
                    <a:pt x="286639" y="157480"/>
                  </a:lnTo>
                  <a:lnTo>
                    <a:pt x="55206" y="157480"/>
                  </a:lnTo>
                  <a:lnTo>
                    <a:pt x="55206" y="109220"/>
                  </a:lnTo>
                  <a:lnTo>
                    <a:pt x="278155" y="109220"/>
                  </a:lnTo>
                  <a:lnTo>
                    <a:pt x="278155" y="78740"/>
                  </a:lnTo>
                  <a:lnTo>
                    <a:pt x="55206" y="78740"/>
                  </a:lnTo>
                  <a:lnTo>
                    <a:pt x="55206" y="30480"/>
                  </a:lnTo>
                  <a:lnTo>
                    <a:pt x="282041" y="30480"/>
                  </a:lnTo>
                  <a:lnTo>
                    <a:pt x="282041" y="0"/>
                  </a:lnTo>
                  <a:lnTo>
                    <a:pt x="20167" y="0"/>
                  </a:lnTo>
                  <a:lnTo>
                    <a:pt x="20167" y="30480"/>
                  </a:lnTo>
                  <a:lnTo>
                    <a:pt x="20167" y="78740"/>
                  </a:lnTo>
                  <a:lnTo>
                    <a:pt x="20167" y="109220"/>
                  </a:lnTo>
                  <a:lnTo>
                    <a:pt x="20167" y="157480"/>
                  </a:lnTo>
                  <a:lnTo>
                    <a:pt x="20167" y="189230"/>
                  </a:lnTo>
                  <a:lnTo>
                    <a:pt x="132346" y="189230"/>
                  </a:lnTo>
                  <a:lnTo>
                    <a:pt x="132346" y="245110"/>
                  </a:lnTo>
                  <a:lnTo>
                    <a:pt x="0" y="245110"/>
                  </a:lnTo>
                  <a:lnTo>
                    <a:pt x="0" y="276860"/>
                  </a:lnTo>
                  <a:lnTo>
                    <a:pt x="301866" y="276860"/>
                  </a:lnTo>
                  <a:lnTo>
                    <a:pt x="301866" y="24511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/>
            <p:cNvSpPr/>
            <p:nvPr/>
          </p:nvSpPr>
          <p:spPr>
            <a:xfrm>
              <a:off x="2267651" y="8348650"/>
              <a:ext cx="302260" cy="276860"/>
            </a:xfrm>
            <a:custGeom>
              <a:avLst/>
              <a:gdLst/>
              <a:ahLst/>
              <a:cxnLst/>
              <a:rect l="l" t="t" r="r" b="b"/>
              <a:pathLst>
                <a:path w="302260" h="276859">
                  <a:moveTo>
                    <a:pt x="167742" y="244889"/>
                  </a:moveTo>
                  <a:lnTo>
                    <a:pt x="167742" y="188975"/>
                  </a:lnTo>
                  <a:lnTo>
                    <a:pt x="286648" y="188975"/>
                  </a:lnTo>
                  <a:lnTo>
                    <a:pt x="286648" y="157833"/>
                  </a:lnTo>
                  <a:lnTo>
                    <a:pt x="55206" y="157833"/>
                  </a:lnTo>
                  <a:lnTo>
                    <a:pt x="55206" y="109351"/>
                  </a:lnTo>
                  <a:lnTo>
                    <a:pt x="278155" y="109351"/>
                  </a:lnTo>
                  <a:lnTo>
                    <a:pt x="278155" y="78562"/>
                  </a:lnTo>
                  <a:lnTo>
                    <a:pt x="55206" y="78562"/>
                  </a:lnTo>
                  <a:lnTo>
                    <a:pt x="55206" y="31142"/>
                  </a:lnTo>
                  <a:lnTo>
                    <a:pt x="282048" y="31142"/>
                  </a:lnTo>
                  <a:lnTo>
                    <a:pt x="282048" y="0"/>
                  </a:lnTo>
                  <a:lnTo>
                    <a:pt x="20171" y="0"/>
                  </a:lnTo>
                  <a:lnTo>
                    <a:pt x="20171" y="188975"/>
                  </a:lnTo>
                  <a:lnTo>
                    <a:pt x="132353" y="188975"/>
                  </a:lnTo>
                  <a:lnTo>
                    <a:pt x="132353" y="244889"/>
                  </a:lnTo>
                  <a:lnTo>
                    <a:pt x="0" y="244889"/>
                  </a:lnTo>
                  <a:lnTo>
                    <a:pt x="0" y="276739"/>
                  </a:lnTo>
                  <a:lnTo>
                    <a:pt x="301865" y="276739"/>
                  </a:lnTo>
                  <a:lnTo>
                    <a:pt x="301865" y="244889"/>
                  </a:lnTo>
                  <a:lnTo>
                    <a:pt x="167742" y="244889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/>
            <p:cNvSpPr/>
            <p:nvPr/>
          </p:nvSpPr>
          <p:spPr>
            <a:xfrm>
              <a:off x="2611983" y="8337680"/>
              <a:ext cx="276225" cy="302260"/>
            </a:xfrm>
            <a:custGeom>
              <a:avLst/>
              <a:gdLst/>
              <a:ahLst/>
              <a:cxnLst/>
              <a:rect l="l" t="t" r="r" b="b"/>
              <a:pathLst>
                <a:path w="276225" h="302259">
                  <a:moveTo>
                    <a:pt x="271077" y="171281"/>
                  </a:moveTo>
                  <a:lnTo>
                    <a:pt x="236042" y="171281"/>
                  </a:lnTo>
                  <a:lnTo>
                    <a:pt x="236042" y="0"/>
                  </a:lnTo>
                  <a:lnTo>
                    <a:pt x="271077" y="0"/>
                  </a:lnTo>
                  <a:lnTo>
                    <a:pt x="271077" y="171281"/>
                  </a:lnTo>
                  <a:close/>
                </a:path>
                <a:path w="276225" h="302259">
                  <a:moveTo>
                    <a:pt x="0" y="167742"/>
                  </a:moveTo>
                  <a:lnTo>
                    <a:pt x="0" y="139077"/>
                  </a:lnTo>
                  <a:lnTo>
                    <a:pt x="46121" y="136849"/>
                  </a:lnTo>
                  <a:lnTo>
                    <a:pt x="84977" y="129743"/>
                  </a:lnTo>
                  <a:lnTo>
                    <a:pt x="115405" y="117131"/>
                  </a:lnTo>
                  <a:lnTo>
                    <a:pt x="136246" y="98380"/>
                  </a:lnTo>
                  <a:lnTo>
                    <a:pt x="0" y="98380"/>
                  </a:lnTo>
                  <a:lnTo>
                    <a:pt x="0" y="70069"/>
                  </a:lnTo>
                  <a:lnTo>
                    <a:pt x="147217" y="70069"/>
                  </a:lnTo>
                  <a:lnTo>
                    <a:pt x="147217" y="67238"/>
                  </a:lnTo>
                  <a:lnTo>
                    <a:pt x="147570" y="64053"/>
                  </a:lnTo>
                  <a:lnTo>
                    <a:pt x="147570" y="36096"/>
                  </a:lnTo>
                  <a:lnTo>
                    <a:pt x="0" y="36096"/>
                  </a:lnTo>
                  <a:lnTo>
                    <a:pt x="0" y="7431"/>
                  </a:lnTo>
                  <a:lnTo>
                    <a:pt x="181544" y="7431"/>
                  </a:lnTo>
                  <a:lnTo>
                    <a:pt x="181544" y="50959"/>
                  </a:lnTo>
                  <a:lnTo>
                    <a:pt x="172821" y="95991"/>
                  </a:lnTo>
                  <a:lnTo>
                    <a:pt x="148114" y="129064"/>
                  </a:lnTo>
                  <a:lnTo>
                    <a:pt x="109614" y="151299"/>
                  </a:lnTo>
                  <a:lnTo>
                    <a:pt x="59512" y="163818"/>
                  </a:lnTo>
                  <a:lnTo>
                    <a:pt x="0" y="167742"/>
                  </a:lnTo>
                  <a:close/>
                </a:path>
                <a:path w="276225" h="302259">
                  <a:moveTo>
                    <a:pt x="144385" y="302219"/>
                  </a:moveTo>
                  <a:lnTo>
                    <a:pt x="92967" y="298940"/>
                  </a:lnTo>
                  <a:lnTo>
                    <a:pt x="51269" y="288462"/>
                  </a:lnTo>
                  <a:lnTo>
                    <a:pt x="23306" y="269822"/>
                  </a:lnTo>
                  <a:lnTo>
                    <a:pt x="13093" y="242058"/>
                  </a:lnTo>
                  <a:lnTo>
                    <a:pt x="23306" y="214239"/>
                  </a:lnTo>
                  <a:lnTo>
                    <a:pt x="51269" y="195478"/>
                  </a:lnTo>
                  <a:lnTo>
                    <a:pt x="92967" y="184878"/>
                  </a:lnTo>
                  <a:lnTo>
                    <a:pt x="144385" y="181544"/>
                  </a:lnTo>
                  <a:lnTo>
                    <a:pt x="195804" y="184878"/>
                  </a:lnTo>
                  <a:lnTo>
                    <a:pt x="237502" y="195478"/>
                  </a:lnTo>
                  <a:lnTo>
                    <a:pt x="259457" y="210208"/>
                  </a:lnTo>
                  <a:lnTo>
                    <a:pt x="144385" y="210208"/>
                  </a:lnTo>
                  <a:lnTo>
                    <a:pt x="107730" y="212149"/>
                  </a:lnTo>
                  <a:lnTo>
                    <a:pt x="77810" y="218038"/>
                  </a:lnTo>
                  <a:lnTo>
                    <a:pt x="57644" y="227975"/>
                  </a:lnTo>
                  <a:lnTo>
                    <a:pt x="50251" y="242058"/>
                  </a:lnTo>
                  <a:lnTo>
                    <a:pt x="57644" y="256236"/>
                  </a:lnTo>
                  <a:lnTo>
                    <a:pt x="77810" y="266034"/>
                  </a:lnTo>
                  <a:lnTo>
                    <a:pt x="107730" y="271718"/>
                  </a:lnTo>
                  <a:lnTo>
                    <a:pt x="144385" y="273554"/>
                  </a:lnTo>
                  <a:lnTo>
                    <a:pt x="259865" y="273554"/>
                  </a:lnTo>
                  <a:lnTo>
                    <a:pt x="237502" y="288462"/>
                  </a:lnTo>
                  <a:lnTo>
                    <a:pt x="195804" y="298940"/>
                  </a:lnTo>
                  <a:lnTo>
                    <a:pt x="144385" y="302219"/>
                  </a:lnTo>
                  <a:close/>
                </a:path>
                <a:path w="276225" h="302259">
                  <a:moveTo>
                    <a:pt x="259865" y="273554"/>
                  </a:moveTo>
                  <a:lnTo>
                    <a:pt x="144385" y="273554"/>
                  </a:lnTo>
                  <a:lnTo>
                    <a:pt x="181190" y="271718"/>
                  </a:lnTo>
                  <a:lnTo>
                    <a:pt x="211093" y="266034"/>
                  </a:lnTo>
                  <a:lnTo>
                    <a:pt x="231176" y="256236"/>
                  </a:lnTo>
                  <a:lnTo>
                    <a:pt x="238519" y="242058"/>
                  </a:lnTo>
                  <a:lnTo>
                    <a:pt x="231176" y="227975"/>
                  </a:lnTo>
                  <a:lnTo>
                    <a:pt x="211093" y="218038"/>
                  </a:lnTo>
                  <a:lnTo>
                    <a:pt x="181190" y="212149"/>
                  </a:lnTo>
                  <a:lnTo>
                    <a:pt x="144385" y="210208"/>
                  </a:lnTo>
                  <a:lnTo>
                    <a:pt x="259457" y="210208"/>
                  </a:lnTo>
                  <a:lnTo>
                    <a:pt x="265465" y="214239"/>
                  </a:lnTo>
                  <a:lnTo>
                    <a:pt x="275678" y="242058"/>
                  </a:lnTo>
                  <a:lnTo>
                    <a:pt x="265465" y="269822"/>
                  </a:lnTo>
                  <a:lnTo>
                    <a:pt x="259865" y="27355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/>
            <p:cNvSpPr/>
            <p:nvPr/>
          </p:nvSpPr>
          <p:spPr>
            <a:xfrm>
              <a:off x="2848026" y="8337680"/>
              <a:ext cx="35560" cy="171450"/>
            </a:xfrm>
            <a:custGeom>
              <a:avLst/>
              <a:gdLst/>
              <a:ahLst/>
              <a:cxnLst/>
              <a:rect l="l" t="t" r="r" b="b"/>
              <a:pathLst>
                <a:path w="35560" h="171450">
                  <a:moveTo>
                    <a:pt x="35034" y="0"/>
                  </a:moveTo>
                  <a:lnTo>
                    <a:pt x="0" y="0"/>
                  </a:lnTo>
                  <a:lnTo>
                    <a:pt x="0" y="171281"/>
                  </a:lnTo>
                  <a:lnTo>
                    <a:pt x="35034" y="171281"/>
                  </a:lnTo>
                  <a:lnTo>
                    <a:pt x="35034" y="0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0" name="object 140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2608444" y="8341573"/>
              <a:ext cx="188621" cy="167388"/>
            </a:xfrm>
            <a:prstGeom prst="rect">
              <a:avLst/>
            </a:prstGeom>
          </p:spPr>
        </p:pic>
        <p:sp>
          <p:nvSpPr>
            <p:cNvPr id="141" name="object 141"/>
            <p:cNvSpPr/>
            <p:nvPr/>
          </p:nvSpPr>
          <p:spPr>
            <a:xfrm>
              <a:off x="2625077" y="8519224"/>
              <a:ext cx="262890" cy="121285"/>
            </a:xfrm>
            <a:custGeom>
              <a:avLst/>
              <a:gdLst/>
              <a:ahLst/>
              <a:cxnLst/>
              <a:rect l="l" t="t" r="r" b="b"/>
              <a:pathLst>
                <a:path w="262889" h="121284">
                  <a:moveTo>
                    <a:pt x="131292" y="0"/>
                  </a:moveTo>
                  <a:lnTo>
                    <a:pt x="79873" y="3334"/>
                  </a:lnTo>
                  <a:lnTo>
                    <a:pt x="38175" y="13934"/>
                  </a:lnTo>
                  <a:lnTo>
                    <a:pt x="10212" y="32695"/>
                  </a:lnTo>
                  <a:lnTo>
                    <a:pt x="0" y="60514"/>
                  </a:lnTo>
                  <a:lnTo>
                    <a:pt x="10212" y="88278"/>
                  </a:lnTo>
                  <a:lnTo>
                    <a:pt x="38175" y="106918"/>
                  </a:lnTo>
                  <a:lnTo>
                    <a:pt x="79873" y="117396"/>
                  </a:lnTo>
                  <a:lnTo>
                    <a:pt x="131292" y="120675"/>
                  </a:lnTo>
                  <a:lnTo>
                    <a:pt x="182710" y="117396"/>
                  </a:lnTo>
                  <a:lnTo>
                    <a:pt x="224408" y="106918"/>
                  </a:lnTo>
                  <a:lnTo>
                    <a:pt x="252371" y="88278"/>
                  </a:lnTo>
                  <a:lnTo>
                    <a:pt x="262584" y="60514"/>
                  </a:lnTo>
                  <a:lnTo>
                    <a:pt x="252371" y="32695"/>
                  </a:lnTo>
                  <a:lnTo>
                    <a:pt x="224408" y="13934"/>
                  </a:lnTo>
                  <a:lnTo>
                    <a:pt x="182710" y="3334"/>
                  </a:lnTo>
                  <a:lnTo>
                    <a:pt x="131292" y="0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2" name="object 142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2658696" y="8544349"/>
              <a:ext cx="195345" cy="70423"/>
            </a:xfrm>
            <a:prstGeom prst="rect">
              <a:avLst/>
            </a:prstGeom>
          </p:spPr>
        </p:pic>
        <p:sp>
          <p:nvSpPr>
            <p:cNvPr id="143" name="object 143"/>
            <p:cNvSpPr/>
            <p:nvPr/>
          </p:nvSpPr>
          <p:spPr>
            <a:xfrm>
              <a:off x="2934374" y="8335910"/>
              <a:ext cx="302260" cy="300990"/>
            </a:xfrm>
            <a:custGeom>
              <a:avLst/>
              <a:gdLst/>
              <a:ahLst/>
              <a:cxnLst/>
              <a:rect l="l" t="t" r="r" b="b"/>
              <a:pathLst>
                <a:path w="302260" h="300990">
                  <a:moveTo>
                    <a:pt x="150755" y="131999"/>
                  </a:moveTo>
                  <a:lnTo>
                    <a:pt x="98894" y="127979"/>
                  </a:lnTo>
                  <a:lnTo>
                    <a:pt x="56223" y="115765"/>
                  </a:lnTo>
                  <a:lnTo>
                    <a:pt x="27288" y="95123"/>
                  </a:lnTo>
                  <a:lnTo>
                    <a:pt x="16632" y="65823"/>
                  </a:lnTo>
                  <a:lnTo>
                    <a:pt x="27288" y="36726"/>
                  </a:lnTo>
                  <a:lnTo>
                    <a:pt x="56223" y="16190"/>
                  </a:lnTo>
                  <a:lnTo>
                    <a:pt x="98894" y="4014"/>
                  </a:lnTo>
                  <a:lnTo>
                    <a:pt x="150755" y="0"/>
                  </a:lnTo>
                  <a:lnTo>
                    <a:pt x="202616" y="4014"/>
                  </a:lnTo>
                  <a:lnTo>
                    <a:pt x="245287" y="16190"/>
                  </a:lnTo>
                  <a:lnTo>
                    <a:pt x="262365" y="28310"/>
                  </a:lnTo>
                  <a:lnTo>
                    <a:pt x="150755" y="28310"/>
                  </a:lnTo>
                  <a:lnTo>
                    <a:pt x="113359" y="30738"/>
                  </a:lnTo>
                  <a:lnTo>
                    <a:pt x="82499" y="37910"/>
                  </a:lnTo>
                  <a:lnTo>
                    <a:pt x="61526" y="49660"/>
                  </a:lnTo>
                  <a:lnTo>
                    <a:pt x="53790" y="65823"/>
                  </a:lnTo>
                  <a:lnTo>
                    <a:pt x="61526" y="82190"/>
                  </a:lnTo>
                  <a:lnTo>
                    <a:pt x="82499" y="94045"/>
                  </a:lnTo>
                  <a:lnTo>
                    <a:pt x="113359" y="101255"/>
                  </a:lnTo>
                  <a:lnTo>
                    <a:pt x="150755" y="103688"/>
                  </a:lnTo>
                  <a:lnTo>
                    <a:pt x="262216" y="103688"/>
                  </a:lnTo>
                  <a:lnTo>
                    <a:pt x="245287" y="115765"/>
                  </a:lnTo>
                  <a:lnTo>
                    <a:pt x="202616" y="127979"/>
                  </a:lnTo>
                  <a:lnTo>
                    <a:pt x="150755" y="131999"/>
                  </a:lnTo>
                  <a:close/>
                </a:path>
                <a:path w="302260" h="300990">
                  <a:moveTo>
                    <a:pt x="262216" y="103688"/>
                  </a:moveTo>
                  <a:lnTo>
                    <a:pt x="150755" y="103688"/>
                  </a:lnTo>
                  <a:lnTo>
                    <a:pt x="188151" y="101255"/>
                  </a:lnTo>
                  <a:lnTo>
                    <a:pt x="219011" y="94045"/>
                  </a:lnTo>
                  <a:lnTo>
                    <a:pt x="239985" y="82190"/>
                  </a:lnTo>
                  <a:lnTo>
                    <a:pt x="247720" y="65823"/>
                  </a:lnTo>
                  <a:lnTo>
                    <a:pt x="239985" y="49660"/>
                  </a:lnTo>
                  <a:lnTo>
                    <a:pt x="219011" y="37910"/>
                  </a:lnTo>
                  <a:lnTo>
                    <a:pt x="188151" y="30738"/>
                  </a:lnTo>
                  <a:lnTo>
                    <a:pt x="150755" y="28310"/>
                  </a:lnTo>
                  <a:lnTo>
                    <a:pt x="262365" y="28310"/>
                  </a:lnTo>
                  <a:lnTo>
                    <a:pt x="274223" y="36726"/>
                  </a:lnTo>
                  <a:lnTo>
                    <a:pt x="284879" y="65823"/>
                  </a:lnTo>
                  <a:lnTo>
                    <a:pt x="274223" y="95123"/>
                  </a:lnTo>
                  <a:lnTo>
                    <a:pt x="262216" y="103688"/>
                  </a:lnTo>
                  <a:close/>
                </a:path>
                <a:path w="302260" h="300990">
                  <a:moveTo>
                    <a:pt x="301865" y="188621"/>
                  </a:moveTo>
                  <a:lnTo>
                    <a:pt x="0" y="188621"/>
                  </a:lnTo>
                  <a:lnTo>
                    <a:pt x="0" y="158895"/>
                  </a:lnTo>
                  <a:lnTo>
                    <a:pt x="301865" y="158895"/>
                  </a:lnTo>
                  <a:lnTo>
                    <a:pt x="301865" y="188621"/>
                  </a:lnTo>
                  <a:close/>
                </a:path>
                <a:path w="302260" h="300990">
                  <a:moveTo>
                    <a:pt x="286294" y="300450"/>
                  </a:moveTo>
                  <a:lnTo>
                    <a:pt x="20879" y="300450"/>
                  </a:lnTo>
                  <a:lnTo>
                    <a:pt x="20879" y="214455"/>
                  </a:lnTo>
                  <a:lnTo>
                    <a:pt x="56621" y="214455"/>
                  </a:lnTo>
                  <a:lnTo>
                    <a:pt x="56621" y="270369"/>
                  </a:lnTo>
                  <a:lnTo>
                    <a:pt x="286294" y="270369"/>
                  </a:lnTo>
                  <a:lnTo>
                    <a:pt x="286294" y="30045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/>
            <p:cNvSpPr/>
            <p:nvPr/>
          </p:nvSpPr>
          <p:spPr>
            <a:xfrm>
              <a:off x="2951007" y="8335910"/>
              <a:ext cx="268605" cy="132080"/>
            </a:xfrm>
            <a:custGeom>
              <a:avLst/>
              <a:gdLst/>
              <a:ahLst/>
              <a:cxnLst/>
              <a:rect l="l" t="t" r="r" b="b"/>
              <a:pathLst>
                <a:path w="268605" h="132079">
                  <a:moveTo>
                    <a:pt x="134123" y="131999"/>
                  </a:moveTo>
                  <a:lnTo>
                    <a:pt x="185984" y="127979"/>
                  </a:lnTo>
                  <a:lnTo>
                    <a:pt x="228655" y="115765"/>
                  </a:lnTo>
                  <a:lnTo>
                    <a:pt x="257591" y="95123"/>
                  </a:lnTo>
                  <a:lnTo>
                    <a:pt x="268246" y="65822"/>
                  </a:lnTo>
                  <a:lnTo>
                    <a:pt x="257591" y="36726"/>
                  </a:lnTo>
                  <a:lnTo>
                    <a:pt x="228655" y="16190"/>
                  </a:lnTo>
                  <a:lnTo>
                    <a:pt x="185984" y="4014"/>
                  </a:lnTo>
                  <a:lnTo>
                    <a:pt x="134123" y="0"/>
                  </a:lnTo>
                  <a:lnTo>
                    <a:pt x="82262" y="4014"/>
                  </a:lnTo>
                  <a:lnTo>
                    <a:pt x="39591" y="16190"/>
                  </a:lnTo>
                  <a:lnTo>
                    <a:pt x="10655" y="36726"/>
                  </a:lnTo>
                  <a:lnTo>
                    <a:pt x="0" y="65822"/>
                  </a:lnTo>
                  <a:lnTo>
                    <a:pt x="10655" y="95123"/>
                  </a:lnTo>
                  <a:lnTo>
                    <a:pt x="39591" y="115765"/>
                  </a:lnTo>
                  <a:lnTo>
                    <a:pt x="82262" y="127979"/>
                  </a:lnTo>
                  <a:lnTo>
                    <a:pt x="134123" y="131999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5" name="object 145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2984626" y="8360682"/>
              <a:ext cx="201007" cy="82455"/>
            </a:xfrm>
            <a:prstGeom prst="rect">
              <a:avLst/>
            </a:prstGeom>
          </p:spPr>
        </p:pic>
        <p:sp>
          <p:nvSpPr>
            <p:cNvPr id="146" name="object 146"/>
            <p:cNvSpPr/>
            <p:nvPr/>
          </p:nvSpPr>
          <p:spPr>
            <a:xfrm>
              <a:off x="2934374" y="8494806"/>
              <a:ext cx="302260" cy="141605"/>
            </a:xfrm>
            <a:custGeom>
              <a:avLst/>
              <a:gdLst/>
              <a:ahLst/>
              <a:cxnLst/>
              <a:rect l="l" t="t" r="r" b="b"/>
              <a:pathLst>
                <a:path w="302260" h="141604">
                  <a:moveTo>
                    <a:pt x="0" y="29726"/>
                  </a:moveTo>
                  <a:lnTo>
                    <a:pt x="301865" y="29726"/>
                  </a:lnTo>
                  <a:lnTo>
                    <a:pt x="301865" y="0"/>
                  </a:lnTo>
                  <a:lnTo>
                    <a:pt x="0" y="0"/>
                  </a:lnTo>
                  <a:lnTo>
                    <a:pt x="0" y="29726"/>
                  </a:lnTo>
                  <a:close/>
                </a:path>
                <a:path w="302260" h="141604">
                  <a:moveTo>
                    <a:pt x="20879" y="141554"/>
                  </a:moveTo>
                  <a:lnTo>
                    <a:pt x="286294" y="141554"/>
                  </a:lnTo>
                  <a:lnTo>
                    <a:pt x="286294" y="111474"/>
                  </a:lnTo>
                  <a:lnTo>
                    <a:pt x="56621" y="111474"/>
                  </a:lnTo>
                  <a:lnTo>
                    <a:pt x="56621" y="55560"/>
                  </a:lnTo>
                  <a:lnTo>
                    <a:pt x="20879" y="55560"/>
                  </a:lnTo>
                  <a:lnTo>
                    <a:pt x="20879" y="141554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7" name="object 147"/>
            <p:cNvSpPr/>
            <p:nvPr/>
          </p:nvSpPr>
          <p:spPr>
            <a:xfrm>
              <a:off x="3359170" y="8325648"/>
              <a:ext cx="302260" cy="311150"/>
            </a:xfrm>
            <a:custGeom>
              <a:avLst/>
              <a:gdLst/>
              <a:ahLst/>
              <a:cxnLst/>
              <a:rect l="l" t="t" r="r" b="b"/>
              <a:pathLst>
                <a:path w="302260" h="311150">
                  <a:moveTo>
                    <a:pt x="168096" y="30788"/>
                  </a:moveTo>
                  <a:lnTo>
                    <a:pt x="132707" y="30788"/>
                  </a:lnTo>
                  <a:lnTo>
                    <a:pt x="132707" y="0"/>
                  </a:lnTo>
                  <a:lnTo>
                    <a:pt x="168096" y="0"/>
                  </a:lnTo>
                  <a:lnTo>
                    <a:pt x="168096" y="30788"/>
                  </a:lnTo>
                  <a:close/>
                </a:path>
                <a:path w="302260" h="311150">
                  <a:moveTo>
                    <a:pt x="289479" y="57683"/>
                  </a:moveTo>
                  <a:lnTo>
                    <a:pt x="12032" y="57683"/>
                  </a:lnTo>
                  <a:lnTo>
                    <a:pt x="12032" y="30788"/>
                  </a:lnTo>
                  <a:lnTo>
                    <a:pt x="289479" y="30788"/>
                  </a:lnTo>
                  <a:lnTo>
                    <a:pt x="289479" y="57683"/>
                  </a:lnTo>
                  <a:close/>
                </a:path>
                <a:path w="302260" h="311150">
                  <a:moveTo>
                    <a:pt x="168450" y="191452"/>
                  </a:moveTo>
                  <a:lnTo>
                    <a:pt x="133061" y="191452"/>
                  </a:lnTo>
                  <a:lnTo>
                    <a:pt x="133061" y="167388"/>
                  </a:lnTo>
                  <a:lnTo>
                    <a:pt x="88504" y="163429"/>
                  </a:lnTo>
                  <a:lnTo>
                    <a:pt x="53967" y="154560"/>
                  </a:lnTo>
                  <a:lnTo>
                    <a:pt x="31639" y="140515"/>
                  </a:lnTo>
                  <a:lnTo>
                    <a:pt x="23710" y="121029"/>
                  </a:lnTo>
                  <a:lnTo>
                    <a:pt x="32967" y="100150"/>
                  </a:lnTo>
                  <a:lnTo>
                    <a:pt x="33060" y="99939"/>
                  </a:lnTo>
                  <a:lnTo>
                    <a:pt x="59231" y="85286"/>
                  </a:lnTo>
                  <a:lnTo>
                    <a:pt x="99403" y="76738"/>
                  </a:lnTo>
                  <a:lnTo>
                    <a:pt x="150755" y="73962"/>
                  </a:lnTo>
                  <a:lnTo>
                    <a:pt x="202108" y="76738"/>
                  </a:lnTo>
                  <a:lnTo>
                    <a:pt x="242279" y="85286"/>
                  </a:lnTo>
                  <a:lnTo>
                    <a:pt x="268451" y="99939"/>
                  </a:lnTo>
                  <a:lnTo>
                    <a:pt x="268544" y="100150"/>
                  </a:lnTo>
                  <a:lnTo>
                    <a:pt x="150755" y="100150"/>
                  </a:lnTo>
                  <a:lnTo>
                    <a:pt x="114488" y="101421"/>
                  </a:lnTo>
                  <a:lnTo>
                    <a:pt x="85419" y="105281"/>
                  </a:lnTo>
                  <a:lnTo>
                    <a:pt x="66104" y="111795"/>
                  </a:lnTo>
                  <a:lnTo>
                    <a:pt x="59099" y="121029"/>
                  </a:lnTo>
                  <a:lnTo>
                    <a:pt x="66104" y="130059"/>
                  </a:lnTo>
                  <a:lnTo>
                    <a:pt x="85419" y="136467"/>
                  </a:lnTo>
                  <a:lnTo>
                    <a:pt x="114488" y="140288"/>
                  </a:lnTo>
                  <a:lnTo>
                    <a:pt x="150755" y="141554"/>
                  </a:lnTo>
                  <a:lnTo>
                    <a:pt x="268219" y="141554"/>
                  </a:lnTo>
                  <a:lnTo>
                    <a:pt x="247544" y="154560"/>
                  </a:lnTo>
                  <a:lnTo>
                    <a:pt x="213006" y="163429"/>
                  </a:lnTo>
                  <a:lnTo>
                    <a:pt x="168450" y="167388"/>
                  </a:lnTo>
                  <a:lnTo>
                    <a:pt x="168450" y="191452"/>
                  </a:lnTo>
                  <a:close/>
                </a:path>
                <a:path w="302260" h="311150">
                  <a:moveTo>
                    <a:pt x="268219" y="141554"/>
                  </a:moveTo>
                  <a:lnTo>
                    <a:pt x="150755" y="141554"/>
                  </a:lnTo>
                  <a:lnTo>
                    <a:pt x="187173" y="140288"/>
                  </a:lnTo>
                  <a:lnTo>
                    <a:pt x="216225" y="136467"/>
                  </a:lnTo>
                  <a:lnTo>
                    <a:pt x="235456" y="130059"/>
                  </a:lnTo>
                  <a:lnTo>
                    <a:pt x="242412" y="121029"/>
                  </a:lnTo>
                  <a:lnTo>
                    <a:pt x="235456" y="111795"/>
                  </a:lnTo>
                  <a:lnTo>
                    <a:pt x="216225" y="105281"/>
                  </a:lnTo>
                  <a:lnTo>
                    <a:pt x="187173" y="101421"/>
                  </a:lnTo>
                  <a:lnTo>
                    <a:pt x="150755" y="100150"/>
                  </a:lnTo>
                  <a:lnTo>
                    <a:pt x="268544" y="100150"/>
                  </a:lnTo>
                  <a:lnTo>
                    <a:pt x="277801" y="121029"/>
                  </a:lnTo>
                  <a:lnTo>
                    <a:pt x="269964" y="140288"/>
                  </a:lnTo>
                  <a:lnTo>
                    <a:pt x="269872" y="140515"/>
                  </a:lnTo>
                  <a:lnTo>
                    <a:pt x="268219" y="141554"/>
                  </a:lnTo>
                  <a:close/>
                </a:path>
                <a:path w="302260" h="311150">
                  <a:moveTo>
                    <a:pt x="301865" y="219410"/>
                  </a:moveTo>
                  <a:lnTo>
                    <a:pt x="0" y="219410"/>
                  </a:lnTo>
                  <a:lnTo>
                    <a:pt x="0" y="191452"/>
                  </a:lnTo>
                  <a:lnTo>
                    <a:pt x="301865" y="191452"/>
                  </a:lnTo>
                  <a:lnTo>
                    <a:pt x="301865" y="219410"/>
                  </a:lnTo>
                  <a:close/>
                </a:path>
                <a:path w="302260" h="311150">
                  <a:moveTo>
                    <a:pt x="286294" y="310712"/>
                  </a:moveTo>
                  <a:lnTo>
                    <a:pt x="20879" y="310712"/>
                  </a:lnTo>
                  <a:lnTo>
                    <a:pt x="20879" y="239581"/>
                  </a:lnTo>
                  <a:lnTo>
                    <a:pt x="56621" y="239581"/>
                  </a:lnTo>
                  <a:lnTo>
                    <a:pt x="56621" y="281694"/>
                  </a:lnTo>
                  <a:lnTo>
                    <a:pt x="286294" y="281694"/>
                  </a:lnTo>
                  <a:lnTo>
                    <a:pt x="286294" y="31071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8" name="object 148"/>
            <p:cNvSpPr/>
            <p:nvPr/>
          </p:nvSpPr>
          <p:spPr>
            <a:xfrm>
              <a:off x="3359170" y="8325647"/>
              <a:ext cx="302260" cy="311150"/>
            </a:xfrm>
            <a:custGeom>
              <a:avLst/>
              <a:gdLst/>
              <a:ahLst/>
              <a:cxnLst/>
              <a:rect l="l" t="t" r="r" b="b"/>
              <a:pathLst>
                <a:path w="302260" h="311150">
                  <a:moveTo>
                    <a:pt x="289479" y="30788"/>
                  </a:moveTo>
                  <a:lnTo>
                    <a:pt x="168096" y="30788"/>
                  </a:lnTo>
                  <a:lnTo>
                    <a:pt x="168096" y="0"/>
                  </a:lnTo>
                  <a:lnTo>
                    <a:pt x="132707" y="0"/>
                  </a:lnTo>
                  <a:lnTo>
                    <a:pt x="132707" y="30788"/>
                  </a:lnTo>
                  <a:lnTo>
                    <a:pt x="12032" y="30788"/>
                  </a:lnTo>
                  <a:lnTo>
                    <a:pt x="12032" y="57683"/>
                  </a:lnTo>
                  <a:lnTo>
                    <a:pt x="289479" y="57683"/>
                  </a:lnTo>
                  <a:lnTo>
                    <a:pt x="289479" y="30788"/>
                  </a:lnTo>
                  <a:close/>
                </a:path>
                <a:path w="302260" h="311150">
                  <a:moveTo>
                    <a:pt x="168450" y="191452"/>
                  </a:moveTo>
                  <a:lnTo>
                    <a:pt x="168450" y="167388"/>
                  </a:lnTo>
                  <a:lnTo>
                    <a:pt x="213006" y="163429"/>
                  </a:lnTo>
                  <a:lnTo>
                    <a:pt x="247544" y="154560"/>
                  </a:lnTo>
                  <a:lnTo>
                    <a:pt x="269872" y="140515"/>
                  </a:lnTo>
                  <a:lnTo>
                    <a:pt x="277801" y="121029"/>
                  </a:lnTo>
                  <a:lnTo>
                    <a:pt x="268450" y="99939"/>
                  </a:lnTo>
                  <a:lnTo>
                    <a:pt x="242279" y="85286"/>
                  </a:lnTo>
                  <a:lnTo>
                    <a:pt x="202108" y="76738"/>
                  </a:lnTo>
                  <a:lnTo>
                    <a:pt x="150755" y="73962"/>
                  </a:lnTo>
                  <a:lnTo>
                    <a:pt x="99403" y="76738"/>
                  </a:lnTo>
                  <a:lnTo>
                    <a:pt x="59231" y="85286"/>
                  </a:lnTo>
                  <a:lnTo>
                    <a:pt x="33060" y="99939"/>
                  </a:lnTo>
                  <a:lnTo>
                    <a:pt x="23710" y="121029"/>
                  </a:lnTo>
                  <a:lnTo>
                    <a:pt x="31639" y="140515"/>
                  </a:lnTo>
                  <a:lnTo>
                    <a:pt x="53967" y="154560"/>
                  </a:lnTo>
                  <a:lnTo>
                    <a:pt x="88504" y="163429"/>
                  </a:lnTo>
                  <a:lnTo>
                    <a:pt x="133061" y="167388"/>
                  </a:lnTo>
                  <a:lnTo>
                    <a:pt x="133061" y="191452"/>
                  </a:lnTo>
                  <a:lnTo>
                    <a:pt x="0" y="191452"/>
                  </a:lnTo>
                  <a:lnTo>
                    <a:pt x="0" y="219409"/>
                  </a:lnTo>
                  <a:lnTo>
                    <a:pt x="301865" y="219409"/>
                  </a:lnTo>
                  <a:lnTo>
                    <a:pt x="301865" y="191452"/>
                  </a:lnTo>
                  <a:lnTo>
                    <a:pt x="168450" y="191452"/>
                  </a:lnTo>
                  <a:close/>
                </a:path>
                <a:path w="302260" h="311150">
                  <a:moveTo>
                    <a:pt x="59099" y="121029"/>
                  </a:moveTo>
                  <a:lnTo>
                    <a:pt x="66104" y="111795"/>
                  </a:lnTo>
                  <a:lnTo>
                    <a:pt x="85419" y="105281"/>
                  </a:lnTo>
                  <a:lnTo>
                    <a:pt x="114487" y="101421"/>
                  </a:lnTo>
                  <a:lnTo>
                    <a:pt x="150755" y="100150"/>
                  </a:lnTo>
                  <a:lnTo>
                    <a:pt x="187173" y="101421"/>
                  </a:lnTo>
                  <a:lnTo>
                    <a:pt x="216225" y="105281"/>
                  </a:lnTo>
                  <a:lnTo>
                    <a:pt x="235456" y="111795"/>
                  </a:lnTo>
                  <a:lnTo>
                    <a:pt x="242412" y="121029"/>
                  </a:lnTo>
                  <a:lnTo>
                    <a:pt x="235456" y="130059"/>
                  </a:lnTo>
                  <a:lnTo>
                    <a:pt x="216225" y="136467"/>
                  </a:lnTo>
                  <a:lnTo>
                    <a:pt x="187173" y="140288"/>
                  </a:lnTo>
                  <a:lnTo>
                    <a:pt x="150755" y="141554"/>
                  </a:lnTo>
                  <a:lnTo>
                    <a:pt x="114487" y="140288"/>
                  </a:lnTo>
                  <a:lnTo>
                    <a:pt x="85419" y="136467"/>
                  </a:lnTo>
                  <a:lnTo>
                    <a:pt x="66104" y="130059"/>
                  </a:lnTo>
                  <a:lnTo>
                    <a:pt x="59099" y="121029"/>
                  </a:lnTo>
                  <a:close/>
                </a:path>
                <a:path w="302260" h="311150">
                  <a:moveTo>
                    <a:pt x="56621" y="239581"/>
                  </a:moveTo>
                  <a:lnTo>
                    <a:pt x="20879" y="239581"/>
                  </a:lnTo>
                  <a:lnTo>
                    <a:pt x="20879" y="310712"/>
                  </a:lnTo>
                  <a:lnTo>
                    <a:pt x="286294" y="310712"/>
                  </a:lnTo>
                  <a:lnTo>
                    <a:pt x="286294" y="281694"/>
                  </a:lnTo>
                  <a:lnTo>
                    <a:pt x="56621" y="281694"/>
                  </a:lnTo>
                  <a:lnTo>
                    <a:pt x="56621" y="239581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9" name="object 149"/>
            <p:cNvSpPr/>
            <p:nvPr/>
          </p:nvSpPr>
          <p:spPr>
            <a:xfrm>
              <a:off x="3696070" y="8337680"/>
              <a:ext cx="313055" cy="302260"/>
            </a:xfrm>
            <a:custGeom>
              <a:avLst/>
              <a:gdLst/>
              <a:ahLst/>
              <a:cxnLst/>
              <a:rect l="l" t="t" r="r" b="b"/>
              <a:pathLst>
                <a:path w="313054" h="302259">
                  <a:moveTo>
                    <a:pt x="270015" y="302219"/>
                  </a:moveTo>
                  <a:lnTo>
                    <a:pt x="234981" y="302219"/>
                  </a:lnTo>
                  <a:lnTo>
                    <a:pt x="234981" y="0"/>
                  </a:lnTo>
                  <a:lnTo>
                    <a:pt x="270015" y="0"/>
                  </a:lnTo>
                  <a:lnTo>
                    <a:pt x="270015" y="122444"/>
                  </a:lnTo>
                  <a:lnTo>
                    <a:pt x="312482" y="122444"/>
                  </a:lnTo>
                  <a:lnTo>
                    <a:pt x="312482" y="156064"/>
                  </a:lnTo>
                  <a:lnTo>
                    <a:pt x="270015" y="156064"/>
                  </a:lnTo>
                  <a:lnTo>
                    <a:pt x="270015" y="302219"/>
                  </a:lnTo>
                  <a:close/>
                </a:path>
                <a:path w="313054" h="302259">
                  <a:moveTo>
                    <a:pt x="197115" y="43174"/>
                  </a:moveTo>
                  <a:lnTo>
                    <a:pt x="7077" y="43174"/>
                  </a:lnTo>
                  <a:lnTo>
                    <a:pt x="7077" y="10970"/>
                  </a:lnTo>
                  <a:lnTo>
                    <a:pt x="197115" y="10970"/>
                  </a:lnTo>
                  <a:lnTo>
                    <a:pt x="197115" y="43174"/>
                  </a:lnTo>
                  <a:close/>
                </a:path>
                <a:path w="313054" h="302259">
                  <a:moveTo>
                    <a:pt x="0" y="284171"/>
                  </a:moveTo>
                  <a:lnTo>
                    <a:pt x="0" y="249490"/>
                  </a:lnTo>
                  <a:lnTo>
                    <a:pt x="29324" y="234998"/>
                  </a:lnTo>
                  <a:lnTo>
                    <a:pt x="52924" y="204894"/>
                  </a:lnTo>
                  <a:lnTo>
                    <a:pt x="70426" y="161406"/>
                  </a:lnTo>
                  <a:lnTo>
                    <a:pt x="81456" y="106757"/>
                  </a:lnTo>
                  <a:lnTo>
                    <a:pt x="85640" y="43174"/>
                  </a:lnTo>
                  <a:lnTo>
                    <a:pt x="121029" y="43174"/>
                  </a:lnTo>
                  <a:lnTo>
                    <a:pt x="120238" y="69107"/>
                  </a:lnTo>
                  <a:lnTo>
                    <a:pt x="118419" y="93780"/>
                  </a:lnTo>
                  <a:lnTo>
                    <a:pt x="115604" y="117125"/>
                  </a:lnTo>
                  <a:lnTo>
                    <a:pt x="111828" y="139077"/>
                  </a:lnTo>
                  <a:lnTo>
                    <a:pt x="143398" y="178712"/>
                  </a:lnTo>
                  <a:lnTo>
                    <a:pt x="101565" y="178712"/>
                  </a:lnTo>
                  <a:lnTo>
                    <a:pt x="83456" y="220869"/>
                  </a:lnTo>
                  <a:lnTo>
                    <a:pt x="60205" y="252940"/>
                  </a:lnTo>
                  <a:lnTo>
                    <a:pt x="32242" y="274262"/>
                  </a:lnTo>
                  <a:lnTo>
                    <a:pt x="0" y="284171"/>
                  </a:lnTo>
                  <a:close/>
                </a:path>
                <a:path w="313054" h="302259">
                  <a:moveTo>
                    <a:pt x="181190" y="281694"/>
                  </a:moveTo>
                  <a:lnTo>
                    <a:pt x="101565" y="178712"/>
                  </a:lnTo>
                  <a:lnTo>
                    <a:pt x="143398" y="178712"/>
                  </a:lnTo>
                  <a:lnTo>
                    <a:pt x="208793" y="260814"/>
                  </a:lnTo>
                  <a:lnTo>
                    <a:pt x="181190" y="2816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/>
            <p:cNvSpPr/>
            <p:nvPr/>
          </p:nvSpPr>
          <p:spPr>
            <a:xfrm>
              <a:off x="3696070" y="8337680"/>
              <a:ext cx="313055" cy="302260"/>
            </a:xfrm>
            <a:custGeom>
              <a:avLst/>
              <a:gdLst/>
              <a:ahLst/>
              <a:cxnLst/>
              <a:rect l="l" t="t" r="r" b="b"/>
              <a:pathLst>
                <a:path w="313054" h="302259">
                  <a:moveTo>
                    <a:pt x="312482" y="122444"/>
                  </a:moveTo>
                  <a:lnTo>
                    <a:pt x="270015" y="122444"/>
                  </a:lnTo>
                  <a:lnTo>
                    <a:pt x="270015" y="0"/>
                  </a:lnTo>
                  <a:lnTo>
                    <a:pt x="234981" y="0"/>
                  </a:lnTo>
                  <a:lnTo>
                    <a:pt x="234981" y="302219"/>
                  </a:lnTo>
                  <a:lnTo>
                    <a:pt x="270015" y="302219"/>
                  </a:lnTo>
                  <a:lnTo>
                    <a:pt x="270015" y="156064"/>
                  </a:lnTo>
                  <a:lnTo>
                    <a:pt x="312482" y="156064"/>
                  </a:lnTo>
                  <a:lnTo>
                    <a:pt x="312482" y="122444"/>
                  </a:lnTo>
                  <a:close/>
                </a:path>
                <a:path w="313054" h="302259">
                  <a:moveTo>
                    <a:pt x="121029" y="43174"/>
                  </a:moveTo>
                  <a:lnTo>
                    <a:pt x="197115" y="43174"/>
                  </a:lnTo>
                  <a:lnTo>
                    <a:pt x="197115" y="10970"/>
                  </a:lnTo>
                  <a:lnTo>
                    <a:pt x="7077" y="10970"/>
                  </a:lnTo>
                  <a:lnTo>
                    <a:pt x="7077" y="43174"/>
                  </a:lnTo>
                  <a:lnTo>
                    <a:pt x="85640" y="43174"/>
                  </a:lnTo>
                  <a:lnTo>
                    <a:pt x="81456" y="106757"/>
                  </a:lnTo>
                  <a:lnTo>
                    <a:pt x="70426" y="161406"/>
                  </a:lnTo>
                  <a:lnTo>
                    <a:pt x="52924" y="204894"/>
                  </a:lnTo>
                  <a:lnTo>
                    <a:pt x="29324" y="234998"/>
                  </a:lnTo>
                  <a:lnTo>
                    <a:pt x="0" y="249490"/>
                  </a:lnTo>
                  <a:lnTo>
                    <a:pt x="0" y="284171"/>
                  </a:lnTo>
                  <a:lnTo>
                    <a:pt x="32242" y="274262"/>
                  </a:lnTo>
                  <a:lnTo>
                    <a:pt x="60205" y="252940"/>
                  </a:lnTo>
                  <a:lnTo>
                    <a:pt x="83456" y="220869"/>
                  </a:lnTo>
                  <a:lnTo>
                    <a:pt x="101565" y="178712"/>
                  </a:lnTo>
                  <a:lnTo>
                    <a:pt x="181190" y="281694"/>
                  </a:lnTo>
                  <a:lnTo>
                    <a:pt x="208793" y="260814"/>
                  </a:lnTo>
                  <a:lnTo>
                    <a:pt x="111828" y="139077"/>
                  </a:lnTo>
                  <a:lnTo>
                    <a:pt x="115604" y="117125"/>
                  </a:lnTo>
                  <a:lnTo>
                    <a:pt x="118419" y="93780"/>
                  </a:lnTo>
                  <a:lnTo>
                    <a:pt x="120238" y="69107"/>
                  </a:lnTo>
                  <a:lnTo>
                    <a:pt x="121029" y="43174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1" name="object 151"/>
            <p:cNvSpPr/>
            <p:nvPr/>
          </p:nvSpPr>
          <p:spPr>
            <a:xfrm>
              <a:off x="4121845" y="8332372"/>
              <a:ext cx="311785" cy="304165"/>
            </a:xfrm>
            <a:custGeom>
              <a:avLst/>
              <a:gdLst/>
              <a:ahLst/>
              <a:cxnLst/>
              <a:rect l="l" t="t" r="r" b="b"/>
              <a:pathLst>
                <a:path w="311785" h="304165">
                  <a:moveTo>
                    <a:pt x="118552" y="33265"/>
                  </a:moveTo>
                  <a:lnTo>
                    <a:pt x="83163" y="33265"/>
                  </a:lnTo>
                  <a:lnTo>
                    <a:pt x="83163" y="0"/>
                  </a:lnTo>
                  <a:lnTo>
                    <a:pt x="118552" y="0"/>
                  </a:lnTo>
                  <a:lnTo>
                    <a:pt x="118552" y="33265"/>
                  </a:lnTo>
                  <a:close/>
                </a:path>
                <a:path w="311785" h="304165">
                  <a:moveTo>
                    <a:pt x="197469" y="62638"/>
                  </a:moveTo>
                  <a:lnTo>
                    <a:pt x="3184" y="62638"/>
                  </a:lnTo>
                  <a:lnTo>
                    <a:pt x="3184" y="33265"/>
                  </a:lnTo>
                  <a:lnTo>
                    <a:pt x="197469" y="33265"/>
                  </a:lnTo>
                  <a:lnTo>
                    <a:pt x="197469" y="62638"/>
                  </a:lnTo>
                  <a:close/>
                </a:path>
                <a:path w="311785" h="304165">
                  <a:moveTo>
                    <a:pt x="0" y="174466"/>
                  </a:moveTo>
                  <a:lnTo>
                    <a:pt x="0" y="144032"/>
                  </a:lnTo>
                  <a:lnTo>
                    <a:pt x="31296" y="134399"/>
                  </a:lnTo>
                  <a:lnTo>
                    <a:pt x="55825" y="116605"/>
                  </a:lnTo>
                  <a:lnTo>
                    <a:pt x="73055" y="92176"/>
                  </a:lnTo>
                  <a:lnTo>
                    <a:pt x="82455" y="62638"/>
                  </a:lnTo>
                  <a:lnTo>
                    <a:pt x="118198" y="62638"/>
                  </a:lnTo>
                  <a:lnTo>
                    <a:pt x="116937" y="70003"/>
                  </a:lnTo>
                  <a:lnTo>
                    <a:pt x="115278" y="77235"/>
                  </a:lnTo>
                  <a:lnTo>
                    <a:pt x="113221" y="84335"/>
                  </a:lnTo>
                  <a:lnTo>
                    <a:pt x="110766" y="91302"/>
                  </a:lnTo>
                  <a:lnTo>
                    <a:pt x="157076" y="118198"/>
                  </a:lnTo>
                  <a:lnTo>
                    <a:pt x="96611" y="118198"/>
                  </a:lnTo>
                  <a:lnTo>
                    <a:pt x="78579" y="139033"/>
                  </a:lnTo>
                  <a:lnTo>
                    <a:pt x="56135" y="155887"/>
                  </a:lnTo>
                  <a:lnTo>
                    <a:pt x="29776" y="167963"/>
                  </a:lnTo>
                  <a:lnTo>
                    <a:pt x="0" y="174466"/>
                  </a:lnTo>
                  <a:close/>
                </a:path>
                <a:path w="311785" h="304165">
                  <a:moveTo>
                    <a:pt x="186144" y="171281"/>
                  </a:moveTo>
                  <a:lnTo>
                    <a:pt x="96611" y="118198"/>
                  </a:lnTo>
                  <a:lnTo>
                    <a:pt x="157076" y="118198"/>
                  </a:lnTo>
                  <a:lnTo>
                    <a:pt x="202777" y="144739"/>
                  </a:lnTo>
                  <a:lnTo>
                    <a:pt x="186144" y="171281"/>
                  </a:lnTo>
                  <a:close/>
                </a:path>
                <a:path w="311785" h="304165">
                  <a:moveTo>
                    <a:pt x="269308" y="180482"/>
                  </a:moveTo>
                  <a:lnTo>
                    <a:pt x="234273" y="180482"/>
                  </a:lnTo>
                  <a:lnTo>
                    <a:pt x="234273" y="5308"/>
                  </a:lnTo>
                  <a:lnTo>
                    <a:pt x="269308" y="5308"/>
                  </a:lnTo>
                  <a:lnTo>
                    <a:pt x="269308" y="72192"/>
                  </a:lnTo>
                  <a:lnTo>
                    <a:pt x="311774" y="72192"/>
                  </a:lnTo>
                  <a:lnTo>
                    <a:pt x="311774" y="105812"/>
                  </a:lnTo>
                  <a:lnTo>
                    <a:pt x="269308" y="105812"/>
                  </a:lnTo>
                  <a:lnTo>
                    <a:pt x="269308" y="180482"/>
                  </a:lnTo>
                  <a:close/>
                </a:path>
                <a:path w="311785" h="304165">
                  <a:moveTo>
                    <a:pt x="269308" y="303635"/>
                  </a:moveTo>
                  <a:lnTo>
                    <a:pt x="16632" y="303635"/>
                  </a:lnTo>
                  <a:lnTo>
                    <a:pt x="16632" y="197115"/>
                  </a:lnTo>
                  <a:lnTo>
                    <a:pt x="269308" y="197115"/>
                  </a:lnTo>
                  <a:lnTo>
                    <a:pt x="269308" y="225779"/>
                  </a:lnTo>
                  <a:lnTo>
                    <a:pt x="51313" y="225779"/>
                  </a:lnTo>
                  <a:lnTo>
                    <a:pt x="51313" y="274970"/>
                  </a:lnTo>
                  <a:lnTo>
                    <a:pt x="269308" y="274970"/>
                  </a:lnTo>
                  <a:lnTo>
                    <a:pt x="269308" y="303635"/>
                  </a:lnTo>
                  <a:close/>
                </a:path>
                <a:path w="311785" h="304165">
                  <a:moveTo>
                    <a:pt x="269308" y="274970"/>
                  </a:moveTo>
                  <a:lnTo>
                    <a:pt x="234627" y="274970"/>
                  </a:lnTo>
                  <a:lnTo>
                    <a:pt x="234627" y="225779"/>
                  </a:lnTo>
                  <a:lnTo>
                    <a:pt x="269308" y="225779"/>
                  </a:lnTo>
                  <a:lnTo>
                    <a:pt x="269308" y="2749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2" name="object 152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4118306" y="8328832"/>
              <a:ext cx="209855" cy="181544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6965030" y="8327063"/>
              <a:ext cx="1390422" cy="317790"/>
            </a:xfrm>
            <a:prstGeom prst="rect">
              <a:avLst/>
            </a:prstGeom>
          </p:spPr>
        </p:pic>
        <p:sp>
          <p:nvSpPr>
            <p:cNvPr id="154" name="object 154"/>
            <p:cNvSpPr/>
            <p:nvPr/>
          </p:nvSpPr>
          <p:spPr>
            <a:xfrm>
              <a:off x="4138477" y="8337680"/>
              <a:ext cx="295275" cy="298450"/>
            </a:xfrm>
            <a:custGeom>
              <a:avLst/>
              <a:gdLst/>
              <a:ahLst/>
              <a:cxnLst/>
              <a:rect l="l" t="t" r="r" b="b"/>
              <a:pathLst>
                <a:path w="295275" h="298450">
                  <a:moveTo>
                    <a:pt x="295141" y="66884"/>
                  </a:moveTo>
                  <a:lnTo>
                    <a:pt x="252675" y="66884"/>
                  </a:lnTo>
                  <a:lnTo>
                    <a:pt x="252675" y="0"/>
                  </a:lnTo>
                  <a:lnTo>
                    <a:pt x="217640" y="0"/>
                  </a:lnTo>
                  <a:lnTo>
                    <a:pt x="217640" y="175174"/>
                  </a:lnTo>
                  <a:lnTo>
                    <a:pt x="252675" y="175174"/>
                  </a:lnTo>
                  <a:lnTo>
                    <a:pt x="252675" y="100503"/>
                  </a:lnTo>
                  <a:lnTo>
                    <a:pt x="295141" y="100503"/>
                  </a:lnTo>
                  <a:lnTo>
                    <a:pt x="295141" y="66884"/>
                  </a:lnTo>
                  <a:close/>
                </a:path>
                <a:path w="295275" h="298450">
                  <a:moveTo>
                    <a:pt x="0" y="298326"/>
                  </a:moveTo>
                  <a:lnTo>
                    <a:pt x="252675" y="298326"/>
                  </a:lnTo>
                  <a:lnTo>
                    <a:pt x="252675" y="191806"/>
                  </a:lnTo>
                  <a:lnTo>
                    <a:pt x="0" y="191806"/>
                  </a:lnTo>
                  <a:lnTo>
                    <a:pt x="0" y="298326"/>
                  </a:lnTo>
                  <a:close/>
                </a:path>
                <a:path w="295275" h="298450">
                  <a:moveTo>
                    <a:pt x="34680" y="220471"/>
                  </a:moveTo>
                  <a:lnTo>
                    <a:pt x="217994" y="220471"/>
                  </a:lnTo>
                  <a:lnTo>
                    <a:pt x="217994" y="269661"/>
                  </a:lnTo>
                  <a:lnTo>
                    <a:pt x="34680" y="269661"/>
                  </a:lnTo>
                  <a:lnTo>
                    <a:pt x="34680" y="220471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/>
            <p:cNvSpPr/>
            <p:nvPr/>
          </p:nvSpPr>
          <p:spPr>
            <a:xfrm>
              <a:off x="4450956" y="8337550"/>
              <a:ext cx="302260" cy="298450"/>
            </a:xfrm>
            <a:custGeom>
              <a:avLst/>
              <a:gdLst/>
              <a:ahLst/>
              <a:cxnLst/>
              <a:rect l="l" t="t" r="r" b="b"/>
              <a:pathLst>
                <a:path w="302260" h="298450">
                  <a:moveTo>
                    <a:pt x="283108" y="86360"/>
                  </a:moveTo>
                  <a:lnTo>
                    <a:pt x="56972" y="86360"/>
                  </a:lnTo>
                  <a:lnTo>
                    <a:pt x="56972" y="0"/>
                  </a:lnTo>
                  <a:lnTo>
                    <a:pt x="21590" y="0"/>
                  </a:lnTo>
                  <a:lnTo>
                    <a:pt x="21590" y="86360"/>
                  </a:lnTo>
                  <a:lnTo>
                    <a:pt x="21590" y="116840"/>
                  </a:lnTo>
                  <a:lnTo>
                    <a:pt x="283108" y="116840"/>
                  </a:lnTo>
                  <a:lnTo>
                    <a:pt x="283108" y="86360"/>
                  </a:lnTo>
                  <a:close/>
                </a:path>
                <a:path w="302260" h="298450">
                  <a:moveTo>
                    <a:pt x="286296" y="267970"/>
                  </a:moveTo>
                  <a:lnTo>
                    <a:pt x="56616" y="267970"/>
                  </a:lnTo>
                  <a:lnTo>
                    <a:pt x="56616" y="208280"/>
                  </a:lnTo>
                  <a:lnTo>
                    <a:pt x="20878" y="208280"/>
                  </a:lnTo>
                  <a:lnTo>
                    <a:pt x="20878" y="267970"/>
                  </a:lnTo>
                  <a:lnTo>
                    <a:pt x="20878" y="298450"/>
                  </a:lnTo>
                  <a:lnTo>
                    <a:pt x="286296" y="298450"/>
                  </a:lnTo>
                  <a:lnTo>
                    <a:pt x="286296" y="267970"/>
                  </a:lnTo>
                  <a:close/>
                </a:path>
                <a:path w="302260" h="298450">
                  <a:moveTo>
                    <a:pt x="301866" y="150533"/>
                  </a:moveTo>
                  <a:lnTo>
                    <a:pt x="0" y="150533"/>
                  </a:lnTo>
                  <a:lnTo>
                    <a:pt x="0" y="181686"/>
                  </a:lnTo>
                  <a:lnTo>
                    <a:pt x="301866" y="181686"/>
                  </a:lnTo>
                  <a:lnTo>
                    <a:pt x="301866" y="15053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/>
            <p:cNvSpPr/>
            <p:nvPr/>
          </p:nvSpPr>
          <p:spPr>
            <a:xfrm>
              <a:off x="4450960" y="8337680"/>
              <a:ext cx="302260" cy="299085"/>
            </a:xfrm>
            <a:custGeom>
              <a:avLst/>
              <a:gdLst/>
              <a:ahLst/>
              <a:cxnLst/>
              <a:rect l="l" t="t" r="r" b="b"/>
              <a:pathLst>
                <a:path w="302260" h="299084">
                  <a:moveTo>
                    <a:pt x="21587" y="117136"/>
                  </a:moveTo>
                  <a:lnTo>
                    <a:pt x="283109" y="117136"/>
                  </a:lnTo>
                  <a:lnTo>
                    <a:pt x="283109" y="85994"/>
                  </a:lnTo>
                  <a:lnTo>
                    <a:pt x="56975" y="85994"/>
                  </a:lnTo>
                  <a:lnTo>
                    <a:pt x="56975" y="0"/>
                  </a:lnTo>
                  <a:lnTo>
                    <a:pt x="21587" y="0"/>
                  </a:lnTo>
                  <a:lnTo>
                    <a:pt x="21587" y="117136"/>
                  </a:lnTo>
                  <a:close/>
                </a:path>
                <a:path w="302260" h="299084">
                  <a:moveTo>
                    <a:pt x="0" y="181544"/>
                  </a:moveTo>
                  <a:lnTo>
                    <a:pt x="301865" y="181544"/>
                  </a:lnTo>
                  <a:lnTo>
                    <a:pt x="301865" y="150402"/>
                  </a:lnTo>
                  <a:lnTo>
                    <a:pt x="0" y="150402"/>
                  </a:lnTo>
                  <a:lnTo>
                    <a:pt x="0" y="181544"/>
                  </a:lnTo>
                  <a:close/>
                </a:path>
                <a:path w="302260" h="299084">
                  <a:moveTo>
                    <a:pt x="20879" y="298680"/>
                  </a:moveTo>
                  <a:lnTo>
                    <a:pt x="286294" y="298680"/>
                  </a:lnTo>
                  <a:lnTo>
                    <a:pt x="286294" y="267538"/>
                  </a:lnTo>
                  <a:lnTo>
                    <a:pt x="56621" y="267538"/>
                  </a:lnTo>
                  <a:lnTo>
                    <a:pt x="56621" y="208439"/>
                  </a:lnTo>
                  <a:lnTo>
                    <a:pt x="20879" y="208439"/>
                  </a:lnTo>
                  <a:lnTo>
                    <a:pt x="20879" y="298680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7" name="object 157"/>
            <p:cNvSpPr/>
            <p:nvPr/>
          </p:nvSpPr>
          <p:spPr>
            <a:xfrm>
              <a:off x="4798477" y="8337680"/>
              <a:ext cx="302260" cy="302260"/>
            </a:xfrm>
            <a:custGeom>
              <a:avLst/>
              <a:gdLst/>
              <a:ahLst/>
              <a:cxnLst/>
              <a:rect l="l" t="t" r="r" b="b"/>
              <a:pathLst>
                <a:path w="302260" h="302259">
                  <a:moveTo>
                    <a:pt x="259399" y="302219"/>
                  </a:moveTo>
                  <a:lnTo>
                    <a:pt x="224364" y="302219"/>
                  </a:lnTo>
                  <a:lnTo>
                    <a:pt x="224364" y="0"/>
                  </a:lnTo>
                  <a:lnTo>
                    <a:pt x="259399" y="0"/>
                  </a:lnTo>
                  <a:lnTo>
                    <a:pt x="259399" y="122444"/>
                  </a:lnTo>
                  <a:lnTo>
                    <a:pt x="301865" y="122444"/>
                  </a:lnTo>
                  <a:lnTo>
                    <a:pt x="301865" y="156064"/>
                  </a:lnTo>
                  <a:lnTo>
                    <a:pt x="259399" y="156064"/>
                  </a:lnTo>
                  <a:lnTo>
                    <a:pt x="259399" y="302219"/>
                  </a:lnTo>
                  <a:close/>
                </a:path>
                <a:path w="302260" h="302259">
                  <a:moveTo>
                    <a:pt x="118198" y="284171"/>
                  </a:moveTo>
                  <a:lnTo>
                    <a:pt x="0" y="284171"/>
                  </a:lnTo>
                  <a:lnTo>
                    <a:pt x="0" y="10970"/>
                  </a:lnTo>
                  <a:lnTo>
                    <a:pt x="174466" y="10970"/>
                  </a:lnTo>
                  <a:lnTo>
                    <a:pt x="174466" y="42820"/>
                  </a:lnTo>
                  <a:lnTo>
                    <a:pt x="35742" y="42820"/>
                  </a:lnTo>
                  <a:lnTo>
                    <a:pt x="35742" y="252321"/>
                  </a:lnTo>
                  <a:lnTo>
                    <a:pt x="198176" y="252321"/>
                  </a:lnTo>
                  <a:lnTo>
                    <a:pt x="198176" y="269661"/>
                  </a:lnTo>
                  <a:lnTo>
                    <a:pt x="181997" y="275810"/>
                  </a:lnTo>
                  <a:lnTo>
                    <a:pt x="162168" y="280367"/>
                  </a:lnTo>
                  <a:lnTo>
                    <a:pt x="140349" y="283198"/>
                  </a:lnTo>
                  <a:lnTo>
                    <a:pt x="118198" y="284171"/>
                  </a:lnTo>
                  <a:close/>
                </a:path>
                <a:path w="302260" h="302259">
                  <a:moveTo>
                    <a:pt x="198176" y="252321"/>
                  </a:moveTo>
                  <a:lnTo>
                    <a:pt x="119967" y="252321"/>
                  </a:lnTo>
                  <a:lnTo>
                    <a:pt x="141693" y="251298"/>
                  </a:lnTo>
                  <a:lnTo>
                    <a:pt x="162920" y="248384"/>
                  </a:lnTo>
                  <a:lnTo>
                    <a:pt x="182224" y="243811"/>
                  </a:lnTo>
                  <a:lnTo>
                    <a:pt x="198176" y="237812"/>
                  </a:lnTo>
                  <a:lnTo>
                    <a:pt x="198176" y="25232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/>
            <p:cNvSpPr/>
            <p:nvPr/>
          </p:nvSpPr>
          <p:spPr>
            <a:xfrm>
              <a:off x="4798477" y="8337680"/>
              <a:ext cx="302260" cy="302260"/>
            </a:xfrm>
            <a:custGeom>
              <a:avLst/>
              <a:gdLst/>
              <a:ahLst/>
              <a:cxnLst/>
              <a:rect l="l" t="t" r="r" b="b"/>
              <a:pathLst>
                <a:path w="302260" h="302259">
                  <a:moveTo>
                    <a:pt x="301865" y="122444"/>
                  </a:moveTo>
                  <a:lnTo>
                    <a:pt x="259399" y="122444"/>
                  </a:lnTo>
                  <a:lnTo>
                    <a:pt x="259399" y="0"/>
                  </a:lnTo>
                  <a:lnTo>
                    <a:pt x="224364" y="0"/>
                  </a:lnTo>
                  <a:lnTo>
                    <a:pt x="224364" y="302219"/>
                  </a:lnTo>
                  <a:lnTo>
                    <a:pt x="259399" y="302219"/>
                  </a:lnTo>
                  <a:lnTo>
                    <a:pt x="259399" y="156064"/>
                  </a:lnTo>
                  <a:lnTo>
                    <a:pt x="301865" y="156064"/>
                  </a:lnTo>
                  <a:lnTo>
                    <a:pt x="301865" y="122444"/>
                  </a:lnTo>
                  <a:close/>
                </a:path>
                <a:path w="302260" h="302259">
                  <a:moveTo>
                    <a:pt x="35742" y="252321"/>
                  </a:moveTo>
                  <a:lnTo>
                    <a:pt x="35742" y="42820"/>
                  </a:lnTo>
                  <a:lnTo>
                    <a:pt x="174466" y="42820"/>
                  </a:lnTo>
                  <a:lnTo>
                    <a:pt x="174466" y="10970"/>
                  </a:lnTo>
                  <a:lnTo>
                    <a:pt x="0" y="10970"/>
                  </a:lnTo>
                  <a:lnTo>
                    <a:pt x="0" y="284171"/>
                  </a:lnTo>
                  <a:lnTo>
                    <a:pt x="118198" y="284171"/>
                  </a:lnTo>
                  <a:lnTo>
                    <a:pt x="140349" y="283198"/>
                  </a:lnTo>
                  <a:lnTo>
                    <a:pt x="162168" y="280367"/>
                  </a:lnTo>
                  <a:lnTo>
                    <a:pt x="181997" y="275810"/>
                  </a:lnTo>
                  <a:lnTo>
                    <a:pt x="198176" y="269661"/>
                  </a:lnTo>
                  <a:lnTo>
                    <a:pt x="198176" y="237812"/>
                  </a:lnTo>
                  <a:lnTo>
                    <a:pt x="182224" y="243811"/>
                  </a:lnTo>
                  <a:lnTo>
                    <a:pt x="162920" y="248384"/>
                  </a:lnTo>
                  <a:lnTo>
                    <a:pt x="141693" y="251298"/>
                  </a:lnTo>
                  <a:lnTo>
                    <a:pt x="119967" y="252321"/>
                  </a:lnTo>
                  <a:lnTo>
                    <a:pt x="35742" y="252321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/>
            <p:cNvSpPr/>
            <p:nvPr/>
          </p:nvSpPr>
          <p:spPr>
            <a:xfrm>
              <a:off x="5117681" y="8347709"/>
              <a:ext cx="302260" cy="278130"/>
            </a:xfrm>
            <a:custGeom>
              <a:avLst/>
              <a:gdLst/>
              <a:ahLst/>
              <a:cxnLst/>
              <a:rect l="l" t="t" r="r" b="b"/>
              <a:pathLst>
                <a:path w="302260" h="278129">
                  <a:moveTo>
                    <a:pt x="281686" y="0"/>
                  </a:moveTo>
                  <a:lnTo>
                    <a:pt x="18402" y="0"/>
                  </a:lnTo>
                  <a:lnTo>
                    <a:pt x="18402" y="33020"/>
                  </a:lnTo>
                  <a:lnTo>
                    <a:pt x="245237" y="33020"/>
                  </a:lnTo>
                  <a:lnTo>
                    <a:pt x="245237" y="200660"/>
                  </a:lnTo>
                  <a:lnTo>
                    <a:pt x="281686" y="200660"/>
                  </a:lnTo>
                  <a:lnTo>
                    <a:pt x="281686" y="33020"/>
                  </a:lnTo>
                  <a:lnTo>
                    <a:pt x="281686" y="0"/>
                  </a:lnTo>
                  <a:close/>
                </a:path>
                <a:path w="302260" h="278129">
                  <a:moveTo>
                    <a:pt x="301866" y="244779"/>
                  </a:moveTo>
                  <a:lnTo>
                    <a:pt x="148628" y="244779"/>
                  </a:lnTo>
                  <a:lnTo>
                    <a:pt x="148628" y="109943"/>
                  </a:lnTo>
                  <a:lnTo>
                    <a:pt x="112534" y="109943"/>
                  </a:lnTo>
                  <a:lnTo>
                    <a:pt x="112534" y="244779"/>
                  </a:lnTo>
                  <a:lnTo>
                    <a:pt x="0" y="244779"/>
                  </a:lnTo>
                  <a:lnTo>
                    <a:pt x="0" y="277685"/>
                  </a:lnTo>
                  <a:lnTo>
                    <a:pt x="301866" y="277685"/>
                  </a:lnTo>
                  <a:lnTo>
                    <a:pt x="301866" y="2447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0" name="object 160"/>
            <p:cNvSpPr/>
            <p:nvPr/>
          </p:nvSpPr>
          <p:spPr>
            <a:xfrm>
              <a:off x="5117683" y="8348296"/>
              <a:ext cx="302260" cy="277495"/>
            </a:xfrm>
            <a:custGeom>
              <a:avLst/>
              <a:gdLst/>
              <a:ahLst/>
              <a:cxnLst/>
              <a:rect l="l" t="t" r="r" b="b"/>
              <a:pathLst>
                <a:path w="302260" h="277495">
                  <a:moveTo>
                    <a:pt x="245243" y="199592"/>
                  </a:moveTo>
                  <a:lnTo>
                    <a:pt x="281694" y="199592"/>
                  </a:lnTo>
                  <a:lnTo>
                    <a:pt x="281694" y="0"/>
                  </a:lnTo>
                  <a:lnTo>
                    <a:pt x="18402" y="0"/>
                  </a:lnTo>
                  <a:lnTo>
                    <a:pt x="18402" y="32911"/>
                  </a:lnTo>
                  <a:lnTo>
                    <a:pt x="245243" y="32911"/>
                  </a:lnTo>
                  <a:lnTo>
                    <a:pt x="245243" y="199592"/>
                  </a:lnTo>
                  <a:close/>
                </a:path>
                <a:path w="302260" h="277495">
                  <a:moveTo>
                    <a:pt x="148632" y="244182"/>
                  </a:moveTo>
                  <a:lnTo>
                    <a:pt x="148632" y="109351"/>
                  </a:lnTo>
                  <a:lnTo>
                    <a:pt x="112536" y="109351"/>
                  </a:lnTo>
                  <a:lnTo>
                    <a:pt x="112536" y="244182"/>
                  </a:lnTo>
                  <a:lnTo>
                    <a:pt x="0" y="244182"/>
                  </a:lnTo>
                  <a:lnTo>
                    <a:pt x="0" y="277093"/>
                  </a:lnTo>
                  <a:lnTo>
                    <a:pt x="301865" y="277093"/>
                  </a:lnTo>
                  <a:lnTo>
                    <a:pt x="301865" y="244182"/>
                  </a:lnTo>
                  <a:lnTo>
                    <a:pt x="148632" y="244182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1" name="object 161"/>
            <p:cNvSpPr/>
            <p:nvPr/>
          </p:nvSpPr>
          <p:spPr>
            <a:xfrm>
              <a:off x="5535903" y="8336972"/>
              <a:ext cx="297815" cy="303530"/>
            </a:xfrm>
            <a:custGeom>
              <a:avLst/>
              <a:gdLst/>
              <a:ahLst/>
              <a:cxnLst/>
              <a:rect l="l" t="t" r="r" b="b"/>
              <a:pathLst>
                <a:path w="297814" h="303529">
                  <a:moveTo>
                    <a:pt x="98026" y="47774"/>
                  </a:moveTo>
                  <a:lnTo>
                    <a:pt x="63345" y="47774"/>
                  </a:lnTo>
                  <a:lnTo>
                    <a:pt x="63345" y="0"/>
                  </a:lnTo>
                  <a:lnTo>
                    <a:pt x="98026" y="0"/>
                  </a:lnTo>
                  <a:lnTo>
                    <a:pt x="98026" y="47774"/>
                  </a:lnTo>
                  <a:close/>
                </a:path>
                <a:path w="297814" h="303529">
                  <a:moveTo>
                    <a:pt x="161372" y="79270"/>
                  </a:moveTo>
                  <a:lnTo>
                    <a:pt x="0" y="79270"/>
                  </a:lnTo>
                  <a:lnTo>
                    <a:pt x="0" y="47774"/>
                  </a:lnTo>
                  <a:lnTo>
                    <a:pt x="161372" y="47774"/>
                  </a:lnTo>
                  <a:lnTo>
                    <a:pt x="161372" y="79270"/>
                  </a:lnTo>
                  <a:close/>
                </a:path>
                <a:path w="297814" h="303529">
                  <a:moveTo>
                    <a:pt x="297265" y="122444"/>
                  </a:moveTo>
                  <a:lnTo>
                    <a:pt x="264707" y="122444"/>
                  </a:lnTo>
                  <a:lnTo>
                    <a:pt x="264707" y="707"/>
                  </a:lnTo>
                  <a:lnTo>
                    <a:pt x="297265" y="707"/>
                  </a:lnTo>
                  <a:lnTo>
                    <a:pt x="297265" y="122444"/>
                  </a:lnTo>
                  <a:close/>
                </a:path>
                <a:path w="297814" h="303529">
                  <a:moveTo>
                    <a:pt x="216225" y="297619"/>
                  </a:moveTo>
                  <a:lnTo>
                    <a:pt x="183667" y="297619"/>
                  </a:lnTo>
                  <a:lnTo>
                    <a:pt x="183667" y="2477"/>
                  </a:lnTo>
                  <a:lnTo>
                    <a:pt x="216225" y="2477"/>
                  </a:lnTo>
                  <a:lnTo>
                    <a:pt x="216225" y="122444"/>
                  </a:lnTo>
                  <a:lnTo>
                    <a:pt x="297265" y="122444"/>
                  </a:lnTo>
                  <a:lnTo>
                    <a:pt x="297265" y="155356"/>
                  </a:lnTo>
                  <a:lnTo>
                    <a:pt x="216225" y="155356"/>
                  </a:lnTo>
                  <a:lnTo>
                    <a:pt x="216225" y="297619"/>
                  </a:lnTo>
                  <a:close/>
                </a:path>
                <a:path w="297814" h="303529">
                  <a:moveTo>
                    <a:pt x="297265" y="302927"/>
                  </a:moveTo>
                  <a:lnTo>
                    <a:pt x="264707" y="302927"/>
                  </a:lnTo>
                  <a:lnTo>
                    <a:pt x="264707" y="155356"/>
                  </a:lnTo>
                  <a:lnTo>
                    <a:pt x="297265" y="155356"/>
                  </a:lnTo>
                  <a:lnTo>
                    <a:pt x="297265" y="302927"/>
                  </a:lnTo>
                  <a:close/>
                </a:path>
                <a:path w="297814" h="303529">
                  <a:moveTo>
                    <a:pt x="82101" y="288417"/>
                  </a:moveTo>
                  <a:lnTo>
                    <a:pt x="54133" y="282390"/>
                  </a:lnTo>
                  <a:lnTo>
                    <a:pt x="31938" y="264619"/>
                  </a:lnTo>
                  <a:lnTo>
                    <a:pt x="17307" y="235567"/>
                  </a:lnTo>
                  <a:lnTo>
                    <a:pt x="12032" y="195699"/>
                  </a:lnTo>
                  <a:lnTo>
                    <a:pt x="17307" y="155831"/>
                  </a:lnTo>
                  <a:lnTo>
                    <a:pt x="31938" y="126780"/>
                  </a:lnTo>
                  <a:lnTo>
                    <a:pt x="54133" y="109008"/>
                  </a:lnTo>
                  <a:lnTo>
                    <a:pt x="82101" y="102981"/>
                  </a:lnTo>
                  <a:lnTo>
                    <a:pt x="110274" y="109008"/>
                  </a:lnTo>
                  <a:lnTo>
                    <a:pt x="132574" y="126780"/>
                  </a:lnTo>
                  <a:lnTo>
                    <a:pt x="136104" y="133769"/>
                  </a:lnTo>
                  <a:lnTo>
                    <a:pt x="82101" y="133769"/>
                  </a:lnTo>
                  <a:lnTo>
                    <a:pt x="67133" y="137872"/>
                  </a:lnTo>
                  <a:lnTo>
                    <a:pt x="55250" y="149871"/>
                  </a:lnTo>
                  <a:lnTo>
                    <a:pt x="47415" y="169301"/>
                  </a:lnTo>
                  <a:lnTo>
                    <a:pt x="44589" y="195699"/>
                  </a:lnTo>
                  <a:lnTo>
                    <a:pt x="47415" y="222097"/>
                  </a:lnTo>
                  <a:lnTo>
                    <a:pt x="55250" y="241527"/>
                  </a:lnTo>
                  <a:lnTo>
                    <a:pt x="67133" y="253526"/>
                  </a:lnTo>
                  <a:lnTo>
                    <a:pt x="82101" y="257629"/>
                  </a:lnTo>
                  <a:lnTo>
                    <a:pt x="136104" y="257629"/>
                  </a:lnTo>
                  <a:lnTo>
                    <a:pt x="132574" y="264619"/>
                  </a:lnTo>
                  <a:lnTo>
                    <a:pt x="110274" y="282390"/>
                  </a:lnTo>
                  <a:lnTo>
                    <a:pt x="82101" y="288417"/>
                  </a:lnTo>
                  <a:close/>
                </a:path>
                <a:path w="297814" h="303529">
                  <a:moveTo>
                    <a:pt x="136104" y="257629"/>
                  </a:moveTo>
                  <a:lnTo>
                    <a:pt x="82101" y="257629"/>
                  </a:lnTo>
                  <a:lnTo>
                    <a:pt x="97330" y="253526"/>
                  </a:lnTo>
                  <a:lnTo>
                    <a:pt x="109439" y="241527"/>
                  </a:lnTo>
                  <a:lnTo>
                    <a:pt x="117435" y="222097"/>
                  </a:lnTo>
                  <a:lnTo>
                    <a:pt x="120321" y="195699"/>
                  </a:lnTo>
                  <a:lnTo>
                    <a:pt x="117435" y="169301"/>
                  </a:lnTo>
                  <a:lnTo>
                    <a:pt x="109439" y="149871"/>
                  </a:lnTo>
                  <a:lnTo>
                    <a:pt x="97330" y="137872"/>
                  </a:lnTo>
                  <a:lnTo>
                    <a:pt x="82101" y="133769"/>
                  </a:lnTo>
                  <a:lnTo>
                    <a:pt x="136104" y="133769"/>
                  </a:lnTo>
                  <a:lnTo>
                    <a:pt x="147244" y="155831"/>
                  </a:lnTo>
                  <a:lnTo>
                    <a:pt x="152525" y="195699"/>
                  </a:lnTo>
                  <a:lnTo>
                    <a:pt x="147244" y="235567"/>
                  </a:lnTo>
                  <a:lnTo>
                    <a:pt x="136104" y="25762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/>
            <p:cNvSpPr/>
            <p:nvPr/>
          </p:nvSpPr>
          <p:spPr>
            <a:xfrm>
              <a:off x="5535903" y="8336972"/>
              <a:ext cx="297815" cy="303530"/>
            </a:xfrm>
            <a:custGeom>
              <a:avLst/>
              <a:gdLst/>
              <a:ahLst/>
              <a:cxnLst/>
              <a:rect l="l" t="t" r="r" b="b"/>
              <a:pathLst>
                <a:path w="297814" h="303529">
                  <a:moveTo>
                    <a:pt x="98026" y="0"/>
                  </a:moveTo>
                  <a:lnTo>
                    <a:pt x="63345" y="0"/>
                  </a:lnTo>
                  <a:lnTo>
                    <a:pt x="63345" y="47774"/>
                  </a:lnTo>
                  <a:lnTo>
                    <a:pt x="0" y="47774"/>
                  </a:lnTo>
                  <a:lnTo>
                    <a:pt x="0" y="79270"/>
                  </a:lnTo>
                  <a:lnTo>
                    <a:pt x="161372" y="79270"/>
                  </a:lnTo>
                  <a:lnTo>
                    <a:pt x="161372" y="47774"/>
                  </a:lnTo>
                  <a:lnTo>
                    <a:pt x="98026" y="47774"/>
                  </a:lnTo>
                  <a:lnTo>
                    <a:pt x="98026" y="0"/>
                  </a:lnTo>
                  <a:close/>
                </a:path>
                <a:path w="297814" h="303529">
                  <a:moveTo>
                    <a:pt x="264707" y="707"/>
                  </a:moveTo>
                  <a:lnTo>
                    <a:pt x="264707" y="122444"/>
                  </a:lnTo>
                  <a:lnTo>
                    <a:pt x="216225" y="122444"/>
                  </a:lnTo>
                  <a:lnTo>
                    <a:pt x="216225" y="2477"/>
                  </a:lnTo>
                  <a:lnTo>
                    <a:pt x="183667" y="2477"/>
                  </a:lnTo>
                  <a:lnTo>
                    <a:pt x="183667" y="297619"/>
                  </a:lnTo>
                  <a:lnTo>
                    <a:pt x="216225" y="297619"/>
                  </a:lnTo>
                  <a:lnTo>
                    <a:pt x="216225" y="155356"/>
                  </a:lnTo>
                  <a:lnTo>
                    <a:pt x="264707" y="155356"/>
                  </a:lnTo>
                  <a:lnTo>
                    <a:pt x="264707" y="302927"/>
                  </a:lnTo>
                  <a:lnTo>
                    <a:pt x="297265" y="302927"/>
                  </a:lnTo>
                  <a:lnTo>
                    <a:pt x="297265" y="707"/>
                  </a:lnTo>
                  <a:lnTo>
                    <a:pt x="264707" y="707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3" name="object 163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5544397" y="8436414"/>
              <a:ext cx="147570" cy="192514"/>
            </a:xfrm>
            <a:prstGeom prst="rect">
              <a:avLst/>
            </a:prstGeom>
          </p:spPr>
        </p:pic>
        <p:sp>
          <p:nvSpPr>
            <p:cNvPr id="164" name="object 164"/>
            <p:cNvSpPr/>
            <p:nvPr/>
          </p:nvSpPr>
          <p:spPr>
            <a:xfrm>
              <a:off x="5885544" y="8337680"/>
              <a:ext cx="282575" cy="298450"/>
            </a:xfrm>
            <a:custGeom>
              <a:avLst/>
              <a:gdLst/>
              <a:ahLst/>
              <a:cxnLst/>
              <a:rect l="l" t="t" r="r" b="b"/>
              <a:pathLst>
                <a:path w="282575" h="298450">
                  <a:moveTo>
                    <a:pt x="274970" y="148632"/>
                  </a:moveTo>
                  <a:lnTo>
                    <a:pt x="239935" y="148632"/>
                  </a:lnTo>
                  <a:lnTo>
                    <a:pt x="239935" y="118198"/>
                  </a:lnTo>
                  <a:lnTo>
                    <a:pt x="174112" y="118198"/>
                  </a:lnTo>
                  <a:lnTo>
                    <a:pt x="174112" y="89533"/>
                  </a:lnTo>
                  <a:lnTo>
                    <a:pt x="239935" y="89533"/>
                  </a:lnTo>
                  <a:lnTo>
                    <a:pt x="239935" y="58391"/>
                  </a:lnTo>
                  <a:lnTo>
                    <a:pt x="187206" y="58391"/>
                  </a:lnTo>
                  <a:lnTo>
                    <a:pt x="187206" y="29726"/>
                  </a:lnTo>
                  <a:lnTo>
                    <a:pt x="239935" y="29726"/>
                  </a:lnTo>
                  <a:lnTo>
                    <a:pt x="239935" y="0"/>
                  </a:lnTo>
                  <a:lnTo>
                    <a:pt x="274970" y="0"/>
                  </a:lnTo>
                  <a:lnTo>
                    <a:pt x="274970" y="148632"/>
                  </a:lnTo>
                  <a:close/>
                </a:path>
                <a:path w="282575" h="298450">
                  <a:moveTo>
                    <a:pt x="0" y="143324"/>
                  </a:moveTo>
                  <a:lnTo>
                    <a:pt x="0" y="113951"/>
                  </a:lnTo>
                  <a:lnTo>
                    <a:pt x="56837" y="109721"/>
                  </a:lnTo>
                  <a:lnTo>
                    <a:pt x="100105" y="97097"/>
                  </a:lnTo>
                  <a:lnTo>
                    <a:pt x="127648" y="75383"/>
                  </a:lnTo>
                  <a:lnTo>
                    <a:pt x="137308" y="43882"/>
                  </a:lnTo>
                  <a:lnTo>
                    <a:pt x="137308" y="36804"/>
                  </a:lnTo>
                  <a:lnTo>
                    <a:pt x="0" y="36804"/>
                  </a:lnTo>
                  <a:lnTo>
                    <a:pt x="0" y="7431"/>
                  </a:lnTo>
                  <a:lnTo>
                    <a:pt x="172343" y="7431"/>
                  </a:lnTo>
                  <a:lnTo>
                    <a:pt x="172343" y="38219"/>
                  </a:lnTo>
                  <a:lnTo>
                    <a:pt x="164305" y="77552"/>
                  </a:lnTo>
                  <a:lnTo>
                    <a:pt x="141336" y="107168"/>
                  </a:lnTo>
                  <a:lnTo>
                    <a:pt x="105152" y="127628"/>
                  </a:lnTo>
                  <a:lnTo>
                    <a:pt x="57468" y="139493"/>
                  </a:lnTo>
                  <a:lnTo>
                    <a:pt x="0" y="143324"/>
                  </a:lnTo>
                  <a:close/>
                </a:path>
                <a:path w="282575" h="298450">
                  <a:moveTo>
                    <a:pt x="282401" y="298326"/>
                  </a:moveTo>
                  <a:lnTo>
                    <a:pt x="19109" y="298326"/>
                  </a:lnTo>
                  <a:lnTo>
                    <a:pt x="19109" y="218348"/>
                  </a:lnTo>
                  <a:lnTo>
                    <a:pt x="240289" y="218348"/>
                  </a:lnTo>
                  <a:lnTo>
                    <a:pt x="240289" y="192160"/>
                  </a:lnTo>
                  <a:lnTo>
                    <a:pt x="18402" y="192160"/>
                  </a:lnTo>
                  <a:lnTo>
                    <a:pt x="18402" y="164557"/>
                  </a:lnTo>
                  <a:lnTo>
                    <a:pt x="274970" y="164557"/>
                  </a:lnTo>
                  <a:lnTo>
                    <a:pt x="274970" y="244535"/>
                  </a:lnTo>
                  <a:lnTo>
                    <a:pt x="53790" y="244535"/>
                  </a:lnTo>
                  <a:lnTo>
                    <a:pt x="53790" y="270723"/>
                  </a:lnTo>
                  <a:lnTo>
                    <a:pt x="282401" y="270723"/>
                  </a:lnTo>
                  <a:lnTo>
                    <a:pt x="282401" y="29832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/>
            <p:cNvSpPr/>
            <p:nvPr/>
          </p:nvSpPr>
          <p:spPr>
            <a:xfrm>
              <a:off x="5885544" y="8337680"/>
              <a:ext cx="282575" cy="298450"/>
            </a:xfrm>
            <a:custGeom>
              <a:avLst/>
              <a:gdLst/>
              <a:ahLst/>
              <a:cxnLst/>
              <a:rect l="l" t="t" r="r" b="b"/>
              <a:pathLst>
                <a:path w="282575" h="298450">
                  <a:moveTo>
                    <a:pt x="239935" y="148632"/>
                  </a:moveTo>
                  <a:lnTo>
                    <a:pt x="274970" y="148632"/>
                  </a:lnTo>
                  <a:lnTo>
                    <a:pt x="274970" y="0"/>
                  </a:lnTo>
                  <a:lnTo>
                    <a:pt x="239935" y="0"/>
                  </a:lnTo>
                  <a:lnTo>
                    <a:pt x="239935" y="29726"/>
                  </a:lnTo>
                  <a:lnTo>
                    <a:pt x="187206" y="29726"/>
                  </a:lnTo>
                  <a:lnTo>
                    <a:pt x="187206" y="58391"/>
                  </a:lnTo>
                  <a:lnTo>
                    <a:pt x="239935" y="58391"/>
                  </a:lnTo>
                  <a:lnTo>
                    <a:pt x="239935" y="89533"/>
                  </a:lnTo>
                  <a:lnTo>
                    <a:pt x="174112" y="89533"/>
                  </a:lnTo>
                  <a:lnTo>
                    <a:pt x="174112" y="118198"/>
                  </a:lnTo>
                  <a:lnTo>
                    <a:pt x="239935" y="118198"/>
                  </a:lnTo>
                  <a:lnTo>
                    <a:pt x="239935" y="148632"/>
                  </a:lnTo>
                  <a:close/>
                </a:path>
                <a:path w="282575" h="298450">
                  <a:moveTo>
                    <a:pt x="172343" y="38219"/>
                  </a:moveTo>
                  <a:lnTo>
                    <a:pt x="172343" y="7431"/>
                  </a:lnTo>
                  <a:lnTo>
                    <a:pt x="0" y="7431"/>
                  </a:lnTo>
                  <a:lnTo>
                    <a:pt x="0" y="36804"/>
                  </a:lnTo>
                  <a:lnTo>
                    <a:pt x="137308" y="36804"/>
                  </a:lnTo>
                  <a:lnTo>
                    <a:pt x="137308" y="43881"/>
                  </a:lnTo>
                  <a:lnTo>
                    <a:pt x="127648" y="75383"/>
                  </a:lnTo>
                  <a:lnTo>
                    <a:pt x="100105" y="97097"/>
                  </a:lnTo>
                  <a:lnTo>
                    <a:pt x="56837" y="109721"/>
                  </a:lnTo>
                  <a:lnTo>
                    <a:pt x="0" y="113951"/>
                  </a:lnTo>
                  <a:lnTo>
                    <a:pt x="0" y="143324"/>
                  </a:lnTo>
                  <a:lnTo>
                    <a:pt x="57468" y="139493"/>
                  </a:lnTo>
                  <a:lnTo>
                    <a:pt x="105152" y="127628"/>
                  </a:lnTo>
                  <a:lnTo>
                    <a:pt x="141336" y="107168"/>
                  </a:lnTo>
                  <a:lnTo>
                    <a:pt x="164305" y="77552"/>
                  </a:lnTo>
                  <a:lnTo>
                    <a:pt x="172343" y="38219"/>
                  </a:lnTo>
                  <a:close/>
                </a:path>
                <a:path w="282575" h="298450">
                  <a:moveTo>
                    <a:pt x="53790" y="270723"/>
                  </a:moveTo>
                  <a:lnTo>
                    <a:pt x="53790" y="244535"/>
                  </a:lnTo>
                  <a:lnTo>
                    <a:pt x="274970" y="244535"/>
                  </a:lnTo>
                  <a:lnTo>
                    <a:pt x="274970" y="164557"/>
                  </a:lnTo>
                  <a:lnTo>
                    <a:pt x="18402" y="164557"/>
                  </a:lnTo>
                  <a:lnTo>
                    <a:pt x="18402" y="192160"/>
                  </a:lnTo>
                  <a:lnTo>
                    <a:pt x="240289" y="192160"/>
                  </a:lnTo>
                  <a:lnTo>
                    <a:pt x="240289" y="218348"/>
                  </a:lnTo>
                  <a:lnTo>
                    <a:pt x="19109" y="218348"/>
                  </a:lnTo>
                  <a:lnTo>
                    <a:pt x="19109" y="298326"/>
                  </a:lnTo>
                  <a:lnTo>
                    <a:pt x="282401" y="298326"/>
                  </a:lnTo>
                  <a:lnTo>
                    <a:pt x="282401" y="270723"/>
                  </a:lnTo>
                  <a:lnTo>
                    <a:pt x="53790" y="270723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6" name="object 166"/>
            <p:cNvSpPr/>
            <p:nvPr/>
          </p:nvSpPr>
          <p:spPr>
            <a:xfrm>
              <a:off x="6209351" y="8337680"/>
              <a:ext cx="283210" cy="302260"/>
            </a:xfrm>
            <a:custGeom>
              <a:avLst/>
              <a:gdLst/>
              <a:ahLst/>
              <a:cxnLst/>
              <a:rect l="l" t="t" r="r" b="b"/>
              <a:pathLst>
                <a:path w="283210" h="302259">
                  <a:moveTo>
                    <a:pt x="282755" y="302219"/>
                  </a:moveTo>
                  <a:lnTo>
                    <a:pt x="247720" y="302219"/>
                  </a:lnTo>
                  <a:lnTo>
                    <a:pt x="247720" y="0"/>
                  </a:lnTo>
                  <a:lnTo>
                    <a:pt x="282755" y="0"/>
                  </a:lnTo>
                  <a:lnTo>
                    <a:pt x="282755" y="302219"/>
                  </a:lnTo>
                  <a:close/>
                </a:path>
                <a:path w="283210" h="302259">
                  <a:moveTo>
                    <a:pt x="196761" y="174112"/>
                  </a:moveTo>
                  <a:lnTo>
                    <a:pt x="17694" y="174112"/>
                  </a:lnTo>
                  <a:lnTo>
                    <a:pt x="17694" y="11678"/>
                  </a:lnTo>
                  <a:lnTo>
                    <a:pt x="193222" y="11678"/>
                  </a:lnTo>
                  <a:lnTo>
                    <a:pt x="193222" y="43882"/>
                  </a:lnTo>
                  <a:lnTo>
                    <a:pt x="52375" y="43882"/>
                  </a:lnTo>
                  <a:lnTo>
                    <a:pt x="52375" y="141908"/>
                  </a:lnTo>
                  <a:lnTo>
                    <a:pt x="196761" y="141908"/>
                  </a:lnTo>
                  <a:lnTo>
                    <a:pt x="196761" y="174112"/>
                  </a:lnTo>
                  <a:close/>
                </a:path>
                <a:path w="283210" h="302259">
                  <a:moveTo>
                    <a:pt x="121383" y="251259"/>
                  </a:moveTo>
                  <a:lnTo>
                    <a:pt x="86348" y="251259"/>
                  </a:lnTo>
                  <a:lnTo>
                    <a:pt x="86348" y="174112"/>
                  </a:lnTo>
                  <a:lnTo>
                    <a:pt x="121383" y="174112"/>
                  </a:lnTo>
                  <a:lnTo>
                    <a:pt x="121383" y="251259"/>
                  </a:lnTo>
                  <a:close/>
                </a:path>
                <a:path w="283210" h="302259">
                  <a:moveTo>
                    <a:pt x="123860" y="284171"/>
                  </a:moveTo>
                  <a:lnTo>
                    <a:pt x="0" y="284171"/>
                  </a:lnTo>
                  <a:lnTo>
                    <a:pt x="0" y="251259"/>
                  </a:lnTo>
                  <a:lnTo>
                    <a:pt x="123506" y="251259"/>
                  </a:lnTo>
                  <a:lnTo>
                    <a:pt x="153122" y="250563"/>
                  </a:lnTo>
                  <a:lnTo>
                    <a:pt x="180217" y="248340"/>
                  </a:lnTo>
                  <a:lnTo>
                    <a:pt x="203728" y="244392"/>
                  </a:lnTo>
                  <a:lnTo>
                    <a:pt x="222594" y="238519"/>
                  </a:lnTo>
                  <a:lnTo>
                    <a:pt x="222594" y="271431"/>
                  </a:lnTo>
                  <a:lnTo>
                    <a:pt x="203883" y="277154"/>
                  </a:lnTo>
                  <a:lnTo>
                    <a:pt x="180659" y="281119"/>
                  </a:lnTo>
                  <a:lnTo>
                    <a:pt x="153719" y="283424"/>
                  </a:lnTo>
                  <a:lnTo>
                    <a:pt x="123860" y="28417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7" name="object 167"/>
            <p:cNvSpPr/>
            <p:nvPr/>
          </p:nvSpPr>
          <p:spPr>
            <a:xfrm>
              <a:off x="6209350" y="8337680"/>
              <a:ext cx="283210" cy="302260"/>
            </a:xfrm>
            <a:custGeom>
              <a:avLst/>
              <a:gdLst/>
              <a:ahLst/>
              <a:cxnLst/>
              <a:rect l="l" t="t" r="r" b="b"/>
              <a:pathLst>
                <a:path w="283210" h="302259">
                  <a:moveTo>
                    <a:pt x="247720" y="0"/>
                  </a:moveTo>
                  <a:lnTo>
                    <a:pt x="247720" y="302219"/>
                  </a:lnTo>
                  <a:lnTo>
                    <a:pt x="282755" y="302219"/>
                  </a:lnTo>
                  <a:lnTo>
                    <a:pt x="282755" y="0"/>
                  </a:lnTo>
                  <a:lnTo>
                    <a:pt x="247720" y="0"/>
                  </a:lnTo>
                  <a:close/>
                </a:path>
                <a:path w="283210" h="302259">
                  <a:moveTo>
                    <a:pt x="121383" y="251259"/>
                  </a:moveTo>
                  <a:lnTo>
                    <a:pt x="121383" y="174112"/>
                  </a:lnTo>
                  <a:lnTo>
                    <a:pt x="196761" y="174112"/>
                  </a:lnTo>
                  <a:lnTo>
                    <a:pt x="196761" y="141908"/>
                  </a:lnTo>
                  <a:lnTo>
                    <a:pt x="52375" y="141908"/>
                  </a:lnTo>
                  <a:lnTo>
                    <a:pt x="52375" y="43881"/>
                  </a:lnTo>
                  <a:lnTo>
                    <a:pt x="193222" y="43881"/>
                  </a:lnTo>
                  <a:lnTo>
                    <a:pt x="193222" y="11678"/>
                  </a:lnTo>
                  <a:lnTo>
                    <a:pt x="17694" y="11678"/>
                  </a:lnTo>
                  <a:lnTo>
                    <a:pt x="17694" y="174112"/>
                  </a:lnTo>
                  <a:lnTo>
                    <a:pt x="86348" y="174112"/>
                  </a:lnTo>
                  <a:lnTo>
                    <a:pt x="86348" y="251259"/>
                  </a:lnTo>
                  <a:lnTo>
                    <a:pt x="0" y="251259"/>
                  </a:lnTo>
                  <a:lnTo>
                    <a:pt x="0" y="284171"/>
                  </a:lnTo>
                  <a:lnTo>
                    <a:pt x="123860" y="284171"/>
                  </a:lnTo>
                  <a:lnTo>
                    <a:pt x="153719" y="283424"/>
                  </a:lnTo>
                  <a:lnTo>
                    <a:pt x="180659" y="281119"/>
                  </a:lnTo>
                  <a:lnTo>
                    <a:pt x="203883" y="277154"/>
                  </a:lnTo>
                  <a:lnTo>
                    <a:pt x="222594" y="271431"/>
                  </a:lnTo>
                  <a:lnTo>
                    <a:pt x="222594" y="238519"/>
                  </a:lnTo>
                  <a:lnTo>
                    <a:pt x="203728" y="244392"/>
                  </a:lnTo>
                  <a:lnTo>
                    <a:pt x="180216" y="248340"/>
                  </a:lnTo>
                  <a:lnTo>
                    <a:pt x="153122" y="250563"/>
                  </a:lnTo>
                  <a:lnTo>
                    <a:pt x="123506" y="251259"/>
                  </a:lnTo>
                  <a:lnTo>
                    <a:pt x="121383" y="251259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/>
            <p:cNvSpPr/>
            <p:nvPr/>
          </p:nvSpPr>
          <p:spPr>
            <a:xfrm>
              <a:off x="6549436" y="8337680"/>
              <a:ext cx="275590" cy="302260"/>
            </a:xfrm>
            <a:custGeom>
              <a:avLst/>
              <a:gdLst/>
              <a:ahLst/>
              <a:cxnLst/>
              <a:rect l="l" t="t" r="r" b="b"/>
              <a:pathLst>
                <a:path w="275590" h="302259">
                  <a:moveTo>
                    <a:pt x="275324" y="302219"/>
                  </a:moveTo>
                  <a:lnTo>
                    <a:pt x="240289" y="302219"/>
                  </a:lnTo>
                  <a:lnTo>
                    <a:pt x="240289" y="0"/>
                  </a:lnTo>
                  <a:lnTo>
                    <a:pt x="275324" y="0"/>
                  </a:lnTo>
                  <a:lnTo>
                    <a:pt x="275324" y="302219"/>
                  </a:lnTo>
                  <a:close/>
                </a:path>
                <a:path w="275590" h="302259">
                  <a:moveTo>
                    <a:pt x="199946" y="43174"/>
                  </a:moveTo>
                  <a:lnTo>
                    <a:pt x="7077" y="43174"/>
                  </a:lnTo>
                  <a:lnTo>
                    <a:pt x="7077" y="10970"/>
                  </a:lnTo>
                  <a:lnTo>
                    <a:pt x="199946" y="10970"/>
                  </a:lnTo>
                  <a:lnTo>
                    <a:pt x="199946" y="43174"/>
                  </a:lnTo>
                  <a:close/>
                </a:path>
                <a:path w="275590" h="302259">
                  <a:moveTo>
                    <a:pt x="0" y="284171"/>
                  </a:moveTo>
                  <a:lnTo>
                    <a:pt x="0" y="249490"/>
                  </a:lnTo>
                  <a:lnTo>
                    <a:pt x="29573" y="234998"/>
                  </a:lnTo>
                  <a:lnTo>
                    <a:pt x="53473" y="204894"/>
                  </a:lnTo>
                  <a:lnTo>
                    <a:pt x="71292" y="161406"/>
                  </a:lnTo>
                  <a:lnTo>
                    <a:pt x="82622" y="106757"/>
                  </a:lnTo>
                  <a:lnTo>
                    <a:pt x="87056" y="43174"/>
                  </a:lnTo>
                  <a:lnTo>
                    <a:pt x="122444" y="43174"/>
                  </a:lnTo>
                  <a:lnTo>
                    <a:pt x="121598" y="68902"/>
                  </a:lnTo>
                  <a:lnTo>
                    <a:pt x="119658" y="93470"/>
                  </a:lnTo>
                  <a:lnTo>
                    <a:pt x="116721" y="116777"/>
                  </a:lnTo>
                  <a:lnTo>
                    <a:pt x="112889" y="138723"/>
                  </a:lnTo>
                  <a:lnTo>
                    <a:pt x="144656" y="178005"/>
                  </a:lnTo>
                  <a:lnTo>
                    <a:pt x="102627" y="178005"/>
                  </a:lnTo>
                  <a:lnTo>
                    <a:pt x="84203" y="220571"/>
                  </a:lnTo>
                  <a:lnTo>
                    <a:pt x="60603" y="252852"/>
                  </a:lnTo>
                  <a:lnTo>
                    <a:pt x="32358" y="274251"/>
                  </a:lnTo>
                  <a:lnTo>
                    <a:pt x="0" y="284171"/>
                  </a:lnTo>
                  <a:close/>
                </a:path>
                <a:path w="275590" h="302259">
                  <a:moveTo>
                    <a:pt x="184021" y="281694"/>
                  </a:moveTo>
                  <a:lnTo>
                    <a:pt x="102627" y="178005"/>
                  </a:lnTo>
                  <a:lnTo>
                    <a:pt x="144656" y="178005"/>
                  </a:lnTo>
                  <a:lnTo>
                    <a:pt x="211624" y="260814"/>
                  </a:lnTo>
                  <a:lnTo>
                    <a:pt x="184021" y="2816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9" name="object 169"/>
            <p:cNvSpPr/>
            <p:nvPr/>
          </p:nvSpPr>
          <p:spPr>
            <a:xfrm>
              <a:off x="6549436" y="8337680"/>
              <a:ext cx="275590" cy="302260"/>
            </a:xfrm>
            <a:custGeom>
              <a:avLst/>
              <a:gdLst/>
              <a:ahLst/>
              <a:cxnLst/>
              <a:rect l="l" t="t" r="r" b="b"/>
              <a:pathLst>
                <a:path w="275590" h="302259">
                  <a:moveTo>
                    <a:pt x="240289" y="0"/>
                  </a:moveTo>
                  <a:lnTo>
                    <a:pt x="240289" y="302219"/>
                  </a:lnTo>
                  <a:lnTo>
                    <a:pt x="275324" y="302219"/>
                  </a:lnTo>
                  <a:lnTo>
                    <a:pt x="275324" y="0"/>
                  </a:lnTo>
                  <a:lnTo>
                    <a:pt x="240289" y="0"/>
                  </a:lnTo>
                  <a:close/>
                </a:path>
                <a:path w="275590" h="302259">
                  <a:moveTo>
                    <a:pt x="122444" y="43174"/>
                  </a:moveTo>
                  <a:lnTo>
                    <a:pt x="199946" y="43174"/>
                  </a:lnTo>
                  <a:lnTo>
                    <a:pt x="199946" y="10970"/>
                  </a:lnTo>
                  <a:lnTo>
                    <a:pt x="7077" y="10970"/>
                  </a:lnTo>
                  <a:lnTo>
                    <a:pt x="7077" y="43174"/>
                  </a:lnTo>
                  <a:lnTo>
                    <a:pt x="87056" y="43174"/>
                  </a:lnTo>
                  <a:lnTo>
                    <a:pt x="82622" y="106757"/>
                  </a:lnTo>
                  <a:lnTo>
                    <a:pt x="71292" y="161406"/>
                  </a:lnTo>
                  <a:lnTo>
                    <a:pt x="53473" y="204894"/>
                  </a:lnTo>
                  <a:lnTo>
                    <a:pt x="29573" y="234998"/>
                  </a:lnTo>
                  <a:lnTo>
                    <a:pt x="0" y="249490"/>
                  </a:lnTo>
                  <a:lnTo>
                    <a:pt x="0" y="284171"/>
                  </a:lnTo>
                  <a:lnTo>
                    <a:pt x="32358" y="274251"/>
                  </a:lnTo>
                  <a:lnTo>
                    <a:pt x="60603" y="252852"/>
                  </a:lnTo>
                  <a:lnTo>
                    <a:pt x="84203" y="220571"/>
                  </a:lnTo>
                  <a:lnTo>
                    <a:pt x="102627" y="178005"/>
                  </a:lnTo>
                  <a:lnTo>
                    <a:pt x="184021" y="281694"/>
                  </a:lnTo>
                  <a:lnTo>
                    <a:pt x="211624" y="260814"/>
                  </a:lnTo>
                  <a:lnTo>
                    <a:pt x="112889" y="138723"/>
                  </a:lnTo>
                  <a:lnTo>
                    <a:pt x="116721" y="116777"/>
                  </a:lnTo>
                  <a:lnTo>
                    <a:pt x="119658" y="93470"/>
                  </a:lnTo>
                  <a:lnTo>
                    <a:pt x="121598" y="68902"/>
                  </a:lnTo>
                  <a:lnTo>
                    <a:pt x="122444" y="43174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0" name="object 170"/>
            <p:cNvSpPr/>
            <p:nvPr/>
          </p:nvSpPr>
          <p:spPr>
            <a:xfrm>
              <a:off x="1767154" y="8876030"/>
              <a:ext cx="302260" cy="302260"/>
            </a:xfrm>
            <a:custGeom>
              <a:avLst/>
              <a:gdLst/>
              <a:ahLst/>
              <a:cxnLst/>
              <a:rect l="l" t="t" r="r" b="b"/>
              <a:pathLst>
                <a:path w="302260" h="302259">
                  <a:moveTo>
                    <a:pt x="285940" y="115570"/>
                  </a:moveTo>
                  <a:lnTo>
                    <a:pt x="56616" y="115570"/>
                  </a:lnTo>
                  <a:lnTo>
                    <a:pt x="56616" y="31750"/>
                  </a:lnTo>
                  <a:lnTo>
                    <a:pt x="282397" y="31750"/>
                  </a:lnTo>
                  <a:lnTo>
                    <a:pt x="282397" y="0"/>
                  </a:lnTo>
                  <a:lnTo>
                    <a:pt x="20878" y="0"/>
                  </a:lnTo>
                  <a:lnTo>
                    <a:pt x="20878" y="31750"/>
                  </a:lnTo>
                  <a:lnTo>
                    <a:pt x="20878" y="115570"/>
                  </a:lnTo>
                  <a:lnTo>
                    <a:pt x="20878" y="147320"/>
                  </a:lnTo>
                  <a:lnTo>
                    <a:pt x="285940" y="147320"/>
                  </a:lnTo>
                  <a:lnTo>
                    <a:pt x="285940" y="115570"/>
                  </a:lnTo>
                  <a:close/>
                </a:path>
                <a:path w="302260" h="302259">
                  <a:moveTo>
                    <a:pt x="301866" y="182562"/>
                  </a:moveTo>
                  <a:lnTo>
                    <a:pt x="0" y="182562"/>
                  </a:lnTo>
                  <a:lnTo>
                    <a:pt x="0" y="215823"/>
                  </a:lnTo>
                  <a:lnTo>
                    <a:pt x="132702" y="215823"/>
                  </a:lnTo>
                  <a:lnTo>
                    <a:pt x="132702" y="301828"/>
                  </a:lnTo>
                  <a:lnTo>
                    <a:pt x="168440" y="301828"/>
                  </a:lnTo>
                  <a:lnTo>
                    <a:pt x="168440" y="215823"/>
                  </a:lnTo>
                  <a:lnTo>
                    <a:pt x="301866" y="215823"/>
                  </a:lnTo>
                  <a:lnTo>
                    <a:pt x="301866" y="1825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1" name="object 171"/>
            <p:cNvSpPr/>
            <p:nvPr/>
          </p:nvSpPr>
          <p:spPr>
            <a:xfrm>
              <a:off x="1767155" y="8875981"/>
              <a:ext cx="302260" cy="302260"/>
            </a:xfrm>
            <a:custGeom>
              <a:avLst/>
              <a:gdLst/>
              <a:ahLst/>
              <a:cxnLst/>
              <a:rect l="l" t="t" r="r" b="b"/>
              <a:pathLst>
                <a:path w="302260" h="302259">
                  <a:moveTo>
                    <a:pt x="285940" y="115013"/>
                  </a:moveTo>
                  <a:lnTo>
                    <a:pt x="56621" y="115013"/>
                  </a:lnTo>
                  <a:lnTo>
                    <a:pt x="56621" y="32203"/>
                  </a:lnTo>
                  <a:lnTo>
                    <a:pt x="282401" y="32203"/>
                  </a:lnTo>
                  <a:lnTo>
                    <a:pt x="282401" y="0"/>
                  </a:lnTo>
                  <a:lnTo>
                    <a:pt x="20879" y="0"/>
                  </a:lnTo>
                  <a:lnTo>
                    <a:pt x="20879" y="147217"/>
                  </a:lnTo>
                  <a:lnTo>
                    <a:pt x="285940" y="147217"/>
                  </a:lnTo>
                  <a:lnTo>
                    <a:pt x="285940" y="115013"/>
                  </a:lnTo>
                  <a:close/>
                </a:path>
                <a:path w="302260" h="302259">
                  <a:moveTo>
                    <a:pt x="301865" y="182605"/>
                  </a:moveTo>
                  <a:lnTo>
                    <a:pt x="0" y="182605"/>
                  </a:lnTo>
                  <a:lnTo>
                    <a:pt x="0" y="215871"/>
                  </a:lnTo>
                  <a:lnTo>
                    <a:pt x="132707" y="215871"/>
                  </a:lnTo>
                  <a:lnTo>
                    <a:pt x="132707" y="301865"/>
                  </a:lnTo>
                  <a:lnTo>
                    <a:pt x="168450" y="301865"/>
                  </a:lnTo>
                  <a:lnTo>
                    <a:pt x="168450" y="215871"/>
                  </a:lnTo>
                  <a:lnTo>
                    <a:pt x="301865" y="215871"/>
                  </a:lnTo>
                  <a:lnTo>
                    <a:pt x="301865" y="182605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2" name="object 172"/>
            <p:cNvSpPr/>
            <p:nvPr/>
          </p:nvSpPr>
          <p:spPr>
            <a:xfrm>
              <a:off x="2115734" y="8868550"/>
              <a:ext cx="269875" cy="302260"/>
            </a:xfrm>
            <a:custGeom>
              <a:avLst/>
              <a:gdLst/>
              <a:ahLst/>
              <a:cxnLst/>
              <a:rect l="l" t="t" r="r" b="b"/>
              <a:pathLst>
                <a:path w="269875" h="302259">
                  <a:moveTo>
                    <a:pt x="269308" y="302219"/>
                  </a:moveTo>
                  <a:lnTo>
                    <a:pt x="234273" y="302219"/>
                  </a:lnTo>
                  <a:lnTo>
                    <a:pt x="234273" y="189683"/>
                  </a:lnTo>
                  <a:lnTo>
                    <a:pt x="176589" y="189683"/>
                  </a:lnTo>
                  <a:lnTo>
                    <a:pt x="176589" y="157479"/>
                  </a:lnTo>
                  <a:lnTo>
                    <a:pt x="234273" y="157479"/>
                  </a:lnTo>
                  <a:lnTo>
                    <a:pt x="234273" y="100503"/>
                  </a:lnTo>
                  <a:lnTo>
                    <a:pt x="176589" y="100503"/>
                  </a:lnTo>
                  <a:lnTo>
                    <a:pt x="176589" y="68300"/>
                  </a:lnTo>
                  <a:lnTo>
                    <a:pt x="234273" y="68300"/>
                  </a:lnTo>
                  <a:lnTo>
                    <a:pt x="234273" y="0"/>
                  </a:lnTo>
                  <a:lnTo>
                    <a:pt x="269308" y="0"/>
                  </a:lnTo>
                  <a:lnTo>
                    <a:pt x="269308" y="302219"/>
                  </a:lnTo>
                  <a:close/>
                </a:path>
                <a:path w="269875" h="302259">
                  <a:moveTo>
                    <a:pt x="113243" y="284171"/>
                  </a:moveTo>
                  <a:lnTo>
                    <a:pt x="707" y="284171"/>
                  </a:lnTo>
                  <a:lnTo>
                    <a:pt x="707" y="130230"/>
                  </a:lnTo>
                  <a:lnTo>
                    <a:pt x="117844" y="130230"/>
                  </a:lnTo>
                  <a:lnTo>
                    <a:pt x="117844" y="43174"/>
                  </a:lnTo>
                  <a:lnTo>
                    <a:pt x="0" y="43174"/>
                  </a:lnTo>
                  <a:lnTo>
                    <a:pt x="0" y="10970"/>
                  </a:lnTo>
                  <a:lnTo>
                    <a:pt x="152171" y="10970"/>
                  </a:lnTo>
                  <a:lnTo>
                    <a:pt x="152171" y="162080"/>
                  </a:lnTo>
                  <a:lnTo>
                    <a:pt x="35388" y="162080"/>
                  </a:lnTo>
                  <a:lnTo>
                    <a:pt x="35388" y="251967"/>
                  </a:lnTo>
                  <a:lnTo>
                    <a:pt x="192868" y="251967"/>
                  </a:lnTo>
                  <a:lnTo>
                    <a:pt x="192868" y="271077"/>
                  </a:lnTo>
                  <a:lnTo>
                    <a:pt x="176744" y="276706"/>
                  </a:lnTo>
                  <a:lnTo>
                    <a:pt x="157037" y="280809"/>
                  </a:lnTo>
                  <a:lnTo>
                    <a:pt x="135339" y="283319"/>
                  </a:lnTo>
                  <a:lnTo>
                    <a:pt x="113243" y="284171"/>
                  </a:lnTo>
                  <a:close/>
                </a:path>
                <a:path w="269875" h="302259">
                  <a:moveTo>
                    <a:pt x="192868" y="251967"/>
                  </a:moveTo>
                  <a:lnTo>
                    <a:pt x="114659" y="251967"/>
                  </a:lnTo>
                  <a:lnTo>
                    <a:pt x="136384" y="251071"/>
                  </a:lnTo>
                  <a:lnTo>
                    <a:pt x="157612" y="248517"/>
                  </a:lnTo>
                  <a:lnTo>
                    <a:pt x="176915" y="244502"/>
                  </a:lnTo>
                  <a:lnTo>
                    <a:pt x="192868" y="239227"/>
                  </a:lnTo>
                  <a:lnTo>
                    <a:pt x="192868" y="2519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3" name="object 173"/>
            <p:cNvSpPr/>
            <p:nvPr/>
          </p:nvSpPr>
          <p:spPr>
            <a:xfrm>
              <a:off x="2115734" y="8868550"/>
              <a:ext cx="269875" cy="302260"/>
            </a:xfrm>
            <a:custGeom>
              <a:avLst/>
              <a:gdLst/>
              <a:ahLst/>
              <a:cxnLst/>
              <a:rect l="l" t="t" r="r" b="b"/>
              <a:pathLst>
                <a:path w="269875" h="302259">
                  <a:moveTo>
                    <a:pt x="234273" y="0"/>
                  </a:moveTo>
                  <a:lnTo>
                    <a:pt x="234273" y="68300"/>
                  </a:lnTo>
                  <a:lnTo>
                    <a:pt x="176589" y="68300"/>
                  </a:lnTo>
                  <a:lnTo>
                    <a:pt x="176589" y="100503"/>
                  </a:lnTo>
                  <a:lnTo>
                    <a:pt x="234273" y="100503"/>
                  </a:lnTo>
                  <a:lnTo>
                    <a:pt x="234273" y="157479"/>
                  </a:lnTo>
                  <a:lnTo>
                    <a:pt x="176589" y="157479"/>
                  </a:lnTo>
                  <a:lnTo>
                    <a:pt x="176589" y="189683"/>
                  </a:lnTo>
                  <a:lnTo>
                    <a:pt x="234273" y="189683"/>
                  </a:lnTo>
                  <a:lnTo>
                    <a:pt x="234273" y="302219"/>
                  </a:lnTo>
                  <a:lnTo>
                    <a:pt x="269308" y="302219"/>
                  </a:lnTo>
                  <a:lnTo>
                    <a:pt x="269308" y="0"/>
                  </a:lnTo>
                  <a:lnTo>
                    <a:pt x="234273" y="0"/>
                  </a:lnTo>
                  <a:close/>
                </a:path>
                <a:path w="269875" h="302259">
                  <a:moveTo>
                    <a:pt x="35388" y="251967"/>
                  </a:moveTo>
                  <a:lnTo>
                    <a:pt x="35388" y="162080"/>
                  </a:lnTo>
                  <a:lnTo>
                    <a:pt x="152171" y="162080"/>
                  </a:lnTo>
                  <a:lnTo>
                    <a:pt x="152171" y="10970"/>
                  </a:lnTo>
                  <a:lnTo>
                    <a:pt x="0" y="10970"/>
                  </a:lnTo>
                  <a:lnTo>
                    <a:pt x="0" y="43174"/>
                  </a:lnTo>
                  <a:lnTo>
                    <a:pt x="117844" y="43174"/>
                  </a:lnTo>
                  <a:lnTo>
                    <a:pt x="117844" y="130230"/>
                  </a:lnTo>
                  <a:lnTo>
                    <a:pt x="707" y="130230"/>
                  </a:lnTo>
                  <a:lnTo>
                    <a:pt x="707" y="284171"/>
                  </a:lnTo>
                  <a:lnTo>
                    <a:pt x="113243" y="284171"/>
                  </a:lnTo>
                  <a:lnTo>
                    <a:pt x="135339" y="283319"/>
                  </a:lnTo>
                  <a:lnTo>
                    <a:pt x="157037" y="280809"/>
                  </a:lnTo>
                  <a:lnTo>
                    <a:pt x="176744" y="276706"/>
                  </a:lnTo>
                  <a:lnTo>
                    <a:pt x="192868" y="271077"/>
                  </a:lnTo>
                  <a:lnTo>
                    <a:pt x="192868" y="239227"/>
                  </a:lnTo>
                  <a:lnTo>
                    <a:pt x="176915" y="244502"/>
                  </a:lnTo>
                  <a:lnTo>
                    <a:pt x="157612" y="248517"/>
                  </a:lnTo>
                  <a:lnTo>
                    <a:pt x="136384" y="251071"/>
                  </a:lnTo>
                  <a:lnTo>
                    <a:pt x="114659" y="251967"/>
                  </a:lnTo>
                  <a:lnTo>
                    <a:pt x="35388" y="251967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4" name="object 174"/>
            <p:cNvSpPr/>
            <p:nvPr/>
          </p:nvSpPr>
          <p:spPr>
            <a:xfrm>
              <a:off x="2433879" y="8866780"/>
              <a:ext cx="302260" cy="300990"/>
            </a:xfrm>
            <a:custGeom>
              <a:avLst/>
              <a:gdLst/>
              <a:ahLst/>
              <a:cxnLst/>
              <a:rect l="l" t="t" r="r" b="b"/>
              <a:pathLst>
                <a:path w="302260" h="300990">
                  <a:moveTo>
                    <a:pt x="150755" y="116428"/>
                  </a:moveTo>
                  <a:lnTo>
                    <a:pt x="99005" y="113127"/>
                  </a:lnTo>
                  <a:lnTo>
                    <a:pt x="56577" y="102759"/>
                  </a:lnTo>
                  <a:lnTo>
                    <a:pt x="27885" y="84628"/>
                  </a:lnTo>
                  <a:lnTo>
                    <a:pt x="17340" y="58037"/>
                  </a:lnTo>
                  <a:lnTo>
                    <a:pt x="27885" y="31650"/>
                  </a:lnTo>
                  <a:lnTo>
                    <a:pt x="56577" y="13624"/>
                  </a:lnTo>
                  <a:lnTo>
                    <a:pt x="99005" y="3295"/>
                  </a:lnTo>
                  <a:lnTo>
                    <a:pt x="150755" y="0"/>
                  </a:lnTo>
                  <a:lnTo>
                    <a:pt x="202506" y="3295"/>
                  </a:lnTo>
                  <a:lnTo>
                    <a:pt x="244934" y="13624"/>
                  </a:lnTo>
                  <a:lnTo>
                    <a:pt x="267183" y="27603"/>
                  </a:lnTo>
                  <a:lnTo>
                    <a:pt x="150755" y="27603"/>
                  </a:lnTo>
                  <a:lnTo>
                    <a:pt x="113470" y="29422"/>
                  </a:lnTo>
                  <a:lnTo>
                    <a:pt x="82853" y="34990"/>
                  </a:lnTo>
                  <a:lnTo>
                    <a:pt x="62123" y="44473"/>
                  </a:lnTo>
                  <a:lnTo>
                    <a:pt x="54498" y="58037"/>
                  </a:lnTo>
                  <a:lnTo>
                    <a:pt x="62123" y="71750"/>
                  </a:lnTo>
                  <a:lnTo>
                    <a:pt x="82853" y="81217"/>
                  </a:lnTo>
                  <a:lnTo>
                    <a:pt x="113470" y="86702"/>
                  </a:lnTo>
                  <a:lnTo>
                    <a:pt x="150755" y="88471"/>
                  </a:lnTo>
                  <a:lnTo>
                    <a:pt x="267545" y="88471"/>
                  </a:lnTo>
                  <a:lnTo>
                    <a:pt x="244934" y="102759"/>
                  </a:lnTo>
                  <a:lnTo>
                    <a:pt x="202506" y="113127"/>
                  </a:lnTo>
                  <a:lnTo>
                    <a:pt x="150755" y="116428"/>
                  </a:lnTo>
                  <a:close/>
                </a:path>
                <a:path w="302260" h="300990">
                  <a:moveTo>
                    <a:pt x="267545" y="88471"/>
                  </a:moveTo>
                  <a:lnTo>
                    <a:pt x="150755" y="88471"/>
                  </a:lnTo>
                  <a:lnTo>
                    <a:pt x="188041" y="86702"/>
                  </a:lnTo>
                  <a:lnTo>
                    <a:pt x="218657" y="81217"/>
                  </a:lnTo>
                  <a:lnTo>
                    <a:pt x="239388" y="71750"/>
                  </a:lnTo>
                  <a:lnTo>
                    <a:pt x="247013" y="58037"/>
                  </a:lnTo>
                  <a:lnTo>
                    <a:pt x="239388" y="44473"/>
                  </a:lnTo>
                  <a:lnTo>
                    <a:pt x="218657" y="34990"/>
                  </a:lnTo>
                  <a:lnTo>
                    <a:pt x="188041" y="29422"/>
                  </a:lnTo>
                  <a:lnTo>
                    <a:pt x="150755" y="27603"/>
                  </a:lnTo>
                  <a:lnTo>
                    <a:pt x="267183" y="27603"/>
                  </a:lnTo>
                  <a:lnTo>
                    <a:pt x="273626" y="31650"/>
                  </a:lnTo>
                  <a:lnTo>
                    <a:pt x="284171" y="58037"/>
                  </a:lnTo>
                  <a:lnTo>
                    <a:pt x="273626" y="84628"/>
                  </a:lnTo>
                  <a:lnTo>
                    <a:pt x="267545" y="88471"/>
                  </a:lnTo>
                  <a:close/>
                </a:path>
                <a:path w="302260" h="300990">
                  <a:moveTo>
                    <a:pt x="301865" y="166680"/>
                  </a:moveTo>
                  <a:lnTo>
                    <a:pt x="0" y="166680"/>
                  </a:lnTo>
                  <a:lnTo>
                    <a:pt x="0" y="138369"/>
                  </a:lnTo>
                  <a:lnTo>
                    <a:pt x="301865" y="138369"/>
                  </a:lnTo>
                  <a:lnTo>
                    <a:pt x="301865" y="166680"/>
                  </a:lnTo>
                  <a:close/>
                </a:path>
                <a:path w="302260" h="300990">
                  <a:moveTo>
                    <a:pt x="168096" y="197822"/>
                  </a:moveTo>
                  <a:lnTo>
                    <a:pt x="133415" y="197822"/>
                  </a:lnTo>
                  <a:lnTo>
                    <a:pt x="133415" y="166680"/>
                  </a:lnTo>
                  <a:lnTo>
                    <a:pt x="168096" y="166680"/>
                  </a:lnTo>
                  <a:lnTo>
                    <a:pt x="168096" y="197822"/>
                  </a:lnTo>
                  <a:close/>
                </a:path>
                <a:path w="302260" h="300990">
                  <a:moveTo>
                    <a:pt x="280632" y="300450"/>
                  </a:moveTo>
                  <a:lnTo>
                    <a:pt x="20879" y="300450"/>
                  </a:lnTo>
                  <a:lnTo>
                    <a:pt x="20879" y="197822"/>
                  </a:lnTo>
                  <a:lnTo>
                    <a:pt x="280632" y="197822"/>
                  </a:lnTo>
                  <a:lnTo>
                    <a:pt x="280632" y="225779"/>
                  </a:lnTo>
                  <a:lnTo>
                    <a:pt x="55914" y="225779"/>
                  </a:lnTo>
                  <a:lnTo>
                    <a:pt x="55914" y="272493"/>
                  </a:lnTo>
                  <a:lnTo>
                    <a:pt x="280632" y="272493"/>
                  </a:lnTo>
                  <a:lnTo>
                    <a:pt x="280632" y="300450"/>
                  </a:lnTo>
                  <a:close/>
                </a:path>
                <a:path w="302260" h="300990">
                  <a:moveTo>
                    <a:pt x="280632" y="272493"/>
                  </a:moveTo>
                  <a:lnTo>
                    <a:pt x="245951" y="272493"/>
                  </a:lnTo>
                  <a:lnTo>
                    <a:pt x="245951" y="225779"/>
                  </a:lnTo>
                  <a:lnTo>
                    <a:pt x="280632" y="225779"/>
                  </a:lnTo>
                  <a:lnTo>
                    <a:pt x="280632" y="27249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5" name="object 175"/>
            <p:cNvSpPr/>
            <p:nvPr/>
          </p:nvSpPr>
          <p:spPr>
            <a:xfrm>
              <a:off x="2451219" y="8866780"/>
              <a:ext cx="267335" cy="116839"/>
            </a:xfrm>
            <a:custGeom>
              <a:avLst/>
              <a:gdLst/>
              <a:ahLst/>
              <a:cxnLst/>
              <a:rect l="l" t="t" r="r" b="b"/>
              <a:pathLst>
                <a:path w="267335" h="116840">
                  <a:moveTo>
                    <a:pt x="133415" y="116428"/>
                  </a:moveTo>
                  <a:lnTo>
                    <a:pt x="185165" y="113127"/>
                  </a:lnTo>
                  <a:lnTo>
                    <a:pt x="227593" y="102759"/>
                  </a:lnTo>
                  <a:lnTo>
                    <a:pt x="256286" y="84628"/>
                  </a:lnTo>
                  <a:lnTo>
                    <a:pt x="266830" y="58037"/>
                  </a:lnTo>
                  <a:lnTo>
                    <a:pt x="256286" y="31650"/>
                  </a:lnTo>
                  <a:lnTo>
                    <a:pt x="227593" y="13624"/>
                  </a:lnTo>
                  <a:lnTo>
                    <a:pt x="185165" y="3295"/>
                  </a:lnTo>
                  <a:lnTo>
                    <a:pt x="133415" y="0"/>
                  </a:lnTo>
                  <a:lnTo>
                    <a:pt x="81664" y="3295"/>
                  </a:lnTo>
                  <a:lnTo>
                    <a:pt x="39237" y="13624"/>
                  </a:lnTo>
                  <a:lnTo>
                    <a:pt x="10544" y="31650"/>
                  </a:lnTo>
                  <a:lnTo>
                    <a:pt x="0" y="58037"/>
                  </a:lnTo>
                  <a:lnTo>
                    <a:pt x="10544" y="84628"/>
                  </a:lnTo>
                  <a:lnTo>
                    <a:pt x="39237" y="102759"/>
                  </a:lnTo>
                  <a:lnTo>
                    <a:pt x="81664" y="113127"/>
                  </a:lnTo>
                  <a:lnTo>
                    <a:pt x="133415" y="11642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76" name="object 176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2484838" y="8890844"/>
              <a:ext cx="199592" cy="67946"/>
            </a:xfrm>
            <a:prstGeom prst="rect">
              <a:avLst/>
            </a:prstGeom>
          </p:spPr>
        </p:pic>
        <p:sp>
          <p:nvSpPr>
            <p:cNvPr id="177" name="object 177"/>
            <p:cNvSpPr/>
            <p:nvPr/>
          </p:nvSpPr>
          <p:spPr>
            <a:xfrm>
              <a:off x="2433879" y="9005150"/>
              <a:ext cx="302260" cy="162560"/>
            </a:xfrm>
            <a:custGeom>
              <a:avLst/>
              <a:gdLst/>
              <a:ahLst/>
              <a:cxnLst/>
              <a:rect l="l" t="t" r="r" b="b"/>
              <a:pathLst>
                <a:path w="302260" h="162559">
                  <a:moveTo>
                    <a:pt x="301865" y="28310"/>
                  </a:moveTo>
                  <a:lnTo>
                    <a:pt x="301865" y="0"/>
                  </a:lnTo>
                  <a:lnTo>
                    <a:pt x="0" y="0"/>
                  </a:lnTo>
                  <a:lnTo>
                    <a:pt x="0" y="28310"/>
                  </a:lnTo>
                  <a:lnTo>
                    <a:pt x="133415" y="28310"/>
                  </a:lnTo>
                  <a:lnTo>
                    <a:pt x="133415" y="59453"/>
                  </a:lnTo>
                  <a:lnTo>
                    <a:pt x="20879" y="59453"/>
                  </a:lnTo>
                  <a:lnTo>
                    <a:pt x="20879" y="162080"/>
                  </a:lnTo>
                  <a:lnTo>
                    <a:pt x="280632" y="162080"/>
                  </a:lnTo>
                  <a:lnTo>
                    <a:pt x="280632" y="59453"/>
                  </a:lnTo>
                  <a:lnTo>
                    <a:pt x="168096" y="59453"/>
                  </a:lnTo>
                  <a:lnTo>
                    <a:pt x="168096" y="28310"/>
                  </a:lnTo>
                  <a:lnTo>
                    <a:pt x="301865" y="28310"/>
                  </a:lnTo>
                  <a:close/>
                </a:path>
                <a:path w="302260" h="162559">
                  <a:moveTo>
                    <a:pt x="245951" y="134123"/>
                  </a:moveTo>
                  <a:lnTo>
                    <a:pt x="55914" y="134123"/>
                  </a:lnTo>
                  <a:lnTo>
                    <a:pt x="55914" y="87410"/>
                  </a:lnTo>
                  <a:lnTo>
                    <a:pt x="245951" y="87410"/>
                  </a:lnTo>
                  <a:lnTo>
                    <a:pt x="245951" y="134123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8" name="object 178"/>
            <p:cNvSpPr/>
            <p:nvPr/>
          </p:nvSpPr>
          <p:spPr>
            <a:xfrm>
              <a:off x="2767240" y="8867488"/>
              <a:ext cx="302260" cy="300355"/>
            </a:xfrm>
            <a:custGeom>
              <a:avLst/>
              <a:gdLst/>
              <a:ahLst/>
              <a:cxnLst/>
              <a:rect l="l" t="t" r="r" b="b"/>
              <a:pathLst>
                <a:path w="302260" h="300354">
                  <a:moveTo>
                    <a:pt x="150755" y="110058"/>
                  </a:moveTo>
                  <a:lnTo>
                    <a:pt x="99265" y="107106"/>
                  </a:lnTo>
                  <a:lnTo>
                    <a:pt x="57064" y="97584"/>
                  </a:lnTo>
                  <a:lnTo>
                    <a:pt x="28532" y="80498"/>
                  </a:lnTo>
                  <a:lnTo>
                    <a:pt x="18048" y="54852"/>
                  </a:lnTo>
                  <a:lnTo>
                    <a:pt x="28532" y="29411"/>
                  </a:lnTo>
                  <a:lnTo>
                    <a:pt x="57064" y="12430"/>
                  </a:lnTo>
                  <a:lnTo>
                    <a:pt x="99265" y="2947"/>
                  </a:lnTo>
                  <a:lnTo>
                    <a:pt x="150755" y="0"/>
                  </a:lnTo>
                  <a:lnTo>
                    <a:pt x="202246" y="2947"/>
                  </a:lnTo>
                  <a:lnTo>
                    <a:pt x="244447" y="12430"/>
                  </a:lnTo>
                  <a:lnTo>
                    <a:pt x="268157" y="26541"/>
                  </a:lnTo>
                  <a:lnTo>
                    <a:pt x="150755" y="26541"/>
                  </a:lnTo>
                  <a:lnTo>
                    <a:pt x="113415" y="28178"/>
                  </a:lnTo>
                  <a:lnTo>
                    <a:pt x="82676" y="33265"/>
                  </a:lnTo>
                  <a:lnTo>
                    <a:pt x="61825" y="42068"/>
                  </a:lnTo>
                  <a:lnTo>
                    <a:pt x="54144" y="54852"/>
                  </a:lnTo>
                  <a:lnTo>
                    <a:pt x="61825" y="67785"/>
                  </a:lnTo>
                  <a:lnTo>
                    <a:pt x="82676" y="76572"/>
                  </a:lnTo>
                  <a:lnTo>
                    <a:pt x="113415" y="81576"/>
                  </a:lnTo>
                  <a:lnTo>
                    <a:pt x="150755" y="83163"/>
                  </a:lnTo>
                  <a:lnTo>
                    <a:pt x="268529" y="83163"/>
                  </a:lnTo>
                  <a:lnTo>
                    <a:pt x="244447" y="97584"/>
                  </a:lnTo>
                  <a:lnTo>
                    <a:pt x="202246" y="107106"/>
                  </a:lnTo>
                  <a:lnTo>
                    <a:pt x="150755" y="110058"/>
                  </a:lnTo>
                  <a:close/>
                </a:path>
                <a:path w="302260" h="300354">
                  <a:moveTo>
                    <a:pt x="268529" y="83163"/>
                  </a:moveTo>
                  <a:lnTo>
                    <a:pt x="150755" y="83163"/>
                  </a:lnTo>
                  <a:lnTo>
                    <a:pt x="188096" y="81576"/>
                  </a:lnTo>
                  <a:lnTo>
                    <a:pt x="218834" y="76572"/>
                  </a:lnTo>
                  <a:lnTo>
                    <a:pt x="239686" y="67785"/>
                  </a:lnTo>
                  <a:lnTo>
                    <a:pt x="247367" y="54852"/>
                  </a:lnTo>
                  <a:lnTo>
                    <a:pt x="239686" y="42068"/>
                  </a:lnTo>
                  <a:lnTo>
                    <a:pt x="218834" y="33265"/>
                  </a:lnTo>
                  <a:lnTo>
                    <a:pt x="188096" y="28178"/>
                  </a:lnTo>
                  <a:lnTo>
                    <a:pt x="150755" y="26541"/>
                  </a:lnTo>
                  <a:lnTo>
                    <a:pt x="268157" y="26541"/>
                  </a:lnTo>
                  <a:lnTo>
                    <a:pt x="272979" y="29411"/>
                  </a:lnTo>
                  <a:lnTo>
                    <a:pt x="283463" y="54852"/>
                  </a:lnTo>
                  <a:lnTo>
                    <a:pt x="272979" y="80498"/>
                  </a:lnTo>
                  <a:lnTo>
                    <a:pt x="268529" y="83163"/>
                  </a:lnTo>
                  <a:close/>
                </a:path>
                <a:path w="302260" h="300354">
                  <a:moveTo>
                    <a:pt x="301865" y="156064"/>
                  </a:moveTo>
                  <a:lnTo>
                    <a:pt x="0" y="156064"/>
                  </a:lnTo>
                  <a:lnTo>
                    <a:pt x="0" y="128814"/>
                  </a:lnTo>
                  <a:lnTo>
                    <a:pt x="301865" y="128814"/>
                  </a:lnTo>
                  <a:lnTo>
                    <a:pt x="301865" y="156064"/>
                  </a:lnTo>
                  <a:close/>
                </a:path>
                <a:path w="302260" h="300354">
                  <a:moveTo>
                    <a:pt x="286294" y="299742"/>
                  </a:moveTo>
                  <a:lnTo>
                    <a:pt x="20879" y="299742"/>
                  </a:lnTo>
                  <a:lnTo>
                    <a:pt x="20879" y="227549"/>
                  </a:lnTo>
                  <a:lnTo>
                    <a:pt x="246659" y="227549"/>
                  </a:lnTo>
                  <a:lnTo>
                    <a:pt x="246659" y="206316"/>
                  </a:lnTo>
                  <a:lnTo>
                    <a:pt x="20171" y="206316"/>
                  </a:lnTo>
                  <a:lnTo>
                    <a:pt x="20171" y="180128"/>
                  </a:lnTo>
                  <a:lnTo>
                    <a:pt x="280986" y="180128"/>
                  </a:lnTo>
                  <a:lnTo>
                    <a:pt x="280986" y="252321"/>
                  </a:lnTo>
                  <a:lnTo>
                    <a:pt x="55206" y="252321"/>
                  </a:lnTo>
                  <a:lnTo>
                    <a:pt x="55206" y="273554"/>
                  </a:lnTo>
                  <a:lnTo>
                    <a:pt x="286294" y="273554"/>
                  </a:lnTo>
                  <a:lnTo>
                    <a:pt x="286294" y="29974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9" name="object 179"/>
            <p:cNvSpPr/>
            <p:nvPr/>
          </p:nvSpPr>
          <p:spPr>
            <a:xfrm>
              <a:off x="2785288" y="8867488"/>
              <a:ext cx="265430" cy="110489"/>
            </a:xfrm>
            <a:custGeom>
              <a:avLst/>
              <a:gdLst/>
              <a:ahLst/>
              <a:cxnLst/>
              <a:rect l="l" t="t" r="r" b="b"/>
              <a:pathLst>
                <a:path w="265430" h="110490">
                  <a:moveTo>
                    <a:pt x="132707" y="110058"/>
                  </a:moveTo>
                  <a:lnTo>
                    <a:pt x="184198" y="107106"/>
                  </a:lnTo>
                  <a:lnTo>
                    <a:pt x="226399" y="97584"/>
                  </a:lnTo>
                  <a:lnTo>
                    <a:pt x="254931" y="80498"/>
                  </a:lnTo>
                  <a:lnTo>
                    <a:pt x="265415" y="54852"/>
                  </a:lnTo>
                  <a:lnTo>
                    <a:pt x="254931" y="29411"/>
                  </a:lnTo>
                  <a:lnTo>
                    <a:pt x="226399" y="12430"/>
                  </a:lnTo>
                  <a:lnTo>
                    <a:pt x="184198" y="2947"/>
                  </a:lnTo>
                  <a:lnTo>
                    <a:pt x="132707" y="0"/>
                  </a:lnTo>
                  <a:lnTo>
                    <a:pt x="81217" y="2947"/>
                  </a:lnTo>
                  <a:lnTo>
                    <a:pt x="39016" y="12430"/>
                  </a:lnTo>
                  <a:lnTo>
                    <a:pt x="10483" y="29411"/>
                  </a:lnTo>
                  <a:lnTo>
                    <a:pt x="0" y="54852"/>
                  </a:lnTo>
                  <a:lnTo>
                    <a:pt x="10483" y="80498"/>
                  </a:lnTo>
                  <a:lnTo>
                    <a:pt x="39016" y="97584"/>
                  </a:lnTo>
                  <a:lnTo>
                    <a:pt x="81217" y="107106"/>
                  </a:lnTo>
                  <a:lnTo>
                    <a:pt x="132707" y="11005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80" name="object 180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2817846" y="8890490"/>
              <a:ext cx="200300" cy="63699"/>
            </a:xfrm>
            <a:prstGeom prst="rect">
              <a:avLst/>
            </a:prstGeom>
          </p:spPr>
        </p:pic>
        <p:sp>
          <p:nvSpPr>
            <p:cNvPr id="181" name="object 181"/>
            <p:cNvSpPr/>
            <p:nvPr/>
          </p:nvSpPr>
          <p:spPr>
            <a:xfrm>
              <a:off x="2767240" y="8996303"/>
              <a:ext cx="302260" cy="171450"/>
            </a:xfrm>
            <a:custGeom>
              <a:avLst/>
              <a:gdLst/>
              <a:ahLst/>
              <a:cxnLst/>
              <a:rect l="l" t="t" r="r" b="b"/>
              <a:pathLst>
                <a:path w="302260" h="171450">
                  <a:moveTo>
                    <a:pt x="0" y="27249"/>
                  </a:moveTo>
                  <a:lnTo>
                    <a:pt x="301865" y="27249"/>
                  </a:lnTo>
                  <a:lnTo>
                    <a:pt x="301865" y="0"/>
                  </a:lnTo>
                  <a:lnTo>
                    <a:pt x="0" y="0"/>
                  </a:lnTo>
                  <a:lnTo>
                    <a:pt x="0" y="27249"/>
                  </a:lnTo>
                  <a:close/>
                </a:path>
                <a:path w="302260" h="171450">
                  <a:moveTo>
                    <a:pt x="20879" y="170927"/>
                  </a:moveTo>
                  <a:lnTo>
                    <a:pt x="286294" y="170927"/>
                  </a:lnTo>
                  <a:lnTo>
                    <a:pt x="286294" y="144739"/>
                  </a:lnTo>
                  <a:lnTo>
                    <a:pt x="55206" y="144739"/>
                  </a:lnTo>
                  <a:lnTo>
                    <a:pt x="55206" y="123506"/>
                  </a:lnTo>
                  <a:lnTo>
                    <a:pt x="280986" y="123506"/>
                  </a:lnTo>
                  <a:lnTo>
                    <a:pt x="280986" y="51313"/>
                  </a:lnTo>
                  <a:lnTo>
                    <a:pt x="20171" y="51313"/>
                  </a:lnTo>
                  <a:lnTo>
                    <a:pt x="20171" y="77501"/>
                  </a:lnTo>
                  <a:lnTo>
                    <a:pt x="246659" y="77501"/>
                  </a:lnTo>
                  <a:lnTo>
                    <a:pt x="246659" y="98734"/>
                  </a:lnTo>
                  <a:lnTo>
                    <a:pt x="20879" y="98734"/>
                  </a:lnTo>
                  <a:lnTo>
                    <a:pt x="20879" y="170927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2" name="object 182"/>
            <p:cNvSpPr/>
            <p:nvPr/>
          </p:nvSpPr>
          <p:spPr>
            <a:xfrm>
              <a:off x="3192030" y="8876030"/>
              <a:ext cx="302260" cy="280670"/>
            </a:xfrm>
            <a:custGeom>
              <a:avLst/>
              <a:gdLst/>
              <a:ahLst/>
              <a:cxnLst/>
              <a:rect l="l" t="t" r="r" b="b"/>
              <a:pathLst>
                <a:path w="302260" h="280670">
                  <a:moveTo>
                    <a:pt x="281343" y="142240"/>
                  </a:moveTo>
                  <a:lnTo>
                    <a:pt x="55918" y="142240"/>
                  </a:lnTo>
                  <a:lnTo>
                    <a:pt x="55918" y="0"/>
                  </a:lnTo>
                  <a:lnTo>
                    <a:pt x="19812" y="0"/>
                  </a:lnTo>
                  <a:lnTo>
                    <a:pt x="19812" y="142240"/>
                  </a:lnTo>
                  <a:lnTo>
                    <a:pt x="19812" y="175260"/>
                  </a:lnTo>
                  <a:lnTo>
                    <a:pt x="281343" y="175260"/>
                  </a:lnTo>
                  <a:lnTo>
                    <a:pt x="281343" y="142240"/>
                  </a:lnTo>
                  <a:close/>
                </a:path>
                <a:path w="302260" h="280670">
                  <a:moveTo>
                    <a:pt x="301866" y="247319"/>
                  </a:moveTo>
                  <a:lnTo>
                    <a:pt x="0" y="247319"/>
                  </a:lnTo>
                  <a:lnTo>
                    <a:pt x="0" y="280238"/>
                  </a:lnTo>
                  <a:lnTo>
                    <a:pt x="301866" y="280238"/>
                  </a:lnTo>
                  <a:lnTo>
                    <a:pt x="301866" y="24731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3" name="object 183"/>
            <p:cNvSpPr/>
            <p:nvPr/>
          </p:nvSpPr>
          <p:spPr>
            <a:xfrm>
              <a:off x="3192036" y="8875628"/>
              <a:ext cx="302260" cy="280670"/>
            </a:xfrm>
            <a:custGeom>
              <a:avLst/>
              <a:gdLst/>
              <a:ahLst/>
              <a:cxnLst/>
              <a:rect l="l" t="t" r="r" b="b"/>
              <a:pathLst>
                <a:path w="302260" h="280670">
                  <a:moveTo>
                    <a:pt x="19817" y="175527"/>
                  </a:moveTo>
                  <a:lnTo>
                    <a:pt x="281340" y="175527"/>
                  </a:lnTo>
                  <a:lnTo>
                    <a:pt x="281340" y="142616"/>
                  </a:lnTo>
                  <a:lnTo>
                    <a:pt x="55914" y="142616"/>
                  </a:lnTo>
                  <a:lnTo>
                    <a:pt x="55914" y="0"/>
                  </a:lnTo>
                  <a:lnTo>
                    <a:pt x="19817" y="0"/>
                  </a:lnTo>
                  <a:lnTo>
                    <a:pt x="19817" y="175527"/>
                  </a:lnTo>
                  <a:close/>
                </a:path>
                <a:path w="302260" h="280670">
                  <a:moveTo>
                    <a:pt x="0" y="280632"/>
                  </a:moveTo>
                  <a:lnTo>
                    <a:pt x="301865" y="280632"/>
                  </a:lnTo>
                  <a:lnTo>
                    <a:pt x="301865" y="247720"/>
                  </a:lnTo>
                  <a:lnTo>
                    <a:pt x="0" y="247720"/>
                  </a:lnTo>
                  <a:lnTo>
                    <a:pt x="0" y="280632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4" name="object 184"/>
            <p:cNvSpPr/>
            <p:nvPr/>
          </p:nvSpPr>
          <p:spPr>
            <a:xfrm>
              <a:off x="3531414" y="8868550"/>
              <a:ext cx="305435" cy="300990"/>
            </a:xfrm>
            <a:custGeom>
              <a:avLst/>
              <a:gdLst/>
              <a:ahLst/>
              <a:cxnLst/>
              <a:rect l="l" t="t" r="r" b="b"/>
              <a:pathLst>
                <a:path w="305435" h="300990">
                  <a:moveTo>
                    <a:pt x="280278" y="168096"/>
                  </a:moveTo>
                  <a:lnTo>
                    <a:pt x="245951" y="168096"/>
                  </a:lnTo>
                  <a:lnTo>
                    <a:pt x="245951" y="129168"/>
                  </a:lnTo>
                  <a:lnTo>
                    <a:pt x="193576" y="129168"/>
                  </a:lnTo>
                  <a:lnTo>
                    <a:pt x="193576" y="99442"/>
                  </a:lnTo>
                  <a:lnTo>
                    <a:pt x="245951" y="99442"/>
                  </a:lnTo>
                  <a:lnTo>
                    <a:pt x="245951" y="59099"/>
                  </a:lnTo>
                  <a:lnTo>
                    <a:pt x="202423" y="59099"/>
                  </a:lnTo>
                  <a:lnTo>
                    <a:pt x="202423" y="29372"/>
                  </a:lnTo>
                  <a:lnTo>
                    <a:pt x="245951" y="29372"/>
                  </a:lnTo>
                  <a:lnTo>
                    <a:pt x="245951" y="0"/>
                  </a:lnTo>
                  <a:lnTo>
                    <a:pt x="280278" y="0"/>
                  </a:lnTo>
                  <a:lnTo>
                    <a:pt x="280278" y="168096"/>
                  </a:lnTo>
                  <a:close/>
                </a:path>
                <a:path w="305435" h="300990">
                  <a:moveTo>
                    <a:pt x="0" y="155710"/>
                  </a:moveTo>
                  <a:lnTo>
                    <a:pt x="0" y="125629"/>
                  </a:lnTo>
                  <a:lnTo>
                    <a:pt x="20370" y="119331"/>
                  </a:lnTo>
                  <a:lnTo>
                    <a:pt x="36892" y="103910"/>
                  </a:lnTo>
                  <a:lnTo>
                    <a:pt x="47973" y="80592"/>
                  </a:lnTo>
                  <a:lnTo>
                    <a:pt x="52021" y="50605"/>
                  </a:lnTo>
                  <a:lnTo>
                    <a:pt x="52021" y="36804"/>
                  </a:lnTo>
                  <a:lnTo>
                    <a:pt x="0" y="36804"/>
                  </a:lnTo>
                  <a:lnTo>
                    <a:pt x="0" y="7431"/>
                  </a:lnTo>
                  <a:lnTo>
                    <a:pt x="85994" y="7431"/>
                  </a:lnTo>
                  <a:lnTo>
                    <a:pt x="85994" y="43882"/>
                  </a:lnTo>
                  <a:lnTo>
                    <a:pt x="79525" y="88128"/>
                  </a:lnTo>
                  <a:lnTo>
                    <a:pt x="61576" y="123152"/>
                  </a:lnTo>
                  <a:lnTo>
                    <a:pt x="34338" y="146498"/>
                  </a:lnTo>
                  <a:lnTo>
                    <a:pt x="0" y="155710"/>
                  </a:lnTo>
                  <a:close/>
                </a:path>
                <a:path w="305435" h="300990">
                  <a:moveTo>
                    <a:pt x="94841" y="161726"/>
                  </a:moveTo>
                  <a:lnTo>
                    <a:pt x="94841" y="131646"/>
                  </a:lnTo>
                  <a:lnTo>
                    <a:pt x="116633" y="125320"/>
                  </a:lnTo>
                  <a:lnTo>
                    <a:pt x="135936" y="109970"/>
                  </a:lnTo>
                  <a:lnTo>
                    <a:pt x="149732" y="85463"/>
                  </a:lnTo>
                  <a:lnTo>
                    <a:pt x="155002" y="51667"/>
                  </a:lnTo>
                  <a:lnTo>
                    <a:pt x="155002" y="36804"/>
                  </a:lnTo>
                  <a:lnTo>
                    <a:pt x="100150" y="36804"/>
                  </a:lnTo>
                  <a:lnTo>
                    <a:pt x="100150" y="7431"/>
                  </a:lnTo>
                  <a:lnTo>
                    <a:pt x="188975" y="7431"/>
                  </a:lnTo>
                  <a:lnTo>
                    <a:pt x="188975" y="44943"/>
                  </a:lnTo>
                  <a:lnTo>
                    <a:pt x="181333" y="93547"/>
                  </a:lnTo>
                  <a:lnTo>
                    <a:pt x="160753" y="129876"/>
                  </a:lnTo>
                  <a:lnTo>
                    <a:pt x="130750" y="152934"/>
                  </a:lnTo>
                  <a:lnTo>
                    <a:pt x="94841" y="161726"/>
                  </a:lnTo>
                  <a:close/>
                </a:path>
                <a:path w="305435" h="300990">
                  <a:moveTo>
                    <a:pt x="16986" y="298326"/>
                  </a:moveTo>
                  <a:lnTo>
                    <a:pt x="16986" y="266476"/>
                  </a:lnTo>
                  <a:lnTo>
                    <a:pt x="41233" y="257867"/>
                  </a:lnTo>
                  <a:lnTo>
                    <a:pt x="62062" y="238475"/>
                  </a:lnTo>
                  <a:lnTo>
                    <a:pt x="77252" y="210789"/>
                  </a:lnTo>
                  <a:lnTo>
                    <a:pt x="84579" y="177297"/>
                  </a:lnTo>
                  <a:lnTo>
                    <a:pt x="118198" y="182251"/>
                  </a:lnTo>
                  <a:lnTo>
                    <a:pt x="116772" y="193460"/>
                  </a:lnTo>
                  <a:lnTo>
                    <a:pt x="116738" y="193725"/>
                  </a:lnTo>
                  <a:lnTo>
                    <a:pt x="114590" y="204237"/>
                  </a:lnTo>
                  <a:lnTo>
                    <a:pt x="114482" y="204767"/>
                  </a:lnTo>
                  <a:lnTo>
                    <a:pt x="111430" y="215345"/>
                  </a:lnTo>
                  <a:lnTo>
                    <a:pt x="107581" y="225426"/>
                  </a:lnTo>
                  <a:lnTo>
                    <a:pt x="141200" y="252321"/>
                  </a:lnTo>
                  <a:lnTo>
                    <a:pt x="93426" y="252321"/>
                  </a:lnTo>
                  <a:lnTo>
                    <a:pt x="77600" y="270557"/>
                  </a:lnTo>
                  <a:lnTo>
                    <a:pt x="59187" y="284613"/>
                  </a:lnTo>
                  <a:lnTo>
                    <a:pt x="38783" y="294024"/>
                  </a:lnTo>
                  <a:lnTo>
                    <a:pt x="16986" y="298326"/>
                  </a:lnTo>
                  <a:close/>
                </a:path>
                <a:path w="305435" h="300990">
                  <a:moveTo>
                    <a:pt x="212559" y="265061"/>
                  </a:moveTo>
                  <a:lnTo>
                    <a:pt x="157125" y="265061"/>
                  </a:lnTo>
                  <a:lnTo>
                    <a:pt x="177618" y="253637"/>
                  </a:lnTo>
                  <a:lnTo>
                    <a:pt x="194991" y="233919"/>
                  </a:lnTo>
                  <a:lnTo>
                    <a:pt x="207587" y="207831"/>
                  </a:lnTo>
                  <a:lnTo>
                    <a:pt x="213747" y="177297"/>
                  </a:lnTo>
                  <a:lnTo>
                    <a:pt x="247720" y="182251"/>
                  </a:lnTo>
                  <a:lnTo>
                    <a:pt x="246272" y="193460"/>
                  </a:lnTo>
                  <a:lnTo>
                    <a:pt x="244093" y="204237"/>
                  </a:lnTo>
                  <a:lnTo>
                    <a:pt x="241251" y="214549"/>
                  </a:lnTo>
                  <a:lnTo>
                    <a:pt x="237812" y="224364"/>
                  </a:lnTo>
                  <a:lnTo>
                    <a:pt x="273547" y="251259"/>
                  </a:lnTo>
                  <a:lnTo>
                    <a:pt x="224010" y="251259"/>
                  </a:lnTo>
                  <a:lnTo>
                    <a:pt x="212559" y="265061"/>
                  </a:lnTo>
                  <a:close/>
                </a:path>
                <a:path w="305435" h="300990">
                  <a:moveTo>
                    <a:pt x="284879" y="300450"/>
                  </a:moveTo>
                  <a:lnTo>
                    <a:pt x="224010" y="251259"/>
                  </a:lnTo>
                  <a:lnTo>
                    <a:pt x="273547" y="251259"/>
                  </a:lnTo>
                  <a:lnTo>
                    <a:pt x="305050" y="274970"/>
                  </a:lnTo>
                  <a:lnTo>
                    <a:pt x="284879" y="300450"/>
                  </a:lnTo>
                  <a:close/>
                </a:path>
                <a:path w="305435" h="300990">
                  <a:moveTo>
                    <a:pt x="147217" y="298326"/>
                  </a:moveTo>
                  <a:lnTo>
                    <a:pt x="93426" y="252321"/>
                  </a:lnTo>
                  <a:lnTo>
                    <a:pt x="141200" y="252321"/>
                  </a:lnTo>
                  <a:lnTo>
                    <a:pt x="157125" y="265061"/>
                  </a:lnTo>
                  <a:lnTo>
                    <a:pt x="212559" y="265061"/>
                  </a:lnTo>
                  <a:lnTo>
                    <a:pt x="208328" y="270159"/>
                  </a:lnTo>
                  <a:lnTo>
                    <a:pt x="189860" y="284613"/>
                  </a:lnTo>
                  <a:lnTo>
                    <a:pt x="169268" y="294157"/>
                  </a:lnTo>
                  <a:lnTo>
                    <a:pt x="147217" y="29832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5" name="object 185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3527874" y="8865010"/>
              <a:ext cx="287356" cy="175174"/>
            </a:xfrm>
            <a:prstGeom prst="rect">
              <a:avLst/>
            </a:prstGeom>
          </p:spPr>
        </p:pic>
        <p:sp>
          <p:nvSpPr>
            <p:cNvPr id="186" name="object 186"/>
            <p:cNvSpPr/>
            <p:nvPr/>
          </p:nvSpPr>
          <p:spPr>
            <a:xfrm>
              <a:off x="3548400" y="9045847"/>
              <a:ext cx="288290" cy="123189"/>
            </a:xfrm>
            <a:custGeom>
              <a:avLst/>
              <a:gdLst/>
              <a:ahLst/>
              <a:cxnLst/>
              <a:rect l="l" t="t" r="r" b="b"/>
              <a:pathLst>
                <a:path w="288289" h="123190">
                  <a:moveTo>
                    <a:pt x="288064" y="97672"/>
                  </a:moveTo>
                  <a:lnTo>
                    <a:pt x="220825" y="47066"/>
                  </a:lnTo>
                  <a:lnTo>
                    <a:pt x="224264" y="37252"/>
                  </a:lnTo>
                  <a:lnTo>
                    <a:pt x="227107" y="26939"/>
                  </a:lnTo>
                  <a:lnTo>
                    <a:pt x="229285" y="16162"/>
                  </a:lnTo>
                  <a:lnTo>
                    <a:pt x="230734" y="4954"/>
                  </a:lnTo>
                  <a:lnTo>
                    <a:pt x="196761" y="0"/>
                  </a:lnTo>
                  <a:lnTo>
                    <a:pt x="190601" y="30533"/>
                  </a:lnTo>
                  <a:lnTo>
                    <a:pt x="178005" y="56621"/>
                  </a:lnTo>
                  <a:lnTo>
                    <a:pt x="160631" y="76340"/>
                  </a:lnTo>
                  <a:lnTo>
                    <a:pt x="140139" y="87763"/>
                  </a:lnTo>
                  <a:lnTo>
                    <a:pt x="90595" y="48128"/>
                  </a:lnTo>
                  <a:lnTo>
                    <a:pt x="94443" y="38048"/>
                  </a:lnTo>
                  <a:lnTo>
                    <a:pt x="97495" y="27470"/>
                  </a:lnTo>
                  <a:lnTo>
                    <a:pt x="99751" y="16428"/>
                  </a:lnTo>
                  <a:lnTo>
                    <a:pt x="101211" y="4954"/>
                  </a:lnTo>
                  <a:lnTo>
                    <a:pt x="67592" y="0"/>
                  </a:lnTo>
                  <a:lnTo>
                    <a:pt x="60265" y="33492"/>
                  </a:lnTo>
                  <a:lnTo>
                    <a:pt x="45076" y="61178"/>
                  </a:lnTo>
                  <a:lnTo>
                    <a:pt x="24246" y="80570"/>
                  </a:lnTo>
                  <a:lnTo>
                    <a:pt x="0" y="89179"/>
                  </a:lnTo>
                  <a:lnTo>
                    <a:pt x="0" y="121029"/>
                  </a:lnTo>
                  <a:lnTo>
                    <a:pt x="21797" y="116727"/>
                  </a:lnTo>
                  <a:lnTo>
                    <a:pt x="42201" y="107316"/>
                  </a:lnTo>
                  <a:lnTo>
                    <a:pt x="60614" y="93260"/>
                  </a:lnTo>
                  <a:lnTo>
                    <a:pt x="76439" y="75024"/>
                  </a:lnTo>
                  <a:lnTo>
                    <a:pt x="130230" y="121029"/>
                  </a:lnTo>
                  <a:lnTo>
                    <a:pt x="152282" y="116860"/>
                  </a:lnTo>
                  <a:lnTo>
                    <a:pt x="172873" y="107316"/>
                  </a:lnTo>
                  <a:lnTo>
                    <a:pt x="191342" y="92862"/>
                  </a:lnTo>
                  <a:lnTo>
                    <a:pt x="207023" y="73962"/>
                  </a:lnTo>
                  <a:lnTo>
                    <a:pt x="267892" y="123152"/>
                  </a:lnTo>
                  <a:lnTo>
                    <a:pt x="288064" y="97672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87" name="object 187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6796835" y="8859702"/>
              <a:ext cx="1297703" cy="314605"/>
            </a:xfrm>
            <a:prstGeom prst="rect">
              <a:avLst/>
            </a:prstGeom>
          </p:spPr>
        </p:pic>
        <p:sp>
          <p:nvSpPr>
            <p:cNvPr id="188" name="object 188"/>
            <p:cNvSpPr/>
            <p:nvPr/>
          </p:nvSpPr>
          <p:spPr>
            <a:xfrm>
              <a:off x="3872915" y="8868550"/>
              <a:ext cx="302260" cy="302260"/>
            </a:xfrm>
            <a:custGeom>
              <a:avLst/>
              <a:gdLst/>
              <a:ahLst/>
              <a:cxnLst/>
              <a:rect l="l" t="t" r="r" b="b"/>
              <a:pathLst>
                <a:path w="302260" h="302259">
                  <a:moveTo>
                    <a:pt x="259399" y="302219"/>
                  </a:moveTo>
                  <a:lnTo>
                    <a:pt x="224364" y="302219"/>
                  </a:lnTo>
                  <a:lnTo>
                    <a:pt x="224364" y="0"/>
                  </a:lnTo>
                  <a:lnTo>
                    <a:pt x="259399" y="0"/>
                  </a:lnTo>
                  <a:lnTo>
                    <a:pt x="259399" y="122444"/>
                  </a:lnTo>
                  <a:lnTo>
                    <a:pt x="301865" y="122444"/>
                  </a:lnTo>
                  <a:lnTo>
                    <a:pt x="301865" y="156064"/>
                  </a:lnTo>
                  <a:lnTo>
                    <a:pt x="259399" y="156064"/>
                  </a:lnTo>
                  <a:lnTo>
                    <a:pt x="259399" y="302219"/>
                  </a:lnTo>
                  <a:close/>
                </a:path>
                <a:path w="302260" h="302259">
                  <a:moveTo>
                    <a:pt x="118198" y="284171"/>
                  </a:moveTo>
                  <a:lnTo>
                    <a:pt x="0" y="284171"/>
                  </a:lnTo>
                  <a:lnTo>
                    <a:pt x="0" y="10970"/>
                  </a:lnTo>
                  <a:lnTo>
                    <a:pt x="174466" y="10970"/>
                  </a:lnTo>
                  <a:lnTo>
                    <a:pt x="174466" y="42820"/>
                  </a:lnTo>
                  <a:lnTo>
                    <a:pt x="35742" y="42820"/>
                  </a:lnTo>
                  <a:lnTo>
                    <a:pt x="35742" y="252321"/>
                  </a:lnTo>
                  <a:lnTo>
                    <a:pt x="198176" y="252321"/>
                  </a:lnTo>
                  <a:lnTo>
                    <a:pt x="198176" y="269661"/>
                  </a:lnTo>
                  <a:lnTo>
                    <a:pt x="181997" y="275810"/>
                  </a:lnTo>
                  <a:lnTo>
                    <a:pt x="162168" y="280367"/>
                  </a:lnTo>
                  <a:lnTo>
                    <a:pt x="140349" y="283198"/>
                  </a:lnTo>
                  <a:lnTo>
                    <a:pt x="118198" y="284171"/>
                  </a:lnTo>
                  <a:close/>
                </a:path>
                <a:path w="302260" h="302259">
                  <a:moveTo>
                    <a:pt x="198176" y="252321"/>
                  </a:moveTo>
                  <a:lnTo>
                    <a:pt x="119967" y="252321"/>
                  </a:lnTo>
                  <a:lnTo>
                    <a:pt x="141693" y="251298"/>
                  </a:lnTo>
                  <a:lnTo>
                    <a:pt x="162920" y="248384"/>
                  </a:lnTo>
                  <a:lnTo>
                    <a:pt x="182224" y="243811"/>
                  </a:lnTo>
                  <a:lnTo>
                    <a:pt x="198176" y="237812"/>
                  </a:lnTo>
                  <a:lnTo>
                    <a:pt x="198176" y="25232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9" name="object 189"/>
            <p:cNvSpPr/>
            <p:nvPr/>
          </p:nvSpPr>
          <p:spPr>
            <a:xfrm>
              <a:off x="3872915" y="8868550"/>
              <a:ext cx="302260" cy="302260"/>
            </a:xfrm>
            <a:custGeom>
              <a:avLst/>
              <a:gdLst/>
              <a:ahLst/>
              <a:cxnLst/>
              <a:rect l="l" t="t" r="r" b="b"/>
              <a:pathLst>
                <a:path w="302260" h="302259">
                  <a:moveTo>
                    <a:pt x="301865" y="122444"/>
                  </a:moveTo>
                  <a:lnTo>
                    <a:pt x="259399" y="122444"/>
                  </a:lnTo>
                  <a:lnTo>
                    <a:pt x="259399" y="0"/>
                  </a:lnTo>
                  <a:lnTo>
                    <a:pt x="224364" y="0"/>
                  </a:lnTo>
                  <a:lnTo>
                    <a:pt x="224364" y="302219"/>
                  </a:lnTo>
                  <a:lnTo>
                    <a:pt x="259399" y="302219"/>
                  </a:lnTo>
                  <a:lnTo>
                    <a:pt x="259399" y="156064"/>
                  </a:lnTo>
                  <a:lnTo>
                    <a:pt x="301865" y="156064"/>
                  </a:lnTo>
                  <a:lnTo>
                    <a:pt x="301865" y="122444"/>
                  </a:lnTo>
                  <a:close/>
                </a:path>
                <a:path w="302260" h="302259">
                  <a:moveTo>
                    <a:pt x="35742" y="252321"/>
                  </a:moveTo>
                  <a:lnTo>
                    <a:pt x="35742" y="42820"/>
                  </a:lnTo>
                  <a:lnTo>
                    <a:pt x="174466" y="42820"/>
                  </a:lnTo>
                  <a:lnTo>
                    <a:pt x="174466" y="10970"/>
                  </a:lnTo>
                  <a:lnTo>
                    <a:pt x="0" y="10970"/>
                  </a:lnTo>
                  <a:lnTo>
                    <a:pt x="0" y="284171"/>
                  </a:lnTo>
                  <a:lnTo>
                    <a:pt x="118198" y="284171"/>
                  </a:lnTo>
                  <a:lnTo>
                    <a:pt x="140349" y="283198"/>
                  </a:lnTo>
                  <a:lnTo>
                    <a:pt x="162168" y="280367"/>
                  </a:lnTo>
                  <a:lnTo>
                    <a:pt x="181997" y="275810"/>
                  </a:lnTo>
                  <a:lnTo>
                    <a:pt x="198176" y="269661"/>
                  </a:lnTo>
                  <a:lnTo>
                    <a:pt x="198176" y="237812"/>
                  </a:lnTo>
                  <a:lnTo>
                    <a:pt x="182224" y="243811"/>
                  </a:lnTo>
                  <a:lnTo>
                    <a:pt x="162920" y="248384"/>
                  </a:lnTo>
                  <a:lnTo>
                    <a:pt x="141693" y="251298"/>
                  </a:lnTo>
                  <a:lnTo>
                    <a:pt x="119967" y="252321"/>
                  </a:lnTo>
                  <a:lnTo>
                    <a:pt x="35742" y="252321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0" name="object 190"/>
            <p:cNvSpPr/>
            <p:nvPr/>
          </p:nvSpPr>
          <p:spPr>
            <a:xfrm>
              <a:off x="4204855" y="8868409"/>
              <a:ext cx="278765" cy="298450"/>
            </a:xfrm>
            <a:custGeom>
              <a:avLst/>
              <a:gdLst/>
              <a:ahLst/>
              <a:cxnLst/>
              <a:rect l="l" t="t" r="r" b="b"/>
              <a:pathLst>
                <a:path w="278764" h="298450">
                  <a:moveTo>
                    <a:pt x="169862" y="7620"/>
                  </a:moveTo>
                  <a:lnTo>
                    <a:pt x="0" y="7620"/>
                  </a:lnTo>
                  <a:lnTo>
                    <a:pt x="0" y="38100"/>
                  </a:lnTo>
                  <a:lnTo>
                    <a:pt x="0" y="140970"/>
                  </a:lnTo>
                  <a:lnTo>
                    <a:pt x="0" y="171450"/>
                  </a:lnTo>
                  <a:lnTo>
                    <a:pt x="169862" y="171450"/>
                  </a:lnTo>
                  <a:lnTo>
                    <a:pt x="169862" y="140970"/>
                  </a:lnTo>
                  <a:lnTo>
                    <a:pt x="34328" y="140970"/>
                  </a:lnTo>
                  <a:lnTo>
                    <a:pt x="34328" y="38100"/>
                  </a:lnTo>
                  <a:lnTo>
                    <a:pt x="135178" y="38100"/>
                  </a:lnTo>
                  <a:lnTo>
                    <a:pt x="135178" y="140639"/>
                  </a:lnTo>
                  <a:lnTo>
                    <a:pt x="169862" y="140639"/>
                  </a:lnTo>
                  <a:lnTo>
                    <a:pt x="169862" y="38100"/>
                  </a:lnTo>
                  <a:lnTo>
                    <a:pt x="169862" y="7620"/>
                  </a:lnTo>
                  <a:close/>
                </a:path>
                <a:path w="278764" h="298450">
                  <a:moveTo>
                    <a:pt x="271780" y="0"/>
                  </a:moveTo>
                  <a:lnTo>
                    <a:pt x="237109" y="0"/>
                  </a:lnTo>
                  <a:lnTo>
                    <a:pt x="237109" y="34290"/>
                  </a:lnTo>
                  <a:lnTo>
                    <a:pt x="187553" y="34290"/>
                  </a:lnTo>
                  <a:lnTo>
                    <a:pt x="187553" y="64770"/>
                  </a:lnTo>
                  <a:lnTo>
                    <a:pt x="237109" y="64770"/>
                  </a:lnTo>
                  <a:lnTo>
                    <a:pt x="237109" y="107950"/>
                  </a:lnTo>
                  <a:lnTo>
                    <a:pt x="187553" y="107950"/>
                  </a:lnTo>
                  <a:lnTo>
                    <a:pt x="187553" y="138430"/>
                  </a:lnTo>
                  <a:lnTo>
                    <a:pt x="237109" y="138430"/>
                  </a:lnTo>
                  <a:lnTo>
                    <a:pt x="237109" y="224790"/>
                  </a:lnTo>
                  <a:lnTo>
                    <a:pt x="271780" y="224790"/>
                  </a:lnTo>
                  <a:lnTo>
                    <a:pt x="271780" y="138430"/>
                  </a:lnTo>
                  <a:lnTo>
                    <a:pt x="271780" y="107950"/>
                  </a:lnTo>
                  <a:lnTo>
                    <a:pt x="271780" y="64770"/>
                  </a:lnTo>
                  <a:lnTo>
                    <a:pt x="271780" y="34290"/>
                  </a:lnTo>
                  <a:lnTo>
                    <a:pt x="271780" y="0"/>
                  </a:lnTo>
                  <a:close/>
                </a:path>
                <a:path w="278764" h="298450">
                  <a:moveTo>
                    <a:pt x="278155" y="266700"/>
                  </a:moveTo>
                  <a:lnTo>
                    <a:pt x="50253" y="266700"/>
                  </a:lnTo>
                  <a:lnTo>
                    <a:pt x="50253" y="200660"/>
                  </a:lnTo>
                  <a:lnTo>
                    <a:pt x="14503" y="200660"/>
                  </a:lnTo>
                  <a:lnTo>
                    <a:pt x="14503" y="266700"/>
                  </a:lnTo>
                  <a:lnTo>
                    <a:pt x="14503" y="298450"/>
                  </a:lnTo>
                  <a:lnTo>
                    <a:pt x="278155" y="298450"/>
                  </a:lnTo>
                  <a:lnTo>
                    <a:pt x="278155" y="2667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1" name="object 191"/>
            <p:cNvSpPr/>
            <p:nvPr/>
          </p:nvSpPr>
          <p:spPr>
            <a:xfrm>
              <a:off x="4204861" y="8868550"/>
              <a:ext cx="278765" cy="298450"/>
            </a:xfrm>
            <a:custGeom>
              <a:avLst/>
              <a:gdLst/>
              <a:ahLst/>
              <a:cxnLst/>
              <a:rect l="l" t="t" r="r" b="b"/>
              <a:pathLst>
                <a:path w="278764" h="298450">
                  <a:moveTo>
                    <a:pt x="237104" y="224718"/>
                  </a:moveTo>
                  <a:lnTo>
                    <a:pt x="271785" y="224718"/>
                  </a:lnTo>
                  <a:lnTo>
                    <a:pt x="271785" y="0"/>
                  </a:lnTo>
                  <a:lnTo>
                    <a:pt x="237104" y="0"/>
                  </a:lnTo>
                  <a:lnTo>
                    <a:pt x="237104" y="33619"/>
                  </a:lnTo>
                  <a:lnTo>
                    <a:pt x="187560" y="33619"/>
                  </a:lnTo>
                  <a:lnTo>
                    <a:pt x="187560" y="64761"/>
                  </a:lnTo>
                  <a:lnTo>
                    <a:pt x="237104" y="64761"/>
                  </a:lnTo>
                  <a:lnTo>
                    <a:pt x="237104" y="107227"/>
                  </a:lnTo>
                  <a:lnTo>
                    <a:pt x="187560" y="107227"/>
                  </a:lnTo>
                  <a:lnTo>
                    <a:pt x="187560" y="138369"/>
                  </a:lnTo>
                  <a:lnTo>
                    <a:pt x="237104" y="138369"/>
                  </a:lnTo>
                  <a:lnTo>
                    <a:pt x="237104" y="224718"/>
                  </a:lnTo>
                  <a:close/>
                </a:path>
                <a:path w="278764" h="298450">
                  <a:moveTo>
                    <a:pt x="169865" y="7431"/>
                  </a:moveTo>
                  <a:lnTo>
                    <a:pt x="0" y="7431"/>
                  </a:lnTo>
                  <a:lnTo>
                    <a:pt x="0" y="170927"/>
                  </a:lnTo>
                  <a:lnTo>
                    <a:pt x="169865" y="170927"/>
                  </a:lnTo>
                  <a:lnTo>
                    <a:pt x="169865" y="7431"/>
                  </a:lnTo>
                  <a:close/>
                </a:path>
                <a:path w="278764" h="298450">
                  <a:moveTo>
                    <a:pt x="135184" y="140493"/>
                  </a:moveTo>
                  <a:lnTo>
                    <a:pt x="34327" y="140493"/>
                  </a:lnTo>
                  <a:lnTo>
                    <a:pt x="34327" y="37865"/>
                  </a:lnTo>
                  <a:lnTo>
                    <a:pt x="135184" y="37865"/>
                  </a:lnTo>
                  <a:lnTo>
                    <a:pt x="135184" y="140493"/>
                  </a:lnTo>
                  <a:close/>
                </a:path>
                <a:path w="278764" h="298450">
                  <a:moveTo>
                    <a:pt x="50251" y="266830"/>
                  </a:moveTo>
                  <a:lnTo>
                    <a:pt x="50251" y="200300"/>
                  </a:lnTo>
                  <a:lnTo>
                    <a:pt x="14509" y="200300"/>
                  </a:lnTo>
                  <a:lnTo>
                    <a:pt x="14509" y="298326"/>
                  </a:lnTo>
                  <a:lnTo>
                    <a:pt x="278155" y="298326"/>
                  </a:lnTo>
                  <a:lnTo>
                    <a:pt x="278155" y="266830"/>
                  </a:lnTo>
                  <a:lnTo>
                    <a:pt x="50251" y="266830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2" name="object 192"/>
            <p:cNvSpPr/>
            <p:nvPr/>
          </p:nvSpPr>
          <p:spPr>
            <a:xfrm>
              <a:off x="4627524" y="8868409"/>
              <a:ext cx="305435" cy="298450"/>
            </a:xfrm>
            <a:custGeom>
              <a:avLst/>
              <a:gdLst/>
              <a:ahLst/>
              <a:cxnLst/>
              <a:rect l="l" t="t" r="r" b="b"/>
              <a:pathLst>
                <a:path w="305435" h="298450">
                  <a:moveTo>
                    <a:pt x="176593" y="87909"/>
                  </a:moveTo>
                  <a:lnTo>
                    <a:pt x="142265" y="87909"/>
                  </a:lnTo>
                  <a:lnTo>
                    <a:pt x="142265" y="145592"/>
                  </a:lnTo>
                  <a:lnTo>
                    <a:pt x="176593" y="145592"/>
                  </a:lnTo>
                  <a:lnTo>
                    <a:pt x="176593" y="87909"/>
                  </a:lnTo>
                  <a:close/>
                </a:path>
                <a:path w="305435" h="298450">
                  <a:moveTo>
                    <a:pt x="176593" y="58420"/>
                  </a:moveTo>
                  <a:lnTo>
                    <a:pt x="34328" y="58420"/>
                  </a:lnTo>
                  <a:lnTo>
                    <a:pt x="34328" y="5080"/>
                  </a:lnTo>
                  <a:lnTo>
                    <a:pt x="0" y="5080"/>
                  </a:lnTo>
                  <a:lnTo>
                    <a:pt x="0" y="58420"/>
                  </a:lnTo>
                  <a:lnTo>
                    <a:pt x="0" y="87630"/>
                  </a:lnTo>
                  <a:lnTo>
                    <a:pt x="0" y="146050"/>
                  </a:lnTo>
                  <a:lnTo>
                    <a:pt x="0" y="175260"/>
                  </a:lnTo>
                  <a:lnTo>
                    <a:pt x="176593" y="175260"/>
                  </a:lnTo>
                  <a:lnTo>
                    <a:pt x="176593" y="146050"/>
                  </a:lnTo>
                  <a:lnTo>
                    <a:pt x="34328" y="146050"/>
                  </a:lnTo>
                  <a:lnTo>
                    <a:pt x="34328" y="87630"/>
                  </a:lnTo>
                  <a:lnTo>
                    <a:pt x="176593" y="87630"/>
                  </a:lnTo>
                  <a:lnTo>
                    <a:pt x="176593" y="58420"/>
                  </a:lnTo>
                  <a:close/>
                </a:path>
                <a:path w="305435" h="298450">
                  <a:moveTo>
                    <a:pt x="176593" y="5461"/>
                  </a:moveTo>
                  <a:lnTo>
                    <a:pt x="142265" y="5461"/>
                  </a:lnTo>
                  <a:lnTo>
                    <a:pt x="142265" y="58178"/>
                  </a:lnTo>
                  <a:lnTo>
                    <a:pt x="176593" y="58178"/>
                  </a:lnTo>
                  <a:lnTo>
                    <a:pt x="176593" y="5461"/>
                  </a:lnTo>
                  <a:close/>
                </a:path>
                <a:path w="305435" h="298450">
                  <a:moveTo>
                    <a:pt x="271081" y="266700"/>
                  </a:moveTo>
                  <a:lnTo>
                    <a:pt x="45656" y="266700"/>
                  </a:lnTo>
                  <a:lnTo>
                    <a:pt x="45656" y="201930"/>
                  </a:lnTo>
                  <a:lnTo>
                    <a:pt x="10261" y="201930"/>
                  </a:lnTo>
                  <a:lnTo>
                    <a:pt x="10261" y="266700"/>
                  </a:lnTo>
                  <a:lnTo>
                    <a:pt x="10261" y="298450"/>
                  </a:lnTo>
                  <a:lnTo>
                    <a:pt x="271081" y="298450"/>
                  </a:lnTo>
                  <a:lnTo>
                    <a:pt x="271081" y="266700"/>
                  </a:lnTo>
                  <a:close/>
                </a:path>
                <a:path w="305435" h="298450">
                  <a:moveTo>
                    <a:pt x="305409" y="73660"/>
                  </a:moveTo>
                  <a:lnTo>
                    <a:pt x="262940" y="73660"/>
                  </a:lnTo>
                  <a:lnTo>
                    <a:pt x="262940" y="0"/>
                  </a:lnTo>
                  <a:lnTo>
                    <a:pt x="227901" y="0"/>
                  </a:lnTo>
                  <a:lnTo>
                    <a:pt x="227901" y="73660"/>
                  </a:lnTo>
                  <a:lnTo>
                    <a:pt x="227901" y="106680"/>
                  </a:lnTo>
                  <a:lnTo>
                    <a:pt x="227901" y="224790"/>
                  </a:lnTo>
                  <a:lnTo>
                    <a:pt x="262940" y="224790"/>
                  </a:lnTo>
                  <a:lnTo>
                    <a:pt x="262940" y="106680"/>
                  </a:lnTo>
                  <a:lnTo>
                    <a:pt x="305409" y="106680"/>
                  </a:lnTo>
                  <a:lnTo>
                    <a:pt x="305409" y="736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3" name="object 193"/>
            <p:cNvSpPr/>
            <p:nvPr/>
          </p:nvSpPr>
          <p:spPr>
            <a:xfrm>
              <a:off x="4627533" y="8868550"/>
              <a:ext cx="305435" cy="298450"/>
            </a:xfrm>
            <a:custGeom>
              <a:avLst/>
              <a:gdLst/>
              <a:ahLst/>
              <a:cxnLst/>
              <a:rect l="l" t="t" r="r" b="b"/>
              <a:pathLst>
                <a:path w="305435" h="298450">
                  <a:moveTo>
                    <a:pt x="262938" y="72900"/>
                  </a:moveTo>
                  <a:lnTo>
                    <a:pt x="262938" y="0"/>
                  </a:lnTo>
                  <a:lnTo>
                    <a:pt x="227903" y="0"/>
                  </a:lnTo>
                  <a:lnTo>
                    <a:pt x="227903" y="224364"/>
                  </a:lnTo>
                  <a:lnTo>
                    <a:pt x="262938" y="224364"/>
                  </a:lnTo>
                  <a:lnTo>
                    <a:pt x="262938" y="106520"/>
                  </a:lnTo>
                  <a:lnTo>
                    <a:pt x="305404" y="106520"/>
                  </a:lnTo>
                  <a:lnTo>
                    <a:pt x="305404" y="72900"/>
                  </a:lnTo>
                  <a:lnTo>
                    <a:pt x="262938" y="72900"/>
                  </a:lnTo>
                  <a:close/>
                </a:path>
                <a:path w="305435" h="298450">
                  <a:moveTo>
                    <a:pt x="176589" y="5308"/>
                  </a:moveTo>
                  <a:lnTo>
                    <a:pt x="142262" y="5308"/>
                  </a:lnTo>
                  <a:lnTo>
                    <a:pt x="142262" y="58037"/>
                  </a:lnTo>
                  <a:lnTo>
                    <a:pt x="34327" y="58037"/>
                  </a:lnTo>
                  <a:lnTo>
                    <a:pt x="34327" y="5308"/>
                  </a:lnTo>
                  <a:lnTo>
                    <a:pt x="0" y="5308"/>
                  </a:lnTo>
                  <a:lnTo>
                    <a:pt x="0" y="175527"/>
                  </a:lnTo>
                  <a:lnTo>
                    <a:pt x="176589" y="175527"/>
                  </a:lnTo>
                  <a:lnTo>
                    <a:pt x="176589" y="5308"/>
                  </a:lnTo>
                  <a:close/>
                </a:path>
                <a:path w="305435" h="298450">
                  <a:moveTo>
                    <a:pt x="34327" y="145447"/>
                  </a:moveTo>
                  <a:lnTo>
                    <a:pt x="34327" y="87763"/>
                  </a:lnTo>
                  <a:lnTo>
                    <a:pt x="142262" y="87763"/>
                  </a:lnTo>
                  <a:lnTo>
                    <a:pt x="142262" y="145447"/>
                  </a:lnTo>
                  <a:lnTo>
                    <a:pt x="34327" y="145447"/>
                  </a:lnTo>
                  <a:close/>
                </a:path>
                <a:path w="305435" h="298450">
                  <a:moveTo>
                    <a:pt x="45651" y="201715"/>
                  </a:moveTo>
                  <a:lnTo>
                    <a:pt x="10262" y="201715"/>
                  </a:lnTo>
                  <a:lnTo>
                    <a:pt x="10262" y="298326"/>
                  </a:lnTo>
                  <a:lnTo>
                    <a:pt x="271077" y="298326"/>
                  </a:lnTo>
                  <a:lnTo>
                    <a:pt x="271077" y="266476"/>
                  </a:lnTo>
                  <a:lnTo>
                    <a:pt x="45651" y="266476"/>
                  </a:lnTo>
                  <a:lnTo>
                    <a:pt x="45651" y="201715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4" name="object 194"/>
            <p:cNvSpPr/>
            <p:nvPr/>
          </p:nvSpPr>
          <p:spPr>
            <a:xfrm>
              <a:off x="4950269" y="8879840"/>
              <a:ext cx="302260" cy="276860"/>
            </a:xfrm>
            <a:custGeom>
              <a:avLst/>
              <a:gdLst/>
              <a:ahLst/>
              <a:cxnLst/>
              <a:rect l="l" t="t" r="r" b="b"/>
              <a:pathLst>
                <a:path w="302260" h="276859">
                  <a:moveTo>
                    <a:pt x="285584" y="146050"/>
                  </a:moveTo>
                  <a:lnTo>
                    <a:pt x="55562" y="146050"/>
                  </a:lnTo>
                  <a:lnTo>
                    <a:pt x="55562" y="31750"/>
                  </a:lnTo>
                  <a:lnTo>
                    <a:pt x="282054" y="31750"/>
                  </a:lnTo>
                  <a:lnTo>
                    <a:pt x="282054" y="0"/>
                  </a:lnTo>
                  <a:lnTo>
                    <a:pt x="19824" y="0"/>
                  </a:lnTo>
                  <a:lnTo>
                    <a:pt x="19824" y="31750"/>
                  </a:lnTo>
                  <a:lnTo>
                    <a:pt x="19824" y="146050"/>
                  </a:lnTo>
                  <a:lnTo>
                    <a:pt x="19824" y="177800"/>
                  </a:lnTo>
                  <a:lnTo>
                    <a:pt x="285584" y="177800"/>
                  </a:lnTo>
                  <a:lnTo>
                    <a:pt x="285584" y="146050"/>
                  </a:lnTo>
                  <a:close/>
                </a:path>
                <a:path w="302260" h="276859">
                  <a:moveTo>
                    <a:pt x="301866" y="243509"/>
                  </a:moveTo>
                  <a:lnTo>
                    <a:pt x="0" y="243509"/>
                  </a:lnTo>
                  <a:lnTo>
                    <a:pt x="0" y="276428"/>
                  </a:lnTo>
                  <a:lnTo>
                    <a:pt x="301866" y="276428"/>
                  </a:lnTo>
                  <a:lnTo>
                    <a:pt x="301866" y="24350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5" name="object 195"/>
            <p:cNvSpPr/>
            <p:nvPr/>
          </p:nvSpPr>
          <p:spPr>
            <a:xfrm>
              <a:off x="4950278" y="8879520"/>
              <a:ext cx="302260" cy="276860"/>
            </a:xfrm>
            <a:custGeom>
              <a:avLst/>
              <a:gdLst/>
              <a:ahLst/>
              <a:cxnLst/>
              <a:rect l="l" t="t" r="r" b="b"/>
              <a:pathLst>
                <a:path w="302260" h="276859">
                  <a:moveTo>
                    <a:pt x="19817" y="178359"/>
                  </a:moveTo>
                  <a:lnTo>
                    <a:pt x="285586" y="178359"/>
                  </a:lnTo>
                  <a:lnTo>
                    <a:pt x="285586" y="145801"/>
                  </a:lnTo>
                  <a:lnTo>
                    <a:pt x="55560" y="145801"/>
                  </a:lnTo>
                  <a:lnTo>
                    <a:pt x="55560" y="32557"/>
                  </a:lnTo>
                  <a:lnTo>
                    <a:pt x="282048" y="32557"/>
                  </a:lnTo>
                  <a:lnTo>
                    <a:pt x="282048" y="0"/>
                  </a:lnTo>
                  <a:lnTo>
                    <a:pt x="19817" y="0"/>
                  </a:lnTo>
                  <a:lnTo>
                    <a:pt x="19817" y="178359"/>
                  </a:lnTo>
                  <a:close/>
                </a:path>
                <a:path w="302260" h="276859">
                  <a:moveTo>
                    <a:pt x="0" y="276739"/>
                  </a:moveTo>
                  <a:lnTo>
                    <a:pt x="301865" y="276739"/>
                  </a:lnTo>
                  <a:lnTo>
                    <a:pt x="301865" y="243828"/>
                  </a:lnTo>
                  <a:lnTo>
                    <a:pt x="0" y="243828"/>
                  </a:lnTo>
                  <a:lnTo>
                    <a:pt x="0" y="276739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6" name="object 196"/>
            <p:cNvSpPr/>
            <p:nvPr/>
          </p:nvSpPr>
          <p:spPr>
            <a:xfrm>
              <a:off x="5288948" y="8868550"/>
              <a:ext cx="276860" cy="302260"/>
            </a:xfrm>
            <a:custGeom>
              <a:avLst/>
              <a:gdLst/>
              <a:ahLst/>
              <a:cxnLst/>
              <a:rect l="l" t="t" r="r" b="b"/>
              <a:pathLst>
                <a:path w="276860" h="302259">
                  <a:moveTo>
                    <a:pt x="276739" y="302219"/>
                  </a:moveTo>
                  <a:lnTo>
                    <a:pt x="241704" y="302219"/>
                  </a:lnTo>
                  <a:lnTo>
                    <a:pt x="241704" y="0"/>
                  </a:lnTo>
                  <a:lnTo>
                    <a:pt x="276739" y="0"/>
                  </a:lnTo>
                  <a:lnTo>
                    <a:pt x="276739" y="302219"/>
                  </a:lnTo>
                  <a:close/>
                </a:path>
                <a:path w="276860" h="302259">
                  <a:moveTo>
                    <a:pt x="0" y="284171"/>
                  </a:moveTo>
                  <a:lnTo>
                    <a:pt x="0" y="248782"/>
                  </a:lnTo>
                  <a:lnTo>
                    <a:pt x="27960" y="236409"/>
                  </a:lnTo>
                  <a:lnTo>
                    <a:pt x="51221" y="210195"/>
                  </a:lnTo>
                  <a:lnTo>
                    <a:pt x="69627" y="172166"/>
                  </a:lnTo>
                  <a:lnTo>
                    <a:pt x="83019" y="124345"/>
                  </a:lnTo>
                  <a:lnTo>
                    <a:pt x="91240" y="68758"/>
                  </a:lnTo>
                  <a:lnTo>
                    <a:pt x="94067" y="8847"/>
                  </a:lnTo>
                  <a:lnTo>
                    <a:pt x="94133" y="7431"/>
                  </a:lnTo>
                  <a:lnTo>
                    <a:pt x="129876" y="8847"/>
                  </a:lnTo>
                  <a:lnTo>
                    <a:pt x="128942" y="42737"/>
                  </a:lnTo>
                  <a:lnTo>
                    <a:pt x="126647" y="74802"/>
                  </a:lnTo>
                  <a:lnTo>
                    <a:pt x="122959" y="104944"/>
                  </a:lnTo>
                  <a:lnTo>
                    <a:pt x="117844" y="133061"/>
                  </a:lnTo>
                  <a:lnTo>
                    <a:pt x="148367" y="173758"/>
                  </a:lnTo>
                  <a:lnTo>
                    <a:pt x="106873" y="173758"/>
                  </a:lnTo>
                  <a:lnTo>
                    <a:pt x="87487" y="218580"/>
                  </a:lnTo>
                  <a:lnTo>
                    <a:pt x="62991" y="252586"/>
                  </a:lnTo>
                  <a:lnTo>
                    <a:pt x="33718" y="274782"/>
                  </a:lnTo>
                  <a:lnTo>
                    <a:pt x="0" y="284171"/>
                  </a:lnTo>
                  <a:close/>
                </a:path>
                <a:path w="276860" h="302259">
                  <a:moveTo>
                    <a:pt x="187206" y="283463"/>
                  </a:moveTo>
                  <a:lnTo>
                    <a:pt x="106873" y="173758"/>
                  </a:lnTo>
                  <a:lnTo>
                    <a:pt x="148367" y="173758"/>
                  </a:lnTo>
                  <a:lnTo>
                    <a:pt x="215517" y="263292"/>
                  </a:lnTo>
                  <a:lnTo>
                    <a:pt x="187206" y="28346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7" name="object 197"/>
            <p:cNvSpPr/>
            <p:nvPr/>
          </p:nvSpPr>
          <p:spPr>
            <a:xfrm>
              <a:off x="5288948" y="8868550"/>
              <a:ext cx="276860" cy="302260"/>
            </a:xfrm>
            <a:custGeom>
              <a:avLst/>
              <a:gdLst/>
              <a:ahLst/>
              <a:cxnLst/>
              <a:rect l="l" t="t" r="r" b="b"/>
              <a:pathLst>
                <a:path w="276860" h="302259">
                  <a:moveTo>
                    <a:pt x="241704" y="0"/>
                  </a:moveTo>
                  <a:lnTo>
                    <a:pt x="241704" y="302219"/>
                  </a:lnTo>
                  <a:lnTo>
                    <a:pt x="276739" y="302219"/>
                  </a:lnTo>
                  <a:lnTo>
                    <a:pt x="276739" y="0"/>
                  </a:lnTo>
                  <a:lnTo>
                    <a:pt x="241704" y="0"/>
                  </a:lnTo>
                  <a:close/>
                </a:path>
                <a:path w="276860" h="302259">
                  <a:moveTo>
                    <a:pt x="129876" y="8847"/>
                  </a:moveTo>
                  <a:lnTo>
                    <a:pt x="94133" y="7431"/>
                  </a:lnTo>
                  <a:lnTo>
                    <a:pt x="91240" y="68758"/>
                  </a:lnTo>
                  <a:lnTo>
                    <a:pt x="83019" y="124345"/>
                  </a:lnTo>
                  <a:lnTo>
                    <a:pt x="69627" y="172166"/>
                  </a:lnTo>
                  <a:lnTo>
                    <a:pt x="51221" y="210195"/>
                  </a:lnTo>
                  <a:lnTo>
                    <a:pt x="27960" y="236409"/>
                  </a:lnTo>
                  <a:lnTo>
                    <a:pt x="0" y="248782"/>
                  </a:lnTo>
                  <a:lnTo>
                    <a:pt x="0" y="284171"/>
                  </a:lnTo>
                  <a:lnTo>
                    <a:pt x="33718" y="274782"/>
                  </a:lnTo>
                  <a:lnTo>
                    <a:pt x="62991" y="252586"/>
                  </a:lnTo>
                  <a:lnTo>
                    <a:pt x="87487" y="218580"/>
                  </a:lnTo>
                  <a:lnTo>
                    <a:pt x="106873" y="173758"/>
                  </a:lnTo>
                  <a:lnTo>
                    <a:pt x="187206" y="283463"/>
                  </a:lnTo>
                  <a:lnTo>
                    <a:pt x="215517" y="263291"/>
                  </a:lnTo>
                  <a:lnTo>
                    <a:pt x="117844" y="133061"/>
                  </a:lnTo>
                  <a:lnTo>
                    <a:pt x="122959" y="104944"/>
                  </a:lnTo>
                  <a:lnTo>
                    <a:pt x="126647" y="74802"/>
                  </a:lnTo>
                  <a:lnTo>
                    <a:pt x="128942" y="42737"/>
                  </a:lnTo>
                  <a:lnTo>
                    <a:pt x="129876" y="8847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8" name="object 198"/>
            <p:cNvSpPr/>
            <p:nvPr/>
          </p:nvSpPr>
          <p:spPr>
            <a:xfrm>
              <a:off x="5708713" y="8879840"/>
              <a:ext cx="302260" cy="276860"/>
            </a:xfrm>
            <a:custGeom>
              <a:avLst/>
              <a:gdLst/>
              <a:ahLst/>
              <a:cxnLst/>
              <a:rect l="l" t="t" r="r" b="b"/>
              <a:pathLst>
                <a:path w="302260" h="276859">
                  <a:moveTo>
                    <a:pt x="301866" y="243840"/>
                  </a:moveTo>
                  <a:lnTo>
                    <a:pt x="168452" y="243840"/>
                  </a:lnTo>
                  <a:lnTo>
                    <a:pt x="168452" y="170180"/>
                  </a:lnTo>
                  <a:lnTo>
                    <a:pt x="285584" y="170180"/>
                  </a:lnTo>
                  <a:lnTo>
                    <a:pt x="285584" y="138430"/>
                  </a:lnTo>
                  <a:lnTo>
                    <a:pt x="55562" y="138430"/>
                  </a:lnTo>
                  <a:lnTo>
                    <a:pt x="55562" y="31750"/>
                  </a:lnTo>
                  <a:lnTo>
                    <a:pt x="282054" y="31750"/>
                  </a:lnTo>
                  <a:lnTo>
                    <a:pt x="282054" y="0"/>
                  </a:lnTo>
                  <a:lnTo>
                    <a:pt x="19812" y="0"/>
                  </a:lnTo>
                  <a:lnTo>
                    <a:pt x="19812" y="31750"/>
                  </a:lnTo>
                  <a:lnTo>
                    <a:pt x="19812" y="138430"/>
                  </a:lnTo>
                  <a:lnTo>
                    <a:pt x="19812" y="170180"/>
                  </a:lnTo>
                  <a:lnTo>
                    <a:pt x="132702" y="170180"/>
                  </a:lnTo>
                  <a:lnTo>
                    <a:pt x="132702" y="243840"/>
                  </a:lnTo>
                  <a:lnTo>
                    <a:pt x="0" y="243840"/>
                  </a:lnTo>
                  <a:lnTo>
                    <a:pt x="0" y="276860"/>
                  </a:lnTo>
                  <a:lnTo>
                    <a:pt x="301866" y="276860"/>
                  </a:lnTo>
                  <a:lnTo>
                    <a:pt x="301866" y="2438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9" name="object 199"/>
            <p:cNvSpPr/>
            <p:nvPr/>
          </p:nvSpPr>
          <p:spPr>
            <a:xfrm>
              <a:off x="5708719" y="8879520"/>
              <a:ext cx="302260" cy="276860"/>
            </a:xfrm>
            <a:custGeom>
              <a:avLst/>
              <a:gdLst/>
              <a:ahLst/>
              <a:cxnLst/>
              <a:rect l="l" t="t" r="r" b="b"/>
              <a:pathLst>
                <a:path w="302260" h="276859">
                  <a:moveTo>
                    <a:pt x="168450" y="244182"/>
                  </a:moveTo>
                  <a:lnTo>
                    <a:pt x="168450" y="170927"/>
                  </a:lnTo>
                  <a:lnTo>
                    <a:pt x="285586" y="170927"/>
                  </a:lnTo>
                  <a:lnTo>
                    <a:pt x="285586" y="138369"/>
                  </a:lnTo>
                  <a:lnTo>
                    <a:pt x="55560" y="138369"/>
                  </a:lnTo>
                  <a:lnTo>
                    <a:pt x="55560" y="32557"/>
                  </a:lnTo>
                  <a:lnTo>
                    <a:pt x="282048" y="32557"/>
                  </a:lnTo>
                  <a:lnTo>
                    <a:pt x="282048" y="0"/>
                  </a:lnTo>
                  <a:lnTo>
                    <a:pt x="19817" y="0"/>
                  </a:lnTo>
                  <a:lnTo>
                    <a:pt x="19817" y="170927"/>
                  </a:lnTo>
                  <a:lnTo>
                    <a:pt x="132707" y="170927"/>
                  </a:lnTo>
                  <a:lnTo>
                    <a:pt x="132707" y="244182"/>
                  </a:lnTo>
                  <a:lnTo>
                    <a:pt x="0" y="244182"/>
                  </a:lnTo>
                  <a:lnTo>
                    <a:pt x="0" y="276739"/>
                  </a:lnTo>
                  <a:lnTo>
                    <a:pt x="301865" y="276739"/>
                  </a:lnTo>
                  <a:lnTo>
                    <a:pt x="301865" y="244182"/>
                  </a:lnTo>
                  <a:lnTo>
                    <a:pt x="168450" y="244182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0" name="object 200"/>
            <p:cNvSpPr/>
            <p:nvPr/>
          </p:nvSpPr>
          <p:spPr>
            <a:xfrm>
              <a:off x="6042081" y="8866780"/>
              <a:ext cx="302260" cy="300990"/>
            </a:xfrm>
            <a:custGeom>
              <a:avLst/>
              <a:gdLst/>
              <a:ahLst/>
              <a:cxnLst/>
              <a:rect l="l" t="t" r="r" b="b"/>
              <a:pathLst>
                <a:path w="302260" h="300990">
                  <a:moveTo>
                    <a:pt x="150755" y="116428"/>
                  </a:moveTo>
                  <a:lnTo>
                    <a:pt x="99005" y="113127"/>
                  </a:lnTo>
                  <a:lnTo>
                    <a:pt x="56577" y="102759"/>
                  </a:lnTo>
                  <a:lnTo>
                    <a:pt x="27885" y="84628"/>
                  </a:lnTo>
                  <a:lnTo>
                    <a:pt x="17340" y="58037"/>
                  </a:lnTo>
                  <a:lnTo>
                    <a:pt x="27885" y="31650"/>
                  </a:lnTo>
                  <a:lnTo>
                    <a:pt x="56577" y="13624"/>
                  </a:lnTo>
                  <a:lnTo>
                    <a:pt x="99005" y="3295"/>
                  </a:lnTo>
                  <a:lnTo>
                    <a:pt x="150755" y="0"/>
                  </a:lnTo>
                  <a:lnTo>
                    <a:pt x="202506" y="3295"/>
                  </a:lnTo>
                  <a:lnTo>
                    <a:pt x="244934" y="13624"/>
                  </a:lnTo>
                  <a:lnTo>
                    <a:pt x="267183" y="27603"/>
                  </a:lnTo>
                  <a:lnTo>
                    <a:pt x="150755" y="27603"/>
                  </a:lnTo>
                  <a:lnTo>
                    <a:pt x="113470" y="29422"/>
                  </a:lnTo>
                  <a:lnTo>
                    <a:pt x="82853" y="34990"/>
                  </a:lnTo>
                  <a:lnTo>
                    <a:pt x="62123" y="44473"/>
                  </a:lnTo>
                  <a:lnTo>
                    <a:pt x="54498" y="58037"/>
                  </a:lnTo>
                  <a:lnTo>
                    <a:pt x="62123" y="71750"/>
                  </a:lnTo>
                  <a:lnTo>
                    <a:pt x="82853" y="81217"/>
                  </a:lnTo>
                  <a:lnTo>
                    <a:pt x="113470" y="86702"/>
                  </a:lnTo>
                  <a:lnTo>
                    <a:pt x="150755" y="88471"/>
                  </a:lnTo>
                  <a:lnTo>
                    <a:pt x="267545" y="88471"/>
                  </a:lnTo>
                  <a:lnTo>
                    <a:pt x="244934" y="102759"/>
                  </a:lnTo>
                  <a:lnTo>
                    <a:pt x="202506" y="113127"/>
                  </a:lnTo>
                  <a:lnTo>
                    <a:pt x="150755" y="116428"/>
                  </a:lnTo>
                  <a:close/>
                </a:path>
                <a:path w="302260" h="300990">
                  <a:moveTo>
                    <a:pt x="267545" y="88471"/>
                  </a:moveTo>
                  <a:lnTo>
                    <a:pt x="150755" y="88471"/>
                  </a:lnTo>
                  <a:lnTo>
                    <a:pt x="188041" y="86702"/>
                  </a:lnTo>
                  <a:lnTo>
                    <a:pt x="218657" y="81217"/>
                  </a:lnTo>
                  <a:lnTo>
                    <a:pt x="239388" y="71750"/>
                  </a:lnTo>
                  <a:lnTo>
                    <a:pt x="247013" y="58037"/>
                  </a:lnTo>
                  <a:lnTo>
                    <a:pt x="239388" y="44473"/>
                  </a:lnTo>
                  <a:lnTo>
                    <a:pt x="218657" y="34990"/>
                  </a:lnTo>
                  <a:lnTo>
                    <a:pt x="188041" y="29422"/>
                  </a:lnTo>
                  <a:lnTo>
                    <a:pt x="150755" y="27603"/>
                  </a:lnTo>
                  <a:lnTo>
                    <a:pt x="267183" y="27603"/>
                  </a:lnTo>
                  <a:lnTo>
                    <a:pt x="273626" y="31650"/>
                  </a:lnTo>
                  <a:lnTo>
                    <a:pt x="284171" y="58037"/>
                  </a:lnTo>
                  <a:lnTo>
                    <a:pt x="273626" y="84628"/>
                  </a:lnTo>
                  <a:lnTo>
                    <a:pt x="267545" y="88471"/>
                  </a:lnTo>
                  <a:close/>
                </a:path>
                <a:path w="302260" h="300990">
                  <a:moveTo>
                    <a:pt x="301865" y="166680"/>
                  </a:moveTo>
                  <a:lnTo>
                    <a:pt x="0" y="166680"/>
                  </a:lnTo>
                  <a:lnTo>
                    <a:pt x="0" y="138369"/>
                  </a:lnTo>
                  <a:lnTo>
                    <a:pt x="301865" y="138369"/>
                  </a:lnTo>
                  <a:lnTo>
                    <a:pt x="301865" y="166680"/>
                  </a:lnTo>
                  <a:close/>
                </a:path>
                <a:path w="302260" h="300990">
                  <a:moveTo>
                    <a:pt x="168096" y="197822"/>
                  </a:moveTo>
                  <a:lnTo>
                    <a:pt x="133415" y="197822"/>
                  </a:lnTo>
                  <a:lnTo>
                    <a:pt x="133415" y="166680"/>
                  </a:lnTo>
                  <a:lnTo>
                    <a:pt x="168096" y="166680"/>
                  </a:lnTo>
                  <a:lnTo>
                    <a:pt x="168096" y="197822"/>
                  </a:lnTo>
                  <a:close/>
                </a:path>
                <a:path w="302260" h="300990">
                  <a:moveTo>
                    <a:pt x="280632" y="300450"/>
                  </a:moveTo>
                  <a:lnTo>
                    <a:pt x="20879" y="300450"/>
                  </a:lnTo>
                  <a:lnTo>
                    <a:pt x="20879" y="197822"/>
                  </a:lnTo>
                  <a:lnTo>
                    <a:pt x="280632" y="197822"/>
                  </a:lnTo>
                  <a:lnTo>
                    <a:pt x="280632" y="225779"/>
                  </a:lnTo>
                  <a:lnTo>
                    <a:pt x="55914" y="225779"/>
                  </a:lnTo>
                  <a:lnTo>
                    <a:pt x="55914" y="272493"/>
                  </a:lnTo>
                  <a:lnTo>
                    <a:pt x="280632" y="272493"/>
                  </a:lnTo>
                  <a:lnTo>
                    <a:pt x="280632" y="300450"/>
                  </a:lnTo>
                  <a:close/>
                </a:path>
                <a:path w="302260" h="300990">
                  <a:moveTo>
                    <a:pt x="280632" y="272493"/>
                  </a:moveTo>
                  <a:lnTo>
                    <a:pt x="245951" y="272493"/>
                  </a:lnTo>
                  <a:lnTo>
                    <a:pt x="245951" y="225779"/>
                  </a:lnTo>
                  <a:lnTo>
                    <a:pt x="280632" y="225779"/>
                  </a:lnTo>
                  <a:lnTo>
                    <a:pt x="280632" y="27249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1" name="object 201"/>
            <p:cNvSpPr/>
            <p:nvPr/>
          </p:nvSpPr>
          <p:spPr>
            <a:xfrm>
              <a:off x="6059422" y="8866780"/>
              <a:ext cx="267335" cy="116839"/>
            </a:xfrm>
            <a:custGeom>
              <a:avLst/>
              <a:gdLst/>
              <a:ahLst/>
              <a:cxnLst/>
              <a:rect l="l" t="t" r="r" b="b"/>
              <a:pathLst>
                <a:path w="267335" h="116840">
                  <a:moveTo>
                    <a:pt x="133415" y="116428"/>
                  </a:moveTo>
                  <a:lnTo>
                    <a:pt x="185165" y="113127"/>
                  </a:lnTo>
                  <a:lnTo>
                    <a:pt x="227593" y="102759"/>
                  </a:lnTo>
                  <a:lnTo>
                    <a:pt x="256286" y="84628"/>
                  </a:lnTo>
                  <a:lnTo>
                    <a:pt x="266830" y="58037"/>
                  </a:lnTo>
                  <a:lnTo>
                    <a:pt x="256286" y="31650"/>
                  </a:lnTo>
                  <a:lnTo>
                    <a:pt x="227593" y="13624"/>
                  </a:lnTo>
                  <a:lnTo>
                    <a:pt x="185165" y="3295"/>
                  </a:lnTo>
                  <a:lnTo>
                    <a:pt x="133415" y="0"/>
                  </a:lnTo>
                  <a:lnTo>
                    <a:pt x="81664" y="3295"/>
                  </a:lnTo>
                  <a:lnTo>
                    <a:pt x="39237" y="13624"/>
                  </a:lnTo>
                  <a:lnTo>
                    <a:pt x="10544" y="31650"/>
                  </a:lnTo>
                  <a:lnTo>
                    <a:pt x="0" y="58037"/>
                  </a:lnTo>
                  <a:lnTo>
                    <a:pt x="10544" y="84628"/>
                  </a:lnTo>
                  <a:lnTo>
                    <a:pt x="39237" y="102759"/>
                  </a:lnTo>
                  <a:lnTo>
                    <a:pt x="81664" y="113127"/>
                  </a:lnTo>
                  <a:lnTo>
                    <a:pt x="133415" y="11642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2" name="object 202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6093041" y="8890844"/>
              <a:ext cx="199592" cy="67946"/>
            </a:xfrm>
            <a:prstGeom prst="rect">
              <a:avLst/>
            </a:prstGeom>
          </p:spPr>
        </p:pic>
        <p:sp>
          <p:nvSpPr>
            <p:cNvPr id="203" name="object 203"/>
            <p:cNvSpPr/>
            <p:nvPr/>
          </p:nvSpPr>
          <p:spPr>
            <a:xfrm>
              <a:off x="6042081" y="9005150"/>
              <a:ext cx="302260" cy="162560"/>
            </a:xfrm>
            <a:custGeom>
              <a:avLst/>
              <a:gdLst/>
              <a:ahLst/>
              <a:cxnLst/>
              <a:rect l="l" t="t" r="r" b="b"/>
              <a:pathLst>
                <a:path w="302260" h="162559">
                  <a:moveTo>
                    <a:pt x="301865" y="28310"/>
                  </a:moveTo>
                  <a:lnTo>
                    <a:pt x="301865" y="0"/>
                  </a:lnTo>
                  <a:lnTo>
                    <a:pt x="0" y="0"/>
                  </a:lnTo>
                  <a:lnTo>
                    <a:pt x="0" y="28310"/>
                  </a:lnTo>
                  <a:lnTo>
                    <a:pt x="133415" y="28310"/>
                  </a:lnTo>
                  <a:lnTo>
                    <a:pt x="133415" y="59453"/>
                  </a:lnTo>
                  <a:lnTo>
                    <a:pt x="20879" y="59453"/>
                  </a:lnTo>
                  <a:lnTo>
                    <a:pt x="20879" y="162080"/>
                  </a:lnTo>
                  <a:lnTo>
                    <a:pt x="280632" y="162080"/>
                  </a:lnTo>
                  <a:lnTo>
                    <a:pt x="280632" y="59453"/>
                  </a:lnTo>
                  <a:lnTo>
                    <a:pt x="168096" y="59453"/>
                  </a:lnTo>
                  <a:lnTo>
                    <a:pt x="168096" y="28310"/>
                  </a:lnTo>
                  <a:lnTo>
                    <a:pt x="301865" y="28310"/>
                  </a:lnTo>
                  <a:close/>
                </a:path>
                <a:path w="302260" h="162559">
                  <a:moveTo>
                    <a:pt x="245951" y="134123"/>
                  </a:moveTo>
                  <a:lnTo>
                    <a:pt x="55914" y="134123"/>
                  </a:lnTo>
                  <a:lnTo>
                    <a:pt x="55914" y="87410"/>
                  </a:lnTo>
                  <a:lnTo>
                    <a:pt x="245951" y="87410"/>
                  </a:lnTo>
                  <a:lnTo>
                    <a:pt x="245951" y="134123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4" name="object 204"/>
            <p:cNvSpPr/>
            <p:nvPr/>
          </p:nvSpPr>
          <p:spPr>
            <a:xfrm>
              <a:off x="6375443" y="8867488"/>
              <a:ext cx="302260" cy="300355"/>
            </a:xfrm>
            <a:custGeom>
              <a:avLst/>
              <a:gdLst/>
              <a:ahLst/>
              <a:cxnLst/>
              <a:rect l="l" t="t" r="r" b="b"/>
              <a:pathLst>
                <a:path w="302259" h="300354">
                  <a:moveTo>
                    <a:pt x="150755" y="110058"/>
                  </a:moveTo>
                  <a:lnTo>
                    <a:pt x="99265" y="107106"/>
                  </a:lnTo>
                  <a:lnTo>
                    <a:pt x="57064" y="97584"/>
                  </a:lnTo>
                  <a:lnTo>
                    <a:pt x="28532" y="80498"/>
                  </a:lnTo>
                  <a:lnTo>
                    <a:pt x="18048" y="54852"/>
                  </a:lnTo>
                  <a:lnTo>
                    <a:pt x="28532" y="29411"/>
                  </a:lnTo>
                  <a:lnTo>
                    <a:pt x="57064" y="12430"/>
                  </a:lnTo>
                  <a:lnTo>
                    <a:pt x="99265" y="2947"/>
                  </a:lnTo>
                  <a:lnTo>
                    <a:pt x="150755" y="0"/>
                  </a:lnTo>
                  <a:lnTo>
                    <a:pt x="202246" y="2947"/>
                  </a:lnTo>
                  <a:lnTo>
                    <a:pt x="244447" y="12430"/>
                  </a:lnTo>
                  <a:lnTo>
                    <a:pt x="268157" y="26541"/>
                  </a:lnTo>
                  <a:lnTo>
                    <a:pt x="150755" y="26541"/>
                  </a:lnTo>
                  <a:lnTo>
                    <a:pt x="113415" y="28178"/>
                  </a:lnTo>
                  <a:lnTo>
                    <a:pt x="82676" y="33265"/>
                  </a:lnTo>
                  <a:lnTo>
                    <a:pt x="61825" y="42068"/>
                  </a:lnTo>
                  <a:lnTo>
                    <a:pt x="54144" y="54852"/>
                  </a:lnTo>
                  <a:lnTo>
                    <a:pt x="61825" y="67785"/>
                  </a:lnTo>
                  <a:lnTo>
                    <a:pt x="82676" y="76572"/>
                  </a:lnTo>
                  <a:lnTo>
                    <a:pt x="113415" y="81576"/>
                  </a:lnTo>
                  <a:lnTo>
                    <a:pt x="150755" y="83163"/>
                  </a:lnTo>
                  <a:lnTo>
                    <a:pt x="268529" y="83163"/>
                  </a:lnTo>
                  <a:lnTo>
                    <a:pt x="244447" y="97584"/>
                  </a:lnTo>
                  <a:lnTo>
                    <a:pt x="202246" y="107106"/>
                  </a:lnTo>
                  <a:lnTo>
                    <a:pt x="150755" y="110058"/>
                  </a:lnTo>
                  <a:close/>
                </a:path>
                <a:path w="302259" h="300354">
                  <a:moveTo>
                    <a:pt x="268529" y="83163"/>
                  </a:moveTo>
                  <a:lnTo>
                    <a:pt x="150755" y="83163"/>
                  </a:lnTo>
                  <a:lnTo>
                    <a:pt x="188096" y="81576"/>
                  </a:lnTo>
                  <a:lnTo>
                    <a:pt x="218834" y="76572"/>
                  </a:lnTo>
                  <a:lnTo>
                    <a:pt x="239686" y="67785"/>
                  </a:lnTo>
                  <a:lnTo>
                    <a:pt x="247367" y="54852"/>
                  </a:lnTo>
                  <a:lnTo>
                    <a:pt x="239686" y="42068"/>
                  </a:lnTo>
                  <a:lnTo>
                    <a:pt x="218834" y="33265"/>
                  </a:lnTo>
                  <a:lnTo>
                    <a:pt x="188096" y="28178"/>
                  </a:lnTo>
                  <a:lnTo>
                    <a:pt x="150755" y="26541"/>
                  </a:lnTo>
                  <a:lnTo>
                    <a:pt x="268157" y="26541"/>
                  </a:lnTo>
                  <a:lnTo>
                    <a:pt x="272979" y="29411"/>
                  </a:lnTo>
                  <a:lnTo>
                    <a:pt x="283463" y="54852"/>
                  </a:lnTo>
                  <a:lnTo>
                    <a:pt x="272979" y="80498"/>
                  </a:lnTo>
                  <a:lnTo>
                    <a:pt x="268529" y="83163"/>
                  </a:lnTo>
                  <a:close/>
                </a:path>
                <a:path w="302259" h="300354">
                  <a:moveTo>
                    <a:pt x="301865" y="156064"/>
                  </a:moveTo>
                  <a:lnTo>
                    <a:pt x="0" y="156064"/>
                  </a:lnTo>
                  <a:lnTo>
                    <a:pt x="0" y="128814"/>
                  </a:lnTo>
                  <a:lnTo>
                    <a:pt x="301865" y="128814"/>
                  </a:lnTo>
                  <a:lnTo>
                    <a:pt x="301865" y="156064"/>
                  </a:lnTo>
                  <a:close/>
                </a:path>
                <a:path w="302259" h="300354">
                  <a:moveTo>
                    <a:pt x="286294" y="299742"/>
                  </a:moveTo>
                  <a:lnTo>
                    <a:pt x="20879" y="299742"/>
                  </a:lnTo>
                  <a:lnTo>
                    <a:pt x="20879" y="227549"/>
                  </a:lnTo>
                  <a:lnTo>
                    <a:pt x="246659" y="227549"/>
                  </a:lnTo>
                  <a:lnTo>
                    <a:pt x="246659" y="206316"/>
                  </a:lnTo>
                  <a:lnTo>
                    <a:pt x="20171" y="206316"/>
                  </a:lnTo>
                  <a:lnTo>
                    <a:pt x="20171" y="180128"/>
                  </a:lnTo>
                  <a:lnTo>
                    <a:pt x="280986" y="180128"/>
                  </a:lnTo>
                  <a:lnTo>
                    <a:pt x="280986" y="252321"/>
                  </a:lnTo>
                  <a:lnTo>
                    <a:pt x="55206" y="252321"/>
                  </a:lnTo>
                  <a:lnTo>
                    <a:pt x="55206" y="273554"/>
                  </a:lnTo>
                  <a:lnTo>
                    <a:pt x="286294" y="273554"/>
                  </a:lnTo>
                  <a:lnTo>
                    <a:pt x="286294" y="29974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5" name="object 205"/>
            <p:cNvSpPr/>
            <p:nvPr/>
          </p:nvSpPr>
          <p:spPr>
            <a:xfrm>
              <a:off x="6393491" y="8867488"/>
              <a:ext cx="265430" cy="110489"/>
            </a:xfrm>
            <a:custGeom>
              <a:avLst/>
              <a:gdLst/>
              <a:ahLst/>
              <a:cxnLst/>
              <a:rect l="l" t="t" r="r" b="b"/>
              <a:pathLst>
                <a:path w="265429" h="110490">
                  <a:moveTo>
                    <a:pt x="132707" y="110058"/>
                  </a:moveTo>
                  <a:lnTo>
                    <a:pt x="184198" y="107106"/>
                  </a:lnTo>
                  <a:lnTo>
                    <a:pt x="226399" y="97584"/>
                  </a:lnTo>
                  <a:lnTo>
                    <a:pt x="254931" y="80498"/>
                  </a:lnTo>
                  <a:lnTo>
                    <a:pt x="265415" y="54852"/>
                  </a:lnTo>
                  <a:lnTo>
                    <a:pt x="254931" y="29411"/>
                  </a:lnTo>
                  <a:lnTo>
                    <a:pt x="226399" y="12430"/>
                  </a:lnTo>
                  <a:lnTo>
                    <a:pt x="184198" y="2947"/>
                  </a:lnTo>
                  <a:lnTo>
                    <a:pt x="132707" y="0"/>
                  </a:lnTo>
                  <a:lnTo>
                    <a:pt x="81217" y="2947"/>
                  </a:lnTo>
                  <a:lnTo>
                    <a:pt x="39016" y="12430"/>
                  </a:lnTo>
                  <a:lnTo>
                    <a:pt x="10483" y="29411"/>
                  </a:lnTo>
                  <a:lnTo>
                    <a:pt x="0" y="54852"/>
                  </a:lnTo>
                  <a:lnTo>
                    <a:pt x="10483" y="80498"/>
                  </a:lnTo>
                  <a:lnTo>
                    <a:pt x="39016" y="97584"/>
                  </a:lnTo>
                  <a:lnTo>
                    <a:pt x="81217" y="107106"/>
                  </a:lnTo>
                  <a:lnTo>
                    <a:pt x="132707" y="11005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6" name="object 206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6426048" y="8890490"/>
              <a:ext cx="200300" cy="63699"/>
            </a:xfrm>
            <a:prstGeom prst="rect">
              <a:avLst/>
            </a:prstGeom>
          </p:spPr>
        </p:pic>
        <p:sp>
          <p:nvSpPr>
            <p:cNvPr id="207" name="object 207"/>
            <p:cNvSpPr/>
            <p:nvPr/>
          </p:nvSpPr>
          <p:spPr>
            <a:xfrm>
              <a:off x="6375443" y="8996303"/>
              <a:ext cx="302260" cy="171450"/>
            </a:xfrm>
            <a:custGeom>
              <a:avLst/>
              <a:gdLst/>
              <a:ahLst/>
              <a:cxnLst/>
              <a:rect l="l" t="t" r="r" b="b"/>
              <a:pathLst>
                <a:path w="302259" h="171450">
                  <a:moveTo>
                    <a:pt x="0" y="27249"/>
                  </a:moveTo>
                  <a:lnTo>
                    <a:pt x="301865" y="27249"/>
                  </a:lnTo>
                  <a:lnTo>
                    <a:pt x="301865" y="0"/>
                  </a:lnTo>
                  <a:lnTo>
                    <a:pt x="0" y="0"/>
                  </a:lnTo>
                  <a:lnTo>
                    <a:pt x="0" y="27249"/>
                  </a:lnTo>
                  <a:close/>
                </a:path>
                <a:path w="302259" h="171450">
                  <a:moveTo>
                    <a:pt x="20879" y="170927"/>
                  </a:moveTo>
                  <a:lnTo>
                    <a:pt x="286294" y="170927"/>
                  </a:lnTo>
                  <a:lnTo>
                    <a:pt x="286294" y="144739"/>
                  </a:lnTo>
                  <a:lnTo>
                    <a:pt x="55206" y="144739"/>
                  </a:lnTo>
                  <a:lnTo>
                    <a:pt x="55206" y="123506"/>
                  </a:lnTo>
                  <a:lnTo>
                    <a:pt x="280986" y="123506"/>
                  </a:lnTo>
                  <a:lnTo>
                    <a:pt x="280986" y="51313"/>
                  </a:lnTo>
                  <a:lnTo>
                    <a:pt x="20171" y="51313"/>
                  </a:lnTo>
                  <a:lnTo>
                    <a:pt x="20171" y="77501"/>
                  </a:lnTo>
                  <a:lnTo>
                    <a:pt x="246659" y="77501"/>
                  </a:lnTo>
                  <a:lnTo>
                    <a:pt x="246659" y="98734"/>
                  </a:lnTo>
                  <a:lnTo>
                    <a:pt x="20879" y="98734"/>
                  </a:lnTo>
                  <a:lnTo>
                    <a:pt x="20879" y="170927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8" name="object 208"/>
            <p:cNvSpPr/>
            <p:nvPr/>
          </p:nvSpPr>
          <p:spPr>
            <a:xfrm>
              <a:off x="8133821" y="8873858"/>
              <a:ext cx="302260" cy="282575"/>
            </a:xfrm>
            <a:custGeom>
              <a:avLst/>
              <a:gdLst/>
              <a:ahLst/>
              <a:cxnLst/>
              <a:rect l="l" t="t" r="r" b="b"/>
              <a:pathLst>
                <a:path w="302259" h="282575">
                  <a:moveTo>
                    <a:pt x="104396" y="250198"/>
                  </a:moveTo>
                  <a:lnTo>
                    <a:pt x="69361" y="250198"/>
                  </a:lnTo>
                  <a:lnTo>
                    <a:pt x="69361" y="168450"/>
                  </a:lnTo>
                  <a:lnTo>
                    <a:pt x="46160" y="154565"/>
                  </a:lnTo>
                  <a:lnTo>
                    <a:pt x="28930" y="136998"/>
                  </a:lnTo>
                  <a:lnTo>
                    <a:pt x="18203" y="116047"/>
                  </a:lnTo>
                  <a:lnTo>
                    <a:pt x="14509" y="92010"/>
                  </a:lnTo>
                  <a:lnTo>
                    <a:pt x="24202" y="54045"/>
                  </a:lnTo>
                  <a:lnTo>
                    <a:pt x="51711" y="25037"/>
                  </a:lnTo>
                  <a:lnTo>
                    <a:pt x="94681" y="6513"/>
                  </a:lnTo>
                  <a:lnTo>
                    <a:pt x="150755" y="0"/>
                  </a:lnTo>
                  <a:lnTo>
                    <a:pt x="206830" y="6513"/>
                  </a:lnTo>
                  <a:lnTo>
                    <a:pt x="249800" y="25037"/>
                  </a:lnTo>
                  <a:lnTo>
                    <a:pt x="256260" y="31849"/>
                  </a:lnTo>
                  <a:lnTo>
                    <a:pt x="150755" y="31849"/>
                  </a:lnTo>
                  <a:lnTo>
                    <a:pt x="110191" y="36074"/>
                  </a:lnTo>
                  <a:lnTo>
                    <a:pt x="78916" y="48128"/>
                  </a:lnTo>
                  <a:lnTo>
                    <a:pt x="58789" y="67083"/>
                  </a:lnTo>
                  <a:lnTo>
                    <a:pt x="51667" y="92010"/>
                  </a:lnTo>
                  <a:lnTo>
                    <a:pt x="58789" y="116583"/>
                  </a:lnTo>
                  <a:lnTo>
                    <a:pt x="78916" y="135450"/>
                  </a:lnTo>
                  <a:lnTo>
                    <a:pt x="110191" y="147548"/>
                  </a:lnTo>
                  <a:lnTo>
                    <a:pt x="150755" y="151817"/>
                  </a:lnTo>
                  <a:lnTo>
                    <a:pt x="257988" y="151817"/>
                  </a:lnTo>
                  <a:lnTo>
                    <a:pt x="255500" y="154366"/>
                  </a:lnTo>
                  <a:lnTo>
                    <a:pt x="232503" y="168096"/>
                  </a:lnTo>
                  <a:lnTo>
                    <a:pt x="232503" y="179420"/>
                  </a:lnTo>
                  <a:lnTo>
                    <a:pt x="104396" y="179420"/>
                  </a:lnTo>
                  <a:lnTo>
                    <a:pt x="104396" y="250198"/>
                  </a:lnTo>
                  <a:close/>
                </a:path>
                <a:path w="302259" h="282575">
                  <a:moveTo>
                    <a:pt x="257988" y="151817"/>
                  </a:moveTo>
                  <a:lnTo>
                    <a:pt x="150755" y="151817"/>
                  </a:lnTo>
                  <a:lnTo>
                    <a:pt x="191375" y="147548"/>
                  </a:lnTo>
                  <a:lnTo>
                    <a:pt x="222771" y="135450"/>
                  </a:lnTo>
                  <a:lnTo>
                    <a:pt x="243020" y="116583"/>
                  </a:lnTo>
                  <a:lnTo>
                    <a:pt x="250198" y="92010"/>
                  </a:lnTo>
                  <a:lnTo>
                    <a:pt x="243020" y="67083"/>
                  </a:lnTo>
                  <a:lnTo>
                    <a:pt x="222771" y="48128"/>
                  </a:lnTo>
                  <a:lnTo>
                    <a:pt x="191375" y="36074"/>
                  </a:lnTo>
                  <a:lnTo>
                    <a:pt x="150755" y="31849"/>
                  </a:lnTo>
                  <a:lnTo>
                    <a:pt x="256260" y="31849"/>
                  </a:lnTo>
                  <a:lnTo>
                    <a:pt x="277309" y="54045"/>
                  </a:lnTo>
                  <a:lnTo>
                    <a:pt x="287002" y="92010"/>
                  </a:lnTo>
                  <a:lnTo>
                    <a:pt x="283314" y="115892"/>
                  </a:lnTo>
                  <a:lnTo>
                    <a:pt x="272625" y="136821"/>
                  </a:lnTo>
                  <a:lnTo>
                    <a:pt x="257988" y="151817"/>
                  </a:lnTo>
                  <a:close/>
                </a:path>
                <a:path w="302259" h="282575">
                  <a:moveTo>
                    <a:pt x="150755" y="183667"/>
                  </a:moveTo>
                  <a:lnTo>
                    <a:pt x="138485" y="183401"/>
                  </a:lnTo>
                  <a:lnTo>
                    <a:pt x="126647" y="182605"/>
                  </a:lnTo>
                  <a:lnTo>
                    <a:pt x="115273" y="181278"/>
                  </a:lnTo>
                  <a:lnTo>
                    <a:pt x="104396" y="179420"/>
                  </a:lnTo>
                  <a:lnTo>
                    <a:pt x="197469" y="179420"/>
                  </a:lnTo>
                  <a:lnTo>
                    <a:pt x="186586" y="181278"/>
                  </a:lnTo>
                  <a:lnTo>
                    <a:pt x="175174" y="182605"/>
                  </a:lnTo>
                  <a:lnTo>
                    <a:pt x="163230" y="183401"/>
                  </a:lnTo>
                  <a:lnTo>
                    <a:pt x="150755" y="183667"/>
                  </a:lnTo>
                  <a:close/>
                </a:path>
                <a:path w="302259" h="282575">
                  <a:moveTo>
                    <a:pt x="232503" y="250198"/>
                  </a:moveTo>
                  <a:lnTo>
                    <a:pt x="197469" y="250198"/>
                  </a:lnTo>
                  <a:lnTo>
                    <a:pt x="197469" y="179420"/>
                  </a:lnTo>
                  <a:lnTo>
                    <a:pt x="232503" y="179420"/>
                  </a:lnTo>
                  <a:lnTo>
                    <a:pt x="232503" y="250198"/>
                  </a:lnTo>
                  <a:close/>
                </a:path>
                <a:path w="302259" h="282575">
                  <a:moveTo>
                    <a:pt x="301865" y="282401"/>
                  </a:moveTo>
                  <a:lnTo>
                    <a:pt x="0" y="282401"/>
                  </a:lnTo>
                  <a:lnTo>
                    <a:pt x="0" y="250198"/>
                  </a:lnTo>
                  <a:lnTo>
                    <a:pt x="301865" y="250198"/>
                  </a:lnTo>
                  <a:lnTo>
                    <a:pt x="301865" y="28240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9" name="object 209"/>
            <p:cNvSpPr/>
            <p:nvPr/>
          </p:nvSpPr>
          <p:spPr>
            <a:xfrm>
              <a:off x="8133820" y="8873858"/>
              <a:ext cx="302260" cy="282575"/>
            </a:xfrm>
            <a:custGeom>
              <a:avLst/>
              <a:gdLst/>
              <a:ahLst/>
              <a:cxnLst/>
              <a:rect l="l" t="t" r="r" b="b"/>
              <a:pathLst>
                <a:path w="302259" h="282575">
                  <a:moveTo>
                    <a:pt x="232503" y="250198"/>
                  </a:moveTo>
                  <a:lnTo>
                    <a:pt x="232503" y="168096"/>
                  </a:lnTo>
                  <a:lnTo>
                    <a:pt x="255500" y="154366"/>
                  </a:lnTo>
                  <a:lnTo>
                    <a:pt x="272625" y="136821"/>
                  </a:lnTo>
                  <a:lnTo>
                    <a:pt x="283314" y="115892"/>
                  </a:lnTo>
                  <a:lnTo>
                    <a:pt x="287002" y="92010"/>
                  </a:lnTo>
                  <a:lnTo>
                    <a:pt x="277309" y="54045"/>
                  </a:lnTo>
                  <a:lnTo>
                    <a:pt x="249800" y="25037"/>
                  </a:lnTo>
                  <a:lnTo>
                    <a:pt x="206830" y="6513"/>
                  </a:lnTo>
                  <a:lnTo>
                    <a:pt x="150755" y="0"/>
                  </a:lnTo>
                  <a:lnTo>
                    <a:pt x="94681" y="6513"/>
                  </a:lnTo>
                  <a:lnTo>
                    <a:pt x="51711" y="25037"/>
                  </a:lnTo>
                  <a:lnTo>
                    <a:pt x="24202" y="54045"/>
                  </a:lnTo>
                  <a:lnTo>
                    <a:pt x="14509" y="92010"/>
                  </a:lnTo>
                  <a:lnTo>
                    <a:pt x="18203" y="116047"/>
                  </a:lnTo>
                  <a:lnTo>
                    <a:pt x="28930" y="136998"/>
                  </a:lnTo>
                  <a:lnTo>
                    <a:pt x="46160" y="154565"/>
                  </a:lnTo>
                  <a:lnTo>
                    <a:pt x="69361" y="168450"/>
                  </a:lnTo>
                  <a:lnTo>
                    <a:pt x="69361" y="250198"/>
                  </a:lnTo>
                  <a:lnTo>
                    <a:pt x="0" y="250198"/>
                  </a:lnTo>
                  <a:lnTo>
                    <a:pt x="0" y="282401"/>
                  </a:lnTo>
                  <a:lnTo>
                    <a:pt x="301865" y="282401"/>
                  </a:lnTo>
                  <a:lnTo>
                    <a:pt x="301865" y="250198"/>
                  </a:lnTo>
                  <a:lnTo>
                    <a:pt x="232503" y="250198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10" name="object 210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8181949" y="8902169"/>
              <a:ext cx="205608" cy="127045"/>
            </a:xfrm>
            <a:prstGeom prst="rect">
              <a:avLst/>
            </a:prstGeom>
          </p:spPr>
        </p:pic>
        <p:pic>
          <p:nvPicPr>
            <p:cNvPr id="211" name="object 211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8234678" y="9049739"/>
              <a:ext cx="100150" cy="77855"/>
            </a:xfrm>
            <a:prstGeom prst="rect">
              <a:avLst/>
            </a:prstGeom>
          </p:spPr>
        </p:pic>
        <p:sp>
          <p:nvSpPr>
            <p:cNvPr id="212" name="object 212"/>
            <p:cNvSpPr/>
            <p:nvPr/>
          </p:nvSpPr>
          <p:spPr>
            <a:xfrm>
              <a:off x="8467536" y="8879874"/>
              <a:ext cx="52705" cy="289560"/>
            </a:xfrm>
            <a:custGeom>
              <a:avLst/>
              <a:gdLst/>
              <a:ahLst/>
              <a:cxnLst/>
              <a:rect l="l" t="t" r="r" b="b"/>
              <a:pathLst>
                <a:path w="52704" h="289559">
                  <a:moveTo>
                    <a:pt x="39635" y="204900"/>
                  </a:moveTo>
                  <a:lnTo>
                    <a:pt x="12739" y="204900"/>
                  </a:lnTo>
                  <a:lnTo>
                    <a:pt x="3892" y="0"/>
                  </a:lnTo>
                  <a:lnTo>
                    <a:pt x="48836" y="0"/>
                  </a:lnTo>
                  <a:lnTo>
                    <a:pt x="39635" y="204900"/>
                  </a:lnTo>
                  <a:close/>
                </a:path>
                <a:path w="52704" h="289559">
                  <a:moveTo>
                    <a:pt x="26187" y="289125"/>
                  </a:moveTo>
                  <a:lnTo>
                    <a:pt x="15825" y="287124"/>
                  </a:lnTo>
                  <a:lnTo>
                    <a:pt x="7520" y="281605"/>
                  </a:lnTo>
                  <a:lnTo>
                    <a:pt x="2001" y="273300"/>
                  </a:lnTo>
                  <a:lnTo>
                    <a:pt x="0" y="262938"/>
                  </a:lnTo>
                  <a:lnTo>
                    <a:pt x="2001" y="252780"/>
                  </a:lnTo>
                  <a:lnTo>
                    <a:pt x="7520" y="244580"/>
                  </a:lnTo>
                  <a:lnTo>
                    <a:pt x="15825" y="239100"/>
                  </a:lnTo>
                  <a:lnTo>
                    <a:pt x="26187" y="237104"/>
                  </a:lnTo>
                  <a:lnTo>
                    <a:pt x="36549" y="239100"/>
                  </a:lnTo>
                  <a:lnTo>
                    <a:pt x="44855" y="244580"/>
                  </a:lnTo>
                  <a:lnTo>
                    <a:pt x="50373" y="252780"/>
                  </a:lnTo>
                  <a:lnTo>
                    <a:pt x="52375" y="262938"/>
                  </a:lnTo>
                  <a:lnTo>
                    <a:pt x="50373" y="273300"/>
                  </a:lnTo>
                  <a:lnTo>
                    <a:pt x="44855" y="281605"/>
                  </a:lnTo>
                  <a:lnTo>
                    <a:pt x="36549" y="287124"/>
                  </a:lnTo>
                  <a:lnTo>
                    <a:pt x="26187" y="2891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3" name="object 213"/>
            <p:cNvSpPr/>
            <p:nvPr/>
          </p:nvSpPr>
          <p:spPr>
            <a:xfrm>
              <a:off x="8467536" y="8879874"/>
              <a:ext cx="52705" cy="289560"/>
            </a:xfrm>
            <a:custGeom>
              <a:avLst/>
              <a:gdLst/>
              <a:ahLst/>
              <a:cxnLst/>
              <a:rect l="l" t="t" r="r" b="b"/>
              <a:pathLst>
                <a:path w="52704" h="289559">
                  <a:moveTo>
                    <a:pt x="12739" y="204900"/>
                  </a:moveTo>
                  <a:lnTo>
                    <a:pt x="39635" y="204900"/>
                  </a:lnTo>
                  <a:lnTo>
                    <a:pt x="48836" y="0"/>
                  </a:lnTo>
                  <a:lnTo>
                    <a:pt x="3892" y="0"/>
                  </a:lnTo>
                  <a:lnTo>
                    <a:pt x="12739" y="204900"/>
                  </a:lnTo>
                  <a:close/>
                </a:path>
                <a:path w="52704" h="289559">
                  <a:moveTo>
                    <a:pt x="26187" y="289125"/>
                  </a:moveTo>
                  <a:lnTo>
                    <a:pt x="36549" y="287124"/>
                  </a:lnTo>
                  <a:lnTo>
                    <a:pt x="44855" y="281605"/>
                  </a:lnTo>
                  <a:lnTo>
                    <a:pt x="50373" y="273300"/>
                  </a:lnTo>
                  <a:lnTo>
                    <a:pt x="52375" y="262938"/>
                  </a:lnTo>
                  <a:lnTo>
                    <a:pt x="50373" y="252780"/>
                  </a:lnTo>
                  <a:lnTo>
                    <a:pt x="44855" y="244580"/>
                  </a:lnTo>
                  <a:lnTo>
                    <a:pt x="36549" y="239100"/>
                  </a:lnTo>
                  <a:lnTo>
                    <a:pt x="26187" y="237104"/>
                  </a:lnTo>
                  <a:lnTo>
                    <a:pt x="15825" y="239100"/>
                  </a:lnTo>
                  <a:lnTo>
                    <a:pt x="7520" y="244580"/>
                  </a:lnTo>
                  <a:lnTo>
                    <a:pt x="2001" y="252780"/>
                  </a:lnTo>
                  <a:lnTo>
                    <a:pt x="0" y="262938"/>
                  </a:lnTo>
                  <a:lnTo>
                    <a:pt x="2001" y="273300"/>
                  </a:lnTo>
                  <a:lnTo>
                    <a:pt x="7520" y="281605"/>
                  </a:lnTo>
                  <a:lnTo>
                    <a:pt x="15825" y="287124"/>
                  </a:lnTo>
                  <a:lnTo>
                    <a:pt x="26187" y="289125"/>
                  </a:lnTo>
                  <a:close/>
                </a:path>
              </a:pathLst>
            </a:custGeom>
            <a:ln w="707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287000" cy="10287000"/>
            <a:chOff x="0" y="0"/>
            <a:chExt cx="10287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7000" cy="10287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13168" y="8182676"/>
              <a:ext cx="970280" cy="2104390"/>
            </a:xfrm>
            <a:custGeom>
              <a:avLst/>
              <a:gdLst/>
              <a:ahLst/>
              <a:cxnLst/>
              <a:rect l="l" t="t" r="r" b="b"/>
              <a:pathLst>
                <a:path w="970280" h="2104390">
                  <a:moveTo>
                    <a:pt x="969799" y="2104323"/>
                  </a:moveTo>
                  <a:lnTo>
                    <a:pt x="0" y="2104323"/>
                  </a:lnTo>
                  <a:lnTo>
                    <a:pt x="0" y="0"/>
                  </a:lnTo>
                  <a:lnTo>
                    <a:pt x="969799" y="0"/>
                  </a:lnTo>
                  <a:lnTo>
                    <a:pt x="969799" y="2104323"/>
                  </a:lnTo>
                  <a:close/>
                </a:path>
              </a:pathLst>
            </a:custGeom>
            <a:solidFill>
              <a:srgbClr val="30333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998613" y="8411057"/>
              <a:ext cx="514350" cy="1207770"/>
            </a:xfrm>
            <a:custGeom>
              <a:avLst/>
              <a:gdLst/>
              <a:ahLst/>
              <a:cxnLst/>
              <a:rect l="l" t="t" r="r" b="b"/>
              <a:pathLst>
                <a:path w="514350" h="1207770">
                  <a:moveTo>
                    <a:pt x="86601" y="1093482"/>
                  </a:moveTo>
                  <a:lnTo>
                    <a:pt x="0" y="1093482"/>
                  </a:lnTo>
                  <a:lnTo>
                    <a:pt x="0" y="1207731"/>
                  </a:lnTo>
                  <a:lnTo>
                    <a:pt x="86601" y="1207731"/>
                  </a:lnTo>
                  <a:lnTo>
                    <a:pt x="86601" y="1093482"/>
                  </a:lnTo>
                  <a:close/>
                </a:path>
                <a:path w="514350" h="1207770">
                  <a:moveTo>
                    <a:pt x="86601" y="820115"/>
                  </a:moveTo>
                  <a:lnTo>
                    <a:pt x="0" y="820115"/>
                  </a:lnTo>
                  <a:lnTo>
                    <a:pt x="0" y="934364"/>
                  </a:lnTo>
                  <a:lnTo>
                    <a:pt x="86601" y="934364"/>
                  </a:lnTo>
                  <a:lnTo>
                    <a:pt x="86601" y="820115"/>
                  </a:lnTo>
                  <a:close/>
                </a:path>
                <a:path w="514350" h="1207770">
                  <a:moveTo>
                    <a:pt x="86601" y="546747"/>
                  </a:moveTo>
                  <a:lnTo>
                    <a:pt x="0" y="546747"/>
                  </a:lnTo>
                  <a:lnTo>
                    <a:pt x="0" y="660996"/>
                  </a:lnTo>
                  <a:lnTo>
                    <a:pt x="86601" y="660996"/>
                  </a:lnTo>
                  <a:lnTo>
                    <a:pt x="86601" y="546747"/>
                  </a:lnTo>
                  <a:close/>
                </a:path>
                <a:path w="514350" h="1207770">
                  <a:moveTo>
                    <a:pt x="86601" y="273367"/>
                  </a:moveTo>
                  <a:lnTo>
                    <a:pt x="0" y="273367"/>
                  </a:lnTo>
                  <a:lnTo>
                    <a:pt x="0" y="387629"/>
                  </a:lnTo>
                  <a:lnTo>
                    <a:pt x="86601" y="387629"/>
                  </a:lnTo>
                  <a:lnTo>
                    <a:pt x="86601" y="273367"/>
                  </a:lnTo>
                  <a:close/>
                </a:path>
                <a:path w="514350" h="1207770">
                  <a:moveTo>
                    <a:pt x="86601" y="0"/>
                  </a:moveTo>
                  <a:lnTo>
                    <a:pt x="0" y="0"/>
                  </a:lnTo>
                  <a:lnTo>
                    <a:pt x="0" y="114261"/>
                  </a:lnTo>
                  <a:lnTo>
                    <a:pt x="86601" y="114261"/>
                  </a:lnTo>
                  <a:lnTo>
                    <a:pt x="86601" y="0"/>
                  </a:lnTo>
                  <a:close/>
                </a:path>
                <a:path w="514350" h="1207770">
                  <a:moveTo>
                    <a:pt x="300291" y="1093482"/>
                  </a:moveTo>
                  <a:lnTo>
                    <a:pt x="213677" y="1093482"/>
                  </a:lnTo>
                  <a:lnTo>
                    <a:pt x="213677" y="1207731"/>
                  </a:lnTo>
                  <a:lnTo>
                    <a:pt x="300291" y="1207731"/>
                  </a:lnTo>
                  <a:lnTo>
                    <a:pt x="300291" y="1093482"/>
                  </a:lnTo>
                  <a:close/>
                </a:path>
                <a:path w="514350" h="1207770">
                  <a:moveTo>
                    <a:pt x="300291" y="820115"/>
                  </a:moveTo>
                  <a:lnTo>
                    <a:pt x="213677" y="820115"/>
                  </a:lnTo>
                  <a:lnTo>
                    <a:pt x="213677" y="934364"/>
                  </a:lnTo>
                  <a:lnTo>
                    <a:pt x="300291" y="934364"/>
                  </a:lnTo>
                  <a:lnTo>
                    <a:pt x="300291" y="820115"/>
                  </a:lnTo>
                  <a:close/>
                </a:path>
                <a:path w="514350" h="1207770">
                  <a:moveTo>
                    <a:pt x="300291" y="546747"/>
                  </a:moveTo>
                  <a:lnTo>
                    <a:pt x="213677" y="546747"/>
                  </a:lnTo>
                  <a:lnTo>
                    <a:pt x="213677" y="660996"/>
                  </a:lnTo>
                  <a:lnTo>
                    <a:pt x="300291" y="660996"/>
                  </a:lnTo>
                  <a:lnTo>
                    <a:pt x="300291" y="546747"/>
                  </a:lnTo>
                  <a:close/>
                </a:path>
                <a:path w="514350" h="1207770">
                  <a:moveTo>
                    <a:pt x="300291" y="273367"/>
                  </a:moveTo>
                  <a:lnTo>
                    <a:pt x="213677" y="273367"/>
                  </a:lnTo>
                  <a:lnTo>
                    <a:pt x="213677" y="387629"/>
                  </a:lnTo>
                  <a:lnTo>
                    <a:pt x="300291" y="387629"/>
                  </a:lnTo>
                  <a:lnTo>
                    <a:pt x="300291" y="273367"/>
                  </a:lnTo>
                  <a:close/>
                </a:path>
                <a:path w="514350" h="1207770">
                  <a:moveTo>
                    <a:pt x="300291" y="0"/>
                  </a:moveTo>
                  <a:lnTo>
                    <a:pt x="213677" y="0"/>
                  </a:lnTo>
                  <a:lnTo>
                    <a:pt x="213677" y="114261"/>
                  </a:lnTo>
                  <a:lnTo>
                    <a:pt x="300291" y="114261"/>
                  </a:lnTo>
                  <a:lnTo>
                    <a:pt x="300291" y="0"/>
                  </a:lnTo>
                  <a:close/>
                </a:path>
                <a:path w="514350" h="1207770">
                  <a:moveTo>
                    <a:pt x="513969" y="1093482"/>
                  </a:moveTo>
                  <a:lnTo>
                    <a:pt x="427367" y="1093482"/>
                  </a:lnTo>
                  <a:lnTo>
                    <a:pt x="427367" y="1207731"/>
                  </a:lnTo>
                  <a:lnTo>
                    <a:pt x="513969" y="1207731"/>
                  </a:lnTo>
                  <a:lnTo>
                    <a:pt x="513969" y="1093482"/>
                  </a:lnTo>
                  <a:close/>
                </a:path>
                <a:path w="514350" h="1207770">
                  <a:moveTo>
                    <a:pt x="513969" y="820115"/>
                  </a:moveTo>
                  <a:lnTo>
                    <a:pt x="427367" y="820115"/>
                  </a:lnTo>
                  <a:lnTo>
                    <a:pt x="427367" y="934364"/>
                  </a:lnTo>
                  <a:lnTo>
                    <a:pt x="513969" y="934364"/>
                  </a:lnTo>
                  <a:lnTo>
                    <a:pt x="513969" y="820115"/>
                  </a:lnTo>
                  <a:close/>
                </a:path>
                <a:path w="514350" h="1207770">
                  <a:moveTo>
                    <a:pt x="513969" y="546747"/>
                  </a:moveTo>
                  <a:lnTo>
                    <a:pt x="427367" y="546747"/>
                  </a:lnTo>
                  <a:lnTo>
                    <a:pt x="427367" y="660996"/>
                  </a:lnTo>
                  <a:lnTo>
                    <a:pt x="513969" y="660996"/>
                  </a:lnTo>
                  <a:lnTo>
                    <a:pt x="513969" y="546747"/>
                  </a:lnTo>
                  <a:close/>
                </a:path>
                <a:path w="514350" h="1207770">
                  <a:moveTo>
                    <a:pt x="513969" y="273367"/>
                  </a:moveTo>
                  <a:lnTo>
                    <a:pt x="427367" y="273367"/>
                  </a:lnTo>
                  <a:lnTo>
                    <a:pt x="427367" y="387629"/>
                  </a:lnTo>
                  <a:lnTo>
                    <a:pt x="513969" y="387629"/>
                  </a:lnTo>
                  <a:lnTo>
                    <a:pt x="513969" y="273367"/>
                  </a:lnTo>
                  <a:close/>
                </a:path>
                <a:path w="514350" h="1207770">
                  <a:moveTo>
                    <a:pt x="513969" y="0"/>
                  </a:moveTo>
                  <a:lnTo>
                    <a:pt x="427367" y="0"/>
                  </a:lnTo>
                  <a:lnTo>
                    <a:pt x="427367" y="114261"/>
                  </a:lnTo>
                  <a:lnTo>
                    <a:pt x="513969" y="114261"/>
                  </a:lnTo>
                  <a:lnTo>
                    <a:pt x="513969" y="0"/>
                  </a:lnTo>
                  <a:close/>
                </a:path>
              </a:pathLst>
            </a:custGeom>
            <a:solidFill>
              <a:srgbClr val="BABABA">
                <a:alpha val="50000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595030" y="8182676"/>
              <a:ext cx="391160" cy="2104390"/>
            </a:xfrm>
            <a:custGeom>
              <a:avLst/>
              <a:gdLst/>
              <a:ahLst/>
              <a:cxnLst/>
              <a:rect l="l" t="t" r="r" b="b"/>
              <a:pathLst>
                <a:path w="391159" h="2104390">
                  <a:moveTo>
                    <a:pt x="389638" y="2104323"/>
                  </a:moveTo>
                  <a:lnTo>
                    <a:pt x="0" y="2104323"/>
                  </a:lnTo>
                  <a:lnTo>
                    <a:pt x="118137" y="0"/>
                  </a:lnTo>
                  <a:lnTo>
                    <a:pt x="274291" y="0"/>
                  </a:lnTo>
                  <a:lnTo>
                    <a:pt x="298928" y="356123"/>
                  </a:lnTo>
                  <a:lnTo>
                    <a:pt x="349500" y="1138844"/>
                  </a:lnTo>
                  <a:lnTo>
                    <a:pt x="390998" y="1919685"/>
                  </a:lnTo>
                  <a:lnTo>
                    <a:pt x="389638" y="2104323"/>
                  </a:lnTo>
                  <a:close/>
                </a:path>
              </a:pathLst>
            </a:custGeom>
            <a:solidFill>
              <a:srgbClr val="000000">
                <a:alpha val="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650093" y="7549841"/>
              <a:ext cx="1027430" cy="2737485"/>
            </a:xfrm>
            <a:custGeom>
              <a:avLst/>
              <a:gdLst/>
              <a:ahLst/>
              <a:cxnLst/>
              <a:rect l="l" t="t" r="r" b="b"/>
              <a:pathLst>
                <a:path w="1027430" h="2737484">
                  <a:moveTo>
                    <a:pt x="1027330" y="2737158"/>
                  </a:moveTo>
                  <a:lnTo>
                    <a:pt x="0" y="2737158"/>
                  </a:lnTo>
                  <a:lnTo>
                    <a:pt x="0" y="172591"/>
                  </a:lnTo>
                  <a:lnTo>
                    <a:pt x="164372" y="0"/>
                  </a:lnTo>
                  <a:lnTo>
                    <a:pt x="673928" y="0"/>
                  </a:lnTo>
                  <a:lnTo>
                    <a:pt x="1027330" y="517774"/>
                  </a:lnTo>
                  <a:lnTo>
                    <a:pt x="1027330" y="2737158"/>
                  </a:lnTo>
                  <a:close/>
                </a:path>
              </a:pathLst>
            </a:custGeom>
            <a:solidFill>
              <a:srgbClr val="1F1F1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904860" y="7919681"/>
              <a:ext cx="394970" cy="2030095"/>
            </a:xfrm>
            <a:custGeom>
              <a:avLst/>
              <a:gdLst/>
              <a:ahLst/>
              <a:cxnLst/>
              <a:rect l="l" t="t" r="r" b="b"/>
              <a:pathLst>
                <a:path w="394969" h="2030095">
                  <a:moveTo>
                    <a:pt x="41097" y="1890293"/>
                  </a:moveTo>
                  <a:lnTo>
                    <a:pt x="0" y="1890293"/>
                  </a:lnTo>
                  <a:lnTo>
                    <a:pt x="0" y="2030006"/>
                  </a:lnTo>
                  <a:lnTo>
                    <a:pt x="41097" y="2030006"/>
                  </a:lnTo>
                  <a:lnTo>
                    <a:pt x="41097" y="1890293"/>
                  </a:lnTo>
                  <a:close/>
                </a:path>
                <a:path w="394969" h="2030095">
                  <a:moveTo>
                    <a:pt x="41097" y="1512239"/>
                  </a:moveTo>
                  <a:lnTo>
                    <a:pt x="0" y="1512239"/>
                  </a:lnTo>
                  <a:lnTo>
                    <a:pt x="0" y="1651952"/>
                  </a:lnTo>
                  <a:lnTo>
                    <a:pt x="41097" y="1651952"/>
                  </a:lnTo>
                  <a:lnTo>
                    <a:pt x="41097" y="1512239"/>
                  </a:lnTo>
                  <a:close/>
                </a:path>
                <a:path w="394969" h="2030095">
                  <a:moveTo>
                    <a:pt x="41097" y="1134173"/>
                  </a:moveTo>
                  <a:lnTo>
                    <a:pt x="0" y="1134173"/>
                  </a:lnTo>
                  <a:lnTo>
                    <a:pt x="0" y="1273898"/>
                  </a:lnTo>
                  <a:lnTo>
                    <a:pt x="41097" y="1273898"/>
                  </a:lnTo>
                  <a:lnTo>
                    <a:pt x="41097" y="1134173"/>
                  </a:lnTo>
                  <a:close/>
                </a:path>
                <a:path w="394969" h="2030095">
                  <a:moveTo>
                    <a:pt x="41097" y="756119"/>
                  </a:moveTo>
                  <a:lnTo>
                    <a:pt x="0" y="756119"/>
                  </a:lnTo>
                  <a:lnTo>
                    <a:pt x="0" y="895832"/>
                  </a:lnTo>
                  <a:lnTo>
                    <a:pt x="41097" y="895832"/>
                  </a:lnTo>
                  <a:lnTo>
                    <a:pt x="41097" y="756119"/>
                  </a:lnTo>
                  <a:close/>
                </a:path>
                <a:path w="394969" h="2030095">
                  <a:moveTo>
                    <a:pt x="41097" y="378066"/>
                  </a:moveTo>
                  <a:lnTo>
                    <a:pt x="0" y="378066"/>
                  </a:lnTo>
                  <a:lnTo>
                    <a:pt x="0" y="517779"/>
                  </a:lnTo>
                  <a:lnTo>
                    <a:pt x="41097" y="517779"/>
                  </a:lnTo>
                  <a:lnTo>
                    <a:pt x="41097" y="378066"/>
                  </a:lnTo>
                  <a:close/>
                </a:path>
                <a:path w="394969" h="2030095">
                  <a:moveTo>
                    <a:pt x="41097" y="0"/>
                  </a:moveTo>
                  <a:lnTo>
                    <a:pt x="0" y="0"/>
                  </a:lnTo>
                  <a:lnTo>
                    <a:pt x="0" y="139725"/>
                  </a:lnTo>
                  <a:lnTo>
                    <a:pt x="41097" y="139725"/>
                  </a:lnTo>
                  <a:lnTo>
                    <a:pt x="41097" y="0"/>
                  </a:lnTo>
                  <a:close/>
                </a:path>
                <a:path w="394969" h="2030095">
                  <a:moveTo>
                    <a:pt x="217792" y="1890293"/>
                  </a:moveTo>
                  <a:lnTo>
                    <a:pt x="176707" y="1890293"/>
                  </a:lnTo>
                  <a:lnTo>
                    <a:pt x="176707" y="2030006"/>
                  </a:lnTo>
                  <a:lnTo>
                    <a:pt x="217792" y="2030006"/>
                  </a:lnTo>
                  <a:lnTo>
                    <a:pt x="217792" y="1890293"/>
                  </a:lnTo>
                  <a:close/>
                </a:path>
                <a:path w="394969" h="2030095">
                  <a:moveTo>
                    <a:pt x="217792" y="1512239"/>
                  </a:moveTo>
                  <a:lnTo>
                    <a:pt x="176707" y="1512239"/>
                  </a:lnTo>
                  <a:lnTo>
                    <a:pt x="176707" y="1651952"/>
                  </a:lnTo>
                  <a:lnTo>
                    <a:pt x="217792" y="1651952"/>
                  </a:lnTo>
                  <a:lnTo>
                    <a:pt x="217792" y="1512239"/>
                  </a:lnTo>
                  <a:close/>
                </a:path>
                <a:path w="394969" h="2030095">
                  <a:moveTo>
                    <a:pt x="217792" y="1134173"/>
                  </a:moveTo>
                  <a:lnTo>
                    <a:pt x="176707" y="1134173"/>
                  </a:lnTo>
                  <a:lnTo>
                    <a:pt x="176707" y="1273898"/>
                  </a:lnTo>
                  <a:lnTo>
                    <a:pt x="217792" y="1273898"/>
                  </a:lnTo>
                  <a:lnTo>
                    <a:pt x="217792" y="1134173"/>
                  </a:lnTo>
                  <a:close/>
                </a:path>
                <a:path w="394969" h="2030095">
                  <a:moveTo>
                    <a:pt x="217792" y="756119"/>
                  </a:moveTo>
                  <a:lnTo>
                    <a:pt x="176707" y="756119"/>
                  </a:lnTo>
                  <a:lnTo>
                    <a:pt x="176707" y="895832"/>
                  </a:lnTo>
                  <a:lnTo>
                    <a:pt x="217792" y="895832"/>
                  </a:lnTo>
                  <a:lnTo>
                    <a:pt x="217792" y="756119"/>
                  </a:lnTo>
                  <a:close/>
                </a:path>
                <a:path w="394969" h="2030095">
                  <a:moveTo>
                    <a:pt x="217792" y="378066"/>
                  </a:moveTo>
                  <a:lnTo>
                    <a:pt x="176707" y="378066"/>
                  </a:lnTo>
                  <a:lnTo>
                    <a:pt x="176707" y="517779"/>
                  </a:lnTo>
                  <a:lnTo>
                    <a:pt x="217792" y="517779"/>
                  </a:lnTo>
                  <a:lnTo>
                    <a:pt x="217792" y="378066"/>
                  </a:lnTo>
                  <a:close/>
                </a:path>
                <a:path w="394969" h="2030095">
                  <a:moveTo>
                    <a:pt x="217792" y="0"/>
                  </a:moveTo>
                  <a:lnTo>
                    <a:pt x="176707" y="0"/>
                  </a:lnTo>
                  <a:lnTo>
                    <a:pt x="176707" y="139725"/>
                  </a:lnTo>
                  <a:lnTo>
                    <a:pt x="217792" y="139725"/>
                  </a:lnTo>
                  <a:lnTo>
                    <a:pt x="217792" y="0"/>
                  </a:lnTo>
                  <a:close/>
                </a:path>
                <a:path w="394969" h="2030095">
                  <a:moveTo>
                    <a:pt x="394500" y="1890293"/>
                  </a:moveTo>
                  <a:lnTo>
                    <a:pt x="353402" y="1890293"/>
                  </a:lnTo>
                  <a:lnTo>
                    <a:pt x="353402" y="2030006"/>
                  </a:lnTo>
                  <a:lnTo>
                    <a:pt x="394500" y="2030006"/>
                  </a:lnTo>
                  <a:lnTo>
                    <a:pt x="394500" y="1890293"/>
                  </a:lnTo>
                  <a:close/>
                </a:path>
                <a:path w="394969" h="2030095">
                  <a:moveTo>
                    <a:pt x="394500" y="1512239"/>
                  </a:moveTo>
                  <a:lnTo>
                    <a:pt x="353402" y="1512239"/>
                  </a:lnTo>
                  <a:lnTo>
                    <a:pt x="353402" y="1651952"/>
                  </a:lnTo>
                  <a:lnTo>
                    <a:pt x="394500" y="1651952"/>
                  </a:lnTo>
                  <a:lnTo>
                    <a:pt x="394500" y="1512239"/>
                  </a:lnTo>
                  <a:close/>
                </a:path>
                <a:path w="394969" h="2030095">
                  <a:moveTo>
                    <a:pt x="394500" y="1134173"/>
                  </a:moveTo>
                  <a:lnTo>
                    <a:pt x="353402" y="1134173"/>
                  </a:lnTo>
                  <a:lnTo>
                    <a:pt x="353402" y="1273898"/>
                  </a:lnTo>
                  <a:lnTo>
                    <a:pt x="394500" y="1273898"/>
                  </a:lnTo>
                  <a:lnTo>
                    <a:pt x="394500" y="1134173"/>
                  </a:lnTo>
                  <a:close/>
                </a:path>
                <a:path w="394969" h="2030095">
                  <a:moveTo>
                    <a:pt x="394500" y="756119"/>
                  </a:moveTo>
                  <a:lnTo>
                    <a:pt x="353402" y="756119"/>
                  </a:lnTo>
                  <a:lnTo>
                    <a:pt x="353402" y="895832"/>
                  </a:lnTo>
                  <a:lnTo>
                    <a:pt x="394500" y="895832"/>
                  </a:lnTo>
                  <a:lnTo>
                    <a:pt x="394500" y="756119"/>
                  </a:lnTo>
                  <a:close/>
                </a:path>
                <a:path w="394969" h="2030095">
                  <a:moveTo>
                    <a:pt x="394500" y="378066"/>
                  </a:moveTo>
                  <a:lnTo>
                    <a:pt x="353402" y="378066"/>
                  </a:lnTo>
                  <a:lnTo>
                    <a:pt x="353402" y="517779"/>
                  </a:lnTo>
                  <a:lnTo>
                    <a:pt x="394500" y="517779"/>
                  </a:lnTo>
                  <a:lnTo>
                    <a:pt x="394500" y="378066"/>
                  </a:lnTo>
                  <a:close/>
                </a:path>
                <a:path w="394969" h="2030095">
                  <a:moveTo>
                    <a:pt x="394500" y="0"/>
                  </a:moveTo>
                  <a:lnTo>
                    <a:pt x="353402" y="0"/>
                  </a:lnTo>
                  <a:lnTo>
                    <a:pt x="353402" y="139725"/>
                  </a:lnTo>
                  <a:lnTo>
                    <a:pt x="394500" y="139725"/>
                  </a:lnTo>
                  <a:lnTo>
                    <a:pt x="394500" y="0"/>
                  </a:lnTo>
                  <a:close/>
                </a:path>
              </a:pathLst>
            </a:custGeom>
            <a:solidFill>
              <a:srgbClr val="6968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8754631" y="7311501"/>
              <a:ext cx="963294" cy="2975610"/>
            </a:xfrm>
            <a:custGeom>
              <a:avLst/>
              <a:gdLst/>
              <a:ahLst/>
              <a:cxnLst/>
              <a:rect l="l" t="t" r="r" b="b"/>
              <a:pathLst>
                <a:path w="963295" h="2975609">
                  <a:moveTo>
                    <a:pt x="963168" y="2975499"/>
                  </a:moveTo>
                  <a:lnTo>
                    <a:pt x="0" y="2975499"/>
                  </a:lnTo>
                  <a:lnTo>
                    <a:pt x="0" y="427369"/>
                  </a:lnTo>
                  <a:lnTo>
                    <a:pt x="320527" y="0"/>
                  </a:lnTo>
                  <a:lnTo>
                    <a:pt x="862957" y="0"/>
                  </a:lnTo>
                  <a:lnTo>
                    <a:pt x="963168" y="2975499"/>
                  </a:lnTo>
                  <a:close/>
                </a:path>
              </a:pathLst>
            </a:custGeom>
            <a:solidFill>
              <a:srgbClr val="30333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8924455" y="7853933"/>
              <a:ext cx="427990" cy="1529080"/>
            </a:xfrm>
            <a:custGeom>
              <a:avLst/>
              <a:gdLst/>
              <a:ahLst/>
              <a:cxnLst/>
              <a:rect l="l" t="t" r="r" b="b"/>
              <a:pathLst>
                <a:path w="427990" h="1529079">
                  <a:moveTo>
                    <a:pt x="427367" y="1490268"/>
                  </a:moveTo>
                  <a:lnTo>
                    <a:pt x="52095" y="1490268"/>
                  </a:lnTo>
                  <a:lnTo>
                    <a:pt x="52095" y="1528635"/>
                  </a:lnTo>
                  <a:lnTo>
                    <a:pt x="427367" y="1528635"/>
                  </a:lnTo>
                  <a:lnTo>
                    <a:pt x="427367" y="1490268"/>
                  </a:lnTo>
                  <a:close/>
                </a:path>
                <a:path w="427990" h="1529079">
                  <a:moveTo>
                    <a:pt x="427367" y="1304010"/>
                  </a:moveTo>
                  <a:lnTo>
                    <a:pt x="52095" y="1304010"/>
                  </a:lnTo>
                  <a:lnTo>
                    <a:pt x="52095" y="1342364"/>
                  </a:lnTo>
                  <a:lnTo>
                    <a:pt x="427367" y="1342364"/>
                  </a:lnTo>
                  <a:lnTo>
                    <a:pt x="427367" y="1304010"/>
                  </a:lnTo>
                  <a:close/>
                </a:path>
                <a:path w="427990" h="1529079">
                  <a:moveTo>
                    <a:pt x="427367" y="1117701"/>
                  </a:moveTo>
                  <a:lnTo>
                    <a:pt x="0" y="1117701"/>
                  </a:lnTo>
                  <a:lnTo>
                    <a:pt x="0" y="1156068"/>
                  </a:lnTo>
                  <a:lnTo>
                    <a:pt x="427367" y="1156068"/>
                  </a:lnTo>
                  <a:lnTo>
                    <a:pt x="427367" y="1117701"/>
                  </a:lnTo>
                  <a:close/>
                </a:path>
                <a:path w="427990" h="1529079">
                  <a:moveTo>
                    <a:pt x="427367" y="931443"/>
                  </a:moveTo>
                  <a:lnTo>
                    <a:pt x="0" y="931443"/>
                  </a:lnTo>
                  <a:lnTo>
                    <a:pt x="0" y="969797"/>
                  </a:lnTo>
                  <a:lnTo>
                    <a:pt x="427367" y="969797"/>
                  </a:lnTo>
                  <a:lnTo>
                    <a:pt x="427367" y="931443"/>
                  </a:lnTo>
                  <a:close/>
                </a:path>
                <a:path w="427990" h="1529079">
                  <a:moveTo>
                    <a:pt x="427367" y="745134"/>
                  </a:moveTo>
                  <a:lnTo>
                    <a:pt x="0" y="745134"/>
                  </a:lnTo>
                  <a:lnTo>
                    <a:pt x="0" y="783501"/>
                  </a:lnTo>
                  <a:lnTo>
                    <a:pt x="427367" y="783501"/>
                  </a:lnTo>
                  <a:lnTo>
                    <a:pt x="427367" y="745134"/>
                  </a:lnTo>
                  <a:close/>
                </a:path>
                <a:path w="427990" h="1529079">
                  <a:moveTo>
                    <a:pt x="427367" y="558876"/>
                  </a:moveTo>
                  <a:lnTo>
                    <a:pt x="0" y="558876"/>
                  </a:lnTo>
                  <a:lnTo>
                    <a:pt x="0" y="597230"/>
                  </a:lnTo>
                  <a:lnTo>
                    <a:pt x="427367" y="597230"/>
                  </a:lnTo>
                  <a:lnTo>
                    <a:pt x="427367" y="558876"/>
                  </a:lnTo>
                  <a:close/>
                </a:path>
                <a:path w="427990" h="1529079">
                  <a:moveTo>
                    <a:pt x="427367" y="372554"/>
                  </a:moveTo>
                  <a:lnTo>
                    <a:pt x="0" y="372554"/>
                  </a:lnTo>
                  <a:lnTo>
                    <a:pt x="0" y="410921"/>
                  </a:lnTo>
                  <a:lnTo>
                    <a:pt x="427367" y="410921"/>
                  </a:lnTo>
                  <a:lnTo>
                    <a:pt x="427367" y="372554"/>
                  </a:lnTo>
                  <a:close/>
                </a:path>
                <a:path w="427990" h="1529079">
                  <a:moveTo>
                    <a:pt x="427367" y="186309"/>
                  </a:moveTo>
                  <a:lnTo>
                    <a:pt x="0" y="186309"/>
                  </a:lnTo>
                  <a:lnTo>
                    <a:pt x="0" y="224663"/>
                  </a:lnTo>
                  <a:lnTo>
                    <a:pt x="427367" y="224663"/>
                  </a:lnTo>
                  <a:lnTo>
                    <a:pt x="427367" y="186309"/>
                  </a:lnTo>
                  <a:close/>
                </a:path>
                <a:path w="427990" h="1529079">
                  <a:moveTo>
                    <a:pt x="427367" y="0"/>
                  </a:moveTo>
                  <a:lnTo>
                    <a:pt x="0" y="0"/>
                  </a:lnTo>
                  <a:lnTo>
                    <a:pt x="0" y="38366"/>
                  </a:lnTo>
                  <a:lnTo>
                    <a:pt x="427367" y="38366"/>
                  </a:lnTo>
                  <a:lnTo>
                    <a:pt x="427367" y="0"/>
                  </a:lnTo>
                  <a:close/>
                </a:path>
              </a:pathLst>
            </a:custGeom>
            <a:solidFill>
              <a:srgbClr val="6968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9225166" y="7311501"/>
              <a:ext cx="314325" cy="2975610"/>
            </a:xfrm>
            <a:custGeom>
              <a:avLst/>
              <a:gdLst/>
              <a:ahLst/>
              <a:cxnLst/>
              <a:rect l="l" t="t" r="r" b="b"/>
              <a:pathLst>
                <a:path w="314325" h="2975609">
                  <a:moveTo>
                    <a:pt x="314044" y="2975499"/>
                  </a:moveTo>
                  <a:lnTo>
                    <a:pt x="0" y="2975499"/>
                  </a:lnTo>
                  <a:lnTo>
                    <a:pt x="162300" y="0"/>
                  </a:lnTo>
                  <a:lnTo>
                    <a:pt x="244487" y="0"/>
                  </a:lnTo>
                  <a:lnTo>
                    <a:pt x="314044" y="2975499"/>
                  </a:lnTo>
                  <a:close/>
                </a:path>
              </a:pathLst>
            </a:custGeom>
            <a:solidFill>
              <a:srgbClr val="000000">
                <a:alpha val="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9543621" y="6210186"/>
              <a:ext cx="743585" cy="443865"/>
            </a:xfrm>
            <a:custGeom>
              <a:avLst/>
              <a:gdLst/>
              <a:ahLst/>
              <a:cxnLst/>
              <a:rect l="l" t="t" r="r" b="b"/>
              <a:pathLst>
                <a:path w="743584" h="443865">
                  <a:moveTo>
                    <a:pt x="743376" y="443806"/>
                  </a:moveTo>
                  <a:lnTo>
                    <a:pt x="0" y="443806"/>
                  </a:lnTo>
                  <a:lnTo>
                    <a:pt x="0" y="205466"/>
                  </a:lnTo>
                  <a:lnTo>
                    <a:pt x="230121" y="0"/>
                  </a:lnTo>
                  <a:lnTo>
                    <a:pt x="743376" y="0"/>
                  </a:lnTo>
                  <a:lnTo>
                    <a:pt x="743376" y="443806"/>
                  </a:lnTo>
                  <a:close/>
                </a:path>
              </a:pathLst>
            </a:custGeom>
            <a:solidFill>
              <a:srgbClr val="3F3F3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9543621" y="6456745"/>
              <a:ext cx="743585" cy="66040"/>
            </a:xfrm>
            <a:custGeom>
              <a:avLst/>
              <a:gdLst/>
              <a:ahLst/>
              <a:cxnLst/>
              <a:rect l="l" t="t" r="r" b="b"/>
              <a:pathLst>
                <a:path w="743584" h="66040">
                  <a:moveTo>
                    <a:pt x="0" y="65749"/>
                  </a:moveTo>
                  <a:lnTo>
                    <a:pt x="743376" y="65749"/>
                  </a:lnTo>
                  <a:lnTo>
                    <a:pt x="743376" y="0"/>
                  </a:lnTo>
                  <a:lnTo>
                    <a:pt x="0" y="0"/>
                  </a:lnTo>
                  <a:lnTo>
                    <a:pt x="0" y="65749"/>
                  </a:lnTo>
                  <a:close/>
                </a:path>
              </a:pathLst>
            </a:custGeom>
            <a:solidFill>
              <a:srgbClr val="000000">
                <a:alpha val="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9412123" y="6522504"/>
              <a:ext cx="875030" cy="3764915"/>
            </a:xfrm>
            <a:custGeom>
              <a:avLst/>
              <a:gdLst/>
              <a:ahLst/>
              <a:cxnLst/>
              <a:rect l="l" t="t" r="r" b="b"/>
              <a:pathLst>
                <a:path w="875029" h="3764915">
                  <a:moveTo>
                    <a:pt x="874864" y="2638196"/>
                  </a:moveTo>
                  <a:lnTo>
                    <a:pt x="0" y="2638196"/>
                  </a:lnTo>
                  <a:lnTo>
                    <a:pt x="0" y="3764496"/>
                  </a:lnTo>
                  <a:lnTo>
                    <a:pt x="874864" y="3764496"/>
                  </a:lnTo>
                  <a:lnTo>
                    <a:pt x="874864" y="2638196"/>
                  </a:lnTo>
                  <a:close/>
                </a:path>
                <a:path w="875029" h="3764915">
                  <a:moveTo>
                    <a:pt x="874864" y="1832775"/>
                  </a:moveTo>
                  <a:lnTo>
                    <a:pt x="0" y="1832775"/>
                  </a:lnTo>
                  <a:lnTo>
                    <a:pt x="0" y="2580665"/>
                  </a:lnTo>
                  <a:lnTo>
                    <a:pt x="874864" y="2580665"/>
                  </a:lnTo>
                  <a:lnTo>
                    <a:pt x="874864" y="1832775"/>
                  </a:lnTo>
                  <a:close/>
                </a:path>
                <a:path w="875029" h="3764915">
                  <a:moveTo>
                    <a:pt x="874864" y="1027341"/>
                  </a:moveTo>
                  <a:lnTo>
                    <a:pt x="0" y="1027341"/>
                  </a:lnTo>
                  <a:lnTo>
                    <a:pt x="0" y="1775244"/>
                  </a:lnTo>
                  <a:lnTo>
                    <a:pt x="874864" y="1775244"/>
                  </a:lnTo>
                  <a:lnTo>
                    <a:pt x="874864" y="1027341"/>
                  </a:lnTo>
                  <a:close/>
                </a:path>
                <a:path w="875029" h="3764915">
                  <a:moveTo>
                    <a:pt x="874864" y="0"/>
                  </a:moveTo>
                  <a:lnTo>
                    <a:pt x="0" y="0"/>
                  </a:lnTo>
                  <a:lnTo>
                    <a:pt x="0" y="969810"/>
                  </a:lnTo>
                  <a:lnTo>
                    <a:pt x="874864" y="969810"/>
                  </a:lnTo>
                  <a:lnTo>
                    <a:pt x="874864" y="0"/>
                  </a:lnTo>
                  <a:close/>
                </a:path>
              </a:pathLst>
            </a:custGeom>
            <a:solidFill>
              <a:srgbClr val="3F3F3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9412123" y="7492313"/>
              <a:ext cx="875030" cy="1668780"/>
            </a:xfrm>
            <a:custGeom>
              <a:avLst/>
              <a:gdLst/>
              <a:ahLst/>
              <a:cxnLst/>
              <a:rect l="l" t="t" r="r" b="b"/>
              <a:pathLst>
                <a:path w="875029" h="1668779">
                  <a:moveTo>
                    <a:pt x="874864" y="1610855"/>
                  </a:moveTo>
                  <a:lnTo>
                    <a:pt x="0" y="1610855"/>
                  </a:lnTo>
                  <a:lnTo>
                    <a:pt x="0" y="1668386"/>
                  </a:lnTo>
                  <a:lnTo>
                    <a:pt x="874864" y="1668386"/>
                  </a:lnTo>
                  <a:lnTo>
                    <a:pt x="874864" y="1610855"/>
                  </a:lnTo>
                  <a:close/>
                </a:path>
                <a:path w="875029" h="1668779">
                  <a:moveTo>
                    <a:pt x="874864" y="805434"/>
                  </a:moveTo>
                  <a:lnTo>
                    <a:pt x="0" y="805434"/>
                  </a:lnTo>
                  <a:lnTo>
                    <a:pt x="0" y="862965"/>
                  </a:lnTo>
                  <a:lnTo>
                    <a:pt x="874864" y="862965"/>
                  </a:lnTo>
                  <a:lnTo>
                    <a:pt x="874864" y="805434"/>
                  </a:lnTo>
                  <a:close/>
                </a:path>
                <a:path w="875029" h="1668779">
                  <a:moveTo>
                    <a:pt x="874864" y="0"/>
                  </a:moveTo>
                  <a:lnTo>
                    <a:pt x="0" y="0"/>
                  </a:lnTo>
                  <a:lnTo>
                    <a:pt x="0" y="57531"/>
                  </a:lnTo>
                  <a:lnTo>
                    <a:pt x="874864" y="57531"/>
                  </a:lnTo>
                  <a:lnTo>
                    <a:pt x="874864" y="0"/>
                  </a:lnTo>
                  <a:close/>
                </a:path>
              </a:pathLst>
            </a:custGeom>
            <a:solidFill>
              <a:srgbClr val="30333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9628632" y="6843026"/>
              <a:ext cx="504190" cy="2573020"/>
            </a:xfrm>
            <a:custGeom>
              <a:avLst/>
              <a:gdLst/>
              <a:ahLst/>
              <a:cxnLst/>
              <a:rect l="l" t="t" r="r" b="b"/>
              <a:pathLst>
                <a:path w="504190" h="2573020">
                  <a:moveTo>
                    <a:pt x="43649" y="2416302"/>
                  </a:moveTo>
                  <a:lnTo>
                    <a:pt x="0" y="2416302"/>
                  </a:lnTo>
                  <a:lnTo>
                    <a:pt x="0" y="2572448"/>
                  </a:lnTo>
                  <a:lnTo>
                    <a:pt x="43649" y="2572448"/>
                  </a:lnTo>
                  <a:lnTo>
                    <a:pt x="43649" y="2416302"/>
                  </a:lnTo>
                  <a:close/>
                </a:path>
                <a:path w="504190" h="2573020">
                  <a:moveTo>
                    <a:pt x="43649" y="2013585"/>
                  </a:moveTo>
                  <a:lnTo>
                    <a:pt x="0" y="2013585"/>
                  </a:lnTo>
                  <a:lnTo>
                    <a:pt x="0" y="2169744"/>
                  </a:lnTo>
                  <a:lnTo>
                    <a:pt x="43649" y="2169744"/>
                  </a:lnTo>
                  <a:lnTo>
                    <a:pt x="43649" y="2013585"/>
                  </a:lnTo>
                  <a:close/>
                </a:path>
                <a:path w="504190" h="2573020">
                  <a:moveTo>
                    <a:pt x="43649" y="1610868"/>
                  </a:moveTo>
                  <a:lnTo>
                    <a:pt x="0" y="1610868"/>
                  </a:lnTo>
                  <a:lnTo>
                    <a:pt x="0" y="1767027"/>
                  </a:lnTo>
                  <a:lnTo>
                    <a:pt x="43649" y="1767027"/>
                  </a:lnTo>
                  <a:lnTo>
                    <a:pt x="43649" y="1610868"/>
                  </a:lnTo>
                  <a:close/>
                </a:path>
                <a:path w="504190" h="2573020">
                  <a:moveTo>
                    <a:pt x="43649" y="1208163"/>
                  </a:moveTo>
                  <a:lnTo>
                    <a:pt x="0" y="1208163"/>
                  </a:lnTo>
                  <a:lnTo>
                    <a:pt x="0" y="1364310"/>
                  </a:lnTo>
                  <a:lnTo>
                    <a:pt x="43649" y="1364310"/>
                  </a:lnTo>
                  <a:lnTo>
                    <a:pt x="43649" y="1208163"/>
                  </a:lnTo>
                  <a:close/>
                </a:path>
                <a:path w="504190" h="2573020">
                  <a:moveTo>
                    <a:pt x="43649" y="805446"/>
                  </a:moveTo>
                  <a:lnTo>
                    <a:pt x="0" y="805446"/>
                  </a:lnTo>
                  <a:lnTo>
                    <a:pt x="0" y="961593"/>
                  </a:lnTo>
                  <a:lnTo>
                    <a:pt x="43649" y="961593"/>
                  </a:lnTo>
                  <a:lnTo>
                    <a:pt x="43649" y="805446"/>
                  </a:lnTo>
                  <a:close/>
                </a:path>
                <a:path w="504190" h="2573020">
                  <a:moveTo>
                    <a:pt x="43649" y="402717"/>
                  </a:moveTo>
                  <a:lnTo>
                    <a:pt x="0" y="402717"/>
                  </a:lnTo>
                  <a:lnTo>
                    <a:pt x="0" y="558863"/>
                  </a:lnTo>
                  <a:lnTo>
                    <a:pt x="43649" y="558863"/>
                  </a:lnTo>
                  <a:lnTo>
                    <a:pt x="43649" y="402717"/>
                  </a:lnTo>
                  <a:close/>
                </a:path>
                <a:path w="504190" h="2573020">
                  <a:moveTo>
                    <a:pt x="43649" y="0"/>
                  </a:moveTo>
                  <a:lnTo>
                    <a:pt x="0" y="0"/>
                  </a:lnTo>
                  <a:lnTo>
                    <a:pt x="0" y="156159"/>
                  </a:lnTo>
                  <a:lnTo>
                    <a:pt x="43649" y="156159"/>
                  </a:lnTo>
                  <a:lnTo>
                    <a:pt x="43649" y="0"/>
                  </a:lnTo>
                  <a:close/>
                </a:path>
                <a:path w="504190" h="2573020">
                  <a:moveTo>
                    <a:pt x="273773" y="2416302"/>
                  </a:moveTo>
                  <a:lnTo>
                    <a:pt x="230124" y="2416302"/>
                  </a:lnTo>
                  <a:lnTo>
                    <a:pt x="230124" y="2572448"/>
                  </a:lnTo>
                  <a:lnTo>
                    <a:pt x="273773" y="2572448"/>
                  </a:lnTo>
                  <a:lnTo>
                    <a:pt x="273773" y="2416302"/>
                  </a:lnTo>
                  <a:close/>
                </a:path>
                <a:path w="504190" h="2573020">
                  <a:moveTo>
                    <a:pt x="273773" y="2013585"/>
                  </a:moveTo>
                  <a:lnTo>
                    <a:pt x="230124" y="2013585"/>
                  </a:lnTo>
                  <a:lnTo>
                    <a:pt x="230124" y="2169744"/>
                  </a:lnTo>
                  <a:lnTo>
                    <a:pt x="273773" y="2169744"/>
                  </a:lnTo>
                  <a:lnTo>
                    <a:pt x="273773" y="2013585"/>
                  </a:lnTo>
                  <a:close/>
                </a:path>
                <a:path w="504190" h="2573020">
                  <a:moveTo>
                    <a:pt x="273773" y="1610868"/>
                  </a:moveTo>
                  <a:lnTo>
                    <a:pt x="230124" y="1610868"/>
                  </a:lnTo>
                  <a:lnTo>
                    <a:pt x="230124" y="1767027"/>
                  </a:lnTo>
                  <a:lnTo>
                    <a:pt x="273773" y="1767027"/>
                  </a:lnTo>
                  <a:lnTo>
                    <a:pt x="273773" y="1610868"/>
                  </a:lnTo>
                  <a:close/>
                </a:path>
                <a:path w="504190" h="2573020">
                  <a:moveTo>
                    <a:pt x="273773" y="1208163"/>
                  </a:moveTo>
                  <a:lnTo>
                    <a:pt x="230124" y="1208163"/>
                  </a:lnTo>
                  <a:lnTo>
                    <a:pt x="230124" y="1364310"/>
                  </a:lnTo>
                  <a:lnTo>
                    <a:pt x="273773" y="1364310"/>
                  </a:lnTo>
                  <a:lnTo>
                    <a:pt x="273773" y="1208163"/>
                  </a:lnTo>
                  <a:close/>
                </a:path>
                <a:path w="504190" h="2573020">
                  <a:moveTo>
                    <a:pt x="273773" y="805446"/>
                  </a:moveTo>
                  <a:lnTo>
                    <a:pt x="230124" y="805446"/>
                  </a:lnTo>
                  <a:lnTo>
                    <a:pt x="230124" y="961593"/>
                  </a:lnTo>
                  <a:lnTo>
                    <a:pt x="273773" y="961593"/>
                  </a:lnTo>
                  <a:lnTo>
                    <a:pt x="273773" y="805446"/>
                  </a:lnTo>
                  <a:close/>
                </a:path>
                <a:path w="504190" h="2573020">
                  <a:moveTo>
                    <a:pt x="273773" y="402717"/>
                  </a:moveTo>
                  <a:lnTo>
                    <a:pt x="230124" y="402717"/>
                  </a:lnTo>
                  <a:lnTo>
                    <a:pt x="230124" y="558863"/>
                  </a:lnTo>
                  <a:lnTo>
                    <a:pt x="273773" y="558863"/>
                  </a:lnTo>
                  <a:lnTo>
                    <a:pt x="273773" y="402717"/>
                  </a:lnTo>
                  <a:close/>
                </a:path>
                <a:path w="504190" h="2573020">
                  <a:moveTo>
                    <a:pt x="273773" y="0"/>
                  </a:moveTo>
                  <a:lnTo>
                    <a:pt x="230124" y="0"/>
                  </a:lnTo>
                  <a:lnTo>
                    <a:pt x="230124" y="156159"/>
                  </a:lnTo>
                  <a:lnTo>
                    <a:pt x="273773" y="156159"/>
                  </a:lnTo>
                  <a:lnTo>
                    <a:pt x="273773" y="0"/>
                  </a:lnTo>
                  <a:close/>
                </a:path>
                <a:path w="504190" h="2573020">
                  <a:moveTo>
                    <a:pt x="503897" y="2416302"/>
                  </a:moveTo>
                  <a:lnTo>
                    <a:pt x="460235" y="2416302"/>
                  </a:lnTo>
                  <a:lnTo>
                    <a:pt x="460235" y="2572448"/>
                  </a:lnTo>
                  <a:lnTo>
                    <a:pt x="503897" y="2572448"/>
                  </a:lnTo>
                  <a:lnTo>
                    <a:pt x="503897" y="2416302"/>
                  </a:lnTo>
                  <a:close/>
                </a:path>
                <a:path w="504190" h="2573020">
                  <a:moveTo>
                    <a:pt x="503897" y="2013585"/>
                  </a:moveTo>
                  <a:lnTo>
                    <a:pt x="460235" y="2013585"/>
                  </a:lnTo>
                  <a:lnTo>
                    <a:pt x="460235" y="2169744"/>
                  </a:lnTo>
                  <a:lnTo>
                    <a:pt x="503897" y="2169744"/>
                  </a:lnTo>
                  <a:lnTo>
                    <a:pt x="503897" y="2013585"/>
                  </a:lnTo>
                  <a:close/>
                </a:path>
                <a:path w="504190" h="2573020">
                  <a:moveTo>
                    <a:pt x="503897" y="1610868"/>
                  </a:moveTo>
                  <a:lnTo>
                    <a:pt x="460235" y="1610868"/>
                  </a:lnTo>
                  <a:lnTo>
                    <a:pt x="460235" y="1767027"/>
                  </a:lnTo>
                  <a:lnTo>
                    <a:pt x="503897" y="1767027"/>
                  </a:lnTo>
                  <a:lnTo>
                    <a:pt x="503897" y="1610868"/>
                  </a:lnTo>
                  <a:close/>
                </a:path>
                <a:path w="504190" h="2573020">
                  <a:moveTo>
                    <a:pt x="503897" y="1208163"/>
                  </a:moveTo>
                  <a:lnTo>
                    <a:pt x="460235" y="1208163"/>
                  </a:lnTo>
                  <a:lnTo>
                    <a:pt x="460235" y="1364310"/>
                  </a:lnTo>
                  <a:lnTo>
                    <a:pt x="503897" y="1364310"/>
                  </a:lnTo>
                  <a:lnTo>
                    <a:pt x="503897" y="1208163"/>
                  </a:lnTo>
                  <a:close/>
                </a:path>
                <a:path w="504190" h="2573020">
                  <a:moveTo>
                    <a:pt x="503897" y="805446"/>
                  </a:moveTo>
                  <a:lnTo>
                    <a:pt x="460235" y="805446"/>
                  </a:lnTo>
                  <a:lnTo>
                    <a:pt x="460235" y="961593"/>
                  </a:lnTo>
                  <a:lnTo>
                    <a:pt x="503897" y="961593"/>
                  </a:lnTo>
                  <a:lnTo>
                    <a:pt x="503897" y="805446"/>
                  </a:lnTo>
                  <a:close/>
                </a:path>
                <a:path w="504190" h="2573020">
                  <a:moveTo>
                    <a:pt x="503897" y="402717"/>
                  </a:moveTo>
                  <a:lnTo>
                    <a:pt x="460235" y="402717"/>
                  </a:lnTo>
                  <a:lnTo>
                    <a:pt x="460235" y="558863"/>
                  </a:lnTo>
                  <a:lnTo>
                    <a:pt x="503897" y="558863"/>
                  </a:lnTo>
                  <a:lnTo>
                    <a:pt x="503897" y="402717"/>
                  </a:lnTo>
                  <a:close/>
                </a:path>
                <a:path w="504190" h="2573020">
                  <a:moveTo>
                    <a:pt x="503897" y="0"/>
                  </a:moveTo>
                  <a:lnTo>
                    <a:pt x="460235" y="0"/>
                  </a:lnTo>
                  <a:lnTo>
                    <a:pt x="460235" y="156159"/>
                  </a:lnTo>
                  <a:lnTo>
                    <a:pt x="503897" y="156159"/>
                  </a:lnTo>
                  <a:lnTo>
                    <a:pt x="503897" y="0"/>
                  </a:lnTo>
                  <a:close/>
                </a:path>
              </a:pathLst>
            </a:custGeom>
            <a:solidFill>
              <a:srgbClr val="525A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0" y="7048487"/>
              <a:ext cx="631190" cy="280035"/>
            </a:xfrm>
            <a:custGeom>
              <a:avLst/>
              <a:gdLst/>
              <a:ahLst/>
              <a:cxnLst/>
              <a:rect l="l" t="t" r="r" b="b"/>
              <a:pathLst>
                <a:path w="631190" h="280034">
                  <a:moveTo>
                    <a:pt x="630981" y="279433"/>
                  </a:moveTo>
                  <a:lnTo>
                    <a:pt x="0" y="279433"/>
                  </a:lnTo>
                  <a:lnTo>
                    <a:pt x="0" y="0"/>
                  </a:lnTo>
                  <a:lnTo>
                    <a:pt x="630981" y="0"/>
                  </a:lnTo>
                  <a:lnTo>
                    <a:pt x="630981" y="279433"/>
                  </a:lnTo>
                  <a:close/>
                </a:path>
              </a:pathLst>
            </a:custGeom>
            <a:solidFill>
              <a:srgbClr val="3F3F3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0" y="7221079"/>
              <a:ext cx="631190" cy="74295"/>
            </a:xfrm>
            <a:custGeom>
              <a:avLst/>
              <a:gdLst/>
              <a:ahLst/>
              <a:cxnLst/>
              <a:rect l="l" t="t" r="r" b="b"/>
              <a:pathLst>
                <a:path w="631190" h="74295">
                  <a:moveTo>
                    <a:pt x="0" y="73984"/>
                  </a:moveTo>
                  <a:lnTo>
                    <a:pt x="630981" y="73984"/>
                  </a:lnTo>
                  <a:lnTo>
                    <a:pt x="630981" y="0"/>
                  </a:lnTo>
                  <a:lnTo>
                    <a:pt x="0" y="0"/>
                  </a:lnTo>
                  <a:lnTo>
                    <a:pt x="0" y="73984"/>
                  </a:lnTo>
                  <a:close/>
                </a:path>
              </a:pathLst>
            </a:custGeom>
            <a:solidFill>
              <a:srgbClr val="000000">
                <a:alpha val="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0" y="7295063"/>
              <a:ext cx="812165" cy="2992120"/>
            </a:xfrm>
            <a:custGeom>
              <a:avLst/>
              <a:gdLst/>
              <a:ahLst/>
              <a:cxnLst/>
              <a:rect l="l" t="t" r="r" b="b"/>
              <a:pathLst>
                <a:path w="812165" h="2992120">
                  <a:moveTo>
                    <a:pt x="0" y="0"/>
                  </a:moveTo>
                  <a:lnTo>
                    <a:pt x="811791" y="0"/>
                  </a:lnTo>
                  <a:lnTo>
                    <a:pt x="811791" y="2991936"/>
                  </a:lnTo>
                  <a:lnTo>
                    <a:pt x="0" y="29919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3F3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18681" y="7541628"/>
              <a:ext cx="530225" cy="2211070"/>
            </a:xfrm>
            <a:custGeom>
              <a:avLst/>
              <a:gdLst/>
              <a:ahLst/>
              <a:cxnLst/>
              <a:rect l="l" t="t" r="r" b="b"/>
              <a:pathLst>
                <a:path w="530225" h="2211070">
                  <a:moveTo>
                    <a:pt x="51308" y="2054656"/>
                  </a:moveTo>
                  <a:lnTo>
                    <a:pt x="0" y="2054656"/>
                  </a:lnTo>
                  <a:lnTo>
                    <a:pt x="0" y="2210816"/>
                  </a:lnTo>
                  <a:lnTo>
                    <a:pt x="51308" y="2210816"/>
                  </a:lnTo>
                  <a:lnTo>
                    <a:pt x="51308" y="2054656"/>
                  </a:lnTo>
                  <a:close/>
                </a:path>
                <a:path w="530225" h="2211070">
                  <a:moveTo>
                    <a:pt x="51308" y="1643722"/>
                  </a:moveTo>
                  <a:lnTo>
                    <a:pt x="0" y="1643722"/>
                  </a:lnTo>
                  <a:lnTo>
                    <a:pt x="0" y="1799882"/>
                  </a:lnTo>
                  <a:lnTo>
                    <a:pt x="51308" y="1799882"/>
                  </a:lnTo>
                  <a:lnTo>
                    <a:pt x="51308" y="1643722"/>
                  </a:lnTo>
                  <a:close/>
                </a:path>
                <a:path w="530225" h="2211070">
                  <a:moveTo>
                    <a:pt x="51308" y="1232801"/>
                  </a:moveTo>
                  <a:lnTo>
                    <a:pt x="0" y="1232801"/>
                  </a:lnTo>
                  <a:lnTo>
                    <a:pt x="0" y="1388948"/>
                  </a:lnTo>
                  <a:lnTo>
                    <a:pt x="51308" y="1388948"/>
                  </a:lnTo>
                  <a:lnTo>
                    <a:pt x="51308" y="1232801"/>
                  </a:lnTo>
                  <a:close/>
                </a:path>
                <a:path w="530225" h="2211070">
                  <a:moveTo>
                    <a:pt x="51308" y="821867"/>
                  </a:moveTo>
                  <a:lnTo>
                    <a:pt x="0" y="821867"/>
                  </a:lnTo>
                  <a:lnTo>
                    <a:pt x="0" y="978014"/>
                  </a:lnTo>
                  <a:lnTo>
                    <a:pt x="51308" y="978014"/>
                  </a:lnTo>
                  <a:lnTo>
                    <a:pt x="51308" y="821867"/>
                  </a:lnTo>
                  <a:close/>
                </a:path>
                <a:path w="530225" h="2211070">
                  <a:moveTo>
                    <a:pt x="51308" y="410933"/>
                  </a:moveTo>
                  <a:lnTo>
                    <a:pt x="0" y="410933"/>
                  </a:lnTo>
                  <a:lnTo>
                    <a:pt x="0" y="567093"/>
                  </a:lnTo>
                  <a:lnTo>
                    <a:pt x="51308" y="567093"/>
                  </a:lnTo>
                  <a:lnTo>
                    <a:pt x="51308" y="410933"/>
                  </a:lnTo>
                  <a:close/>
                </a:path>
                <a:path w="530225" h="2211070">
                  <a:moveTo>
                    <a:pt x="51308" y="0"/>
                  </a:moveTo>
                  <a:lnTo>
                    <a:pt x="0" y="0"/>
                  </a:lnTo>
                  <a:lnTo>
                    <a:pt x="0" y="156159"/>
                  </a:lnTo>
                  <a:lnTo>
                    <a:pt x="51308" y="156159"/>
                  </a:lnTo>
                  <a:lnTo>
                    <a:pt x="51308" y="0"/>
                  </a:lnTo>
                  <a:close/>
                </a:path>
                <a:path w="530225" h="2211070">
                  <a:moveTo>
                    <a:pt x="290715" y="2054656"/>
                  </a:moveTo>
                  <a:lnTo>
                    <a:pt x="239407" y="2054656"/>
                  </a:lnTo>
                  <a:lnTo>
                    <a:pt x="239407" y="2210816"/>
                  </a:lnTo>
                  <a:lnTo>
                    <a:pt x="290715" y="2210816"/>
                  </a:lnTo>
                  <a:lnTo>
                    <a:pt x="290715" y="2054656"/>
                  </a:lnTo>
                  <a:close/>
                </a:path>
                <a:path w="530225" h="2211070">
                  <a:moveTo>
                    <a:pt x="290715" y="1643722"/>
                  </a:moveTo>
                  <a:lnTo>
                    <a:pt x="239407" y="1643722"/>
                  </a:lnTo>
                  <a:lnTo>
                    <a:pt x="239407" y="1799882"/>
                  </a:lnTo>
                  <a:lnTo>
                    <a:pt x="290715" y="1799882"/>
                  </a:lnTo>
                  <a:lnTo>
                    <a:pt x="290715" y="1643722"/>
                  </a:lnTo>
                  <a:close/>
                </a:path>
                <a:path w="530225" h="2211070">
                  <a:moveTo>
                    <a:pt x="290715" y="1232801"/>
                  </a:moveTo>
                  <a:lnTo>
                    <a:pt x="239407" y="1232801"/>
                  </a:lnTo>
                  <a:lnTo>
                    <a:pt x="239407" y="1388948"/>
                  </a:lnTo>
                  <a:lnTo>
                    <a:pt x="290715" y="1388948"/>
                  </a:lnTo>
                  <a:lnTo>
                    <a:pt x="290715" y="1232801"/>
                  </a:lnTo>
                  <a:close/>
                </a:path>
                <a:path w="530225" h="2211070">
                  <a:moveTo>
                    <a:pt x="290715" y="821867"/>
                  </a:moveTo>
                  <a:lnTo>
                    <a:pt x="239407" y="821867"/>
                  </a:lnTo>
                  <a:lnTo>
                    <a:pt x="239407" y="978014"/>
                  </a:lnTo>
                  <a:lnTo>
                    <a:pt x="290715" y="978014"/>
                  </a:lnTo>
                  <a:lnTo>
                    <a:pt x="290715" y="821867"/>
                  </a:lnTo>
                  <a:close/>
                </a:path>
                <a:path w="530225" h="2211070">
                  <a:moveTo>
                    <a:pt x="290715" y="410933"/>
                  </a:moveTo>
                  <a:lnTo>
                    <a:pt x="239407" y="410933"/>
                  </a:lnTo>
                  <a:lnTo>
                    <a:pt x="239407" y="567093"/>
                  </a:lnTo>
                  <a:lnTo>
                    <a:pt x="290715" y="567093"/>
                  </a:lnTo>
                  <a:lnTo>
                    <a:pt x="290715" y="410933"/>
                  </a:lnTo>
                  <a:close/>
                </a:path>
                <a:path w="530225" h="2211070">
                  <a:moveTo>
                    <a:pt x="290715" y="0"/>
                  </a:moveTo>
                  <a:lnTo>
                    <a:pt x="239407" y="0"/>
                  </a:lnTo>
                  <a:lnTo>
                    <a:pt x="239407" y="156159"/>
                  </a:lnTo>
                  <a:lnTo>
                    <a:pt x="290715" y="156159"/>
                  </a:lnTo>
                  <a:lnTo>
                    <a:pt x="290715" y="0"/>
                  </a:lnTo>
                  <a:close/>
                </a:path>
                <a:path w="530225" h="2211070">
                  <a:moveTo>
                    <a:pt x="530110" y="2054656"/>
                  </a:moveTo>
                  <a:lnTo>
                    <a:pt x="478802" y="2054656"/>
                  </a:lnTo>
                  <a:lnTo>
                    <a:pt x="478802" y="2210816"/>
                  </a:lnTo>
                  <a:lnTo>
                    <a:pt x="530110" y="2210816"/>
                  </a:lnTo>
                  <a:lnTo>
                    <a:pt x="530110" y="2054656"/>
                  </a:lnTo>
                  <a:close/>
                </a:path>
                <a:path w="530225" h="2211070">
                  <a:moveTo>
                    <a:pt x="530110" y="1643722"/>
                  </a:moveTo>
                  <a:lnTo>
                    <a:pt x="478802" y="1643722"/>
                  </a:lnTo>
                  <a:lnTo>
                    <a:pt x="478802" y="1799882"/>
                  </a:lnTo>
                  <a:lnTo>
                    <a:pt x="530110" y="1799882"/>
                  </a:lnTo>
                  <a:lnTo>
                    <a:pt x="530110" y="1643722"/>
                  </a:lnTo>
                  <a:close/>
                </a:path>
                <a:path w="530225" h="2211070">
                  <a:moveTo>
                    <a:pt x="530110" y="1232801"/>
                  </a:moveTo>
                  <a:lnTo>
                    <a:pt x="478802" y="1232801"/>
                  </a:lnTo>
                  <a:lnTo>
                    <a:pt x="478802" y="1388948"/>
                  </a:lnTo>
                  <a:lnTo>
                    <a:pt x="530110" y="1388948"/>
                  </a:lnTo>
                  <a:lnTo>
                    <a:pt x="530110" y="1232801"/>
                  </a:lnTo>
                  <a:close/>
                </a:path>
                <a:path w="530225" h="2211070">
                  <a:moveTo>
                    <a:pt x="530110" y="821867"/>
                  </a:moveTo>
                  <a:lnTo>
                    <a:pt x="478802" y="821867"/>
                  </a:lnTo>
                  <a:lnTo>
                    <a:pt x="478802" y="978014"/>
                  </a:lnTo>
                  <a:lnTo>
                    <a:pt x="530110" y="978014"/>
                  </a:lnTo>
                  <a:lnTo>
                    <a:pt x="530110" y="821867"/>
                  </a:lnTo>
                  <a:close/>
                </a:path>
                <a:path w="530225" h="2211070">
                  <a:moveTo>
                    <a:pt x="530110" y="410933"/>
                  </a:moveTo>
                  <a:lnTo>
                    <a:pt x="478802" y="410933"/>
                  </a:lnTo>
                  <a:lnTo>
                    <a:pt x="478802" y="567093"/>
                  </a:lnTo>
                  <a:lnTo>
                    <a:pt x="530110" y="567093"/>
                  </a:lnTo>
                  <a:lnTo>
                    <a:pt x="530110" y="410933"/>
                  </a:lnTo>
                  <a:close/>
                </a:path>
                <a:path w="530225" h="2211070">
                  <a:moveTo>
                    <a:pt x="530110" y="0"/>
                  </a:moveTo>
                  <a:lnTo>
                    <a:pt x="478802" y="0"/>
                  </a:lnTo>
                  <a:lnTo>
                    <a:pt x="478802" y="156159"/>
                  </a:lnTo>
                  <a:lnTo>
                    <a:pt x="530110" y="156159"/>
                  </a:lnTo>
                  <a:lnTo>
                    <a:pt x="5301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2591127" y="8539481"/>
              <a:ext cx="1273175" cy="1747520"/>
            </a:xfrm>
            <a:custGeom>
              <a:avLst/>
              <a:gdLst/>
              <a:ahLst/>
              <a:cxnLst/>
              <a:rect l="l" t="t" r="r" b="b"/>
              <a:pathLst>
                <a:path w="1273175" h="1747520">
                  <a:moveTo>
                    <a:pt x="1272755" y="1747519"/>
                  </a:moveTo>
                  <a:lnTo>
                    <a:pt x="0" y="1747519"/>
                  </a:lnTo>
                  <a:lnTo>
                    <a:pt x="0" y="0"/>
                  </a:lnTo>
                  <a:lnTo>
                    <a:pt x="423457" y="0"/>
                  </a:lnTo>
                  <a:lnTo>
                    <a:pt x="636385" y="456923"/>
                  </a:lnTo>
                  <a:lnTo>
                    <a:pt x="935396" y="456923"/>
                  </a:lnTo>
                  <a:lnTo>
                    <a:pt x="935396" y="0"/>
                  </a:lnTo>
                  <a:lnTo>
                    <a:pt x="1272755" y="0"/>
                  </a:lnTo>
                  <a:lnTo>
                    <a:pt x="1272755" y="1747519"/>
                  </a:lnTo>
                  <a:close/>
                </a:path>
              </a:pathLst>
            </a:custGeom>
            <a:solidFill>
              <a:srgbClr val="30333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7000189" y="9081668"/>
              <a:ext cx="1976755" cy="1205230"/>
            </a:xfrm>
            <a:custGeom>
              <a:avLst/>
              <a:gdLst/>
              <a:ahLst/>
              <a:cxnLst/>
              <a:rect l="l" t="t" r="r" b="b"/>
              <a:pathLst>
                <a:path w="1976754" h="1205229">
                  <a:moveTo>
                    <a:pt x="1976361" y="0"/>
                  </a:moveTo>
                  <a:lnTo>
                    <a:pt x="1101496" y="0"/>
                  </a:lnTo>
                  <a:lnTo>
                    <a:pt x="1101496" y="1270"/>
                  </a:lnTo>
                  <a:lnTo>
                    <a:pt x="483196" y="1270"/>
                  </a:lnTo>
                  <a:lnTo>
                    <a:pt x="483196" y="316230"/>
                  </a:lnTo>
                  <a:lnTo>
                    <a:pt x="0" y="316230"/>
                  </a:lnTo>
                  <a:lnTo>
                    <a:pt x="0" y="1205230"/>
                  </a:lnTo>
                  <a:lnTo>
                    <a:pt x="1976361" y="1205230"/>
                  </a:lnTo>
                  <a:lnTo>
                    <a:pt x="1976361" y="316230"/>
                  </a:lnTo>
                  <a:lnTo>
                    <a:pt x="1976361" y="1270"/>
                  </a:lnTo>
                  <a:lnTo>
                    <a:pt x="1976361" y="0"/>
                  </a:lnTo>
                  <a:close/>
                </a:path>
              </a:pathLst>
            </a:custGeom>
            <a:solidFill>
              <a:srgbClr val="1F1F1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643152" y="8568952"/>
              <a:ext cx="1536700" cy="1718310"/>
            </a:xfrm>
            <a:custGeom>
              <a:avLst/>
              <a:gdLst/>
              <a:ahLst/>
              <a:cxnLst/>
              <a:rect l="l" t="t" r="r" b="b"/>
              <a:pathLst>
                <a:path w="1536700" h="1718309">
                  <a:moveTo>
                    <a:pt x="1536079" y="1718047"/>
                  </a:moveTo>
                  <a:lnTo>
                    <a:pt x="0" y="1718047"/>
                  </a:lnTo>
                  <a:lnTo>
                    <a:pt x="0" y="1191702"/>
                  </a:lnTo>
                  <a:lnTo>
                    <a:pt x="534211" y="1191702"/>
                  </a:lnTo>
                  <a:lnTo>
                    <a:pt x="534211" y="0"/>
                  </a:lnTo>
                  <a:lnTo>
                    <a:pt x="1134172" y="0"/>
                  </a:lnTo>
                  <a:lnTo>
                    <a:pt x="1134172" y="649272"/>
                  </a:lnTo>
                  <a:lnTo>
                    <a:pt x="1446480" y="649272"/>
                  </a:lnTo>
                  <a:lnTo>
                    <a:pt x="1536079" y="1718047"/>
                  </a:lnTo>
                  <a:close/>
                </a:path>
              </a:pathLst>
            </a:custGeom>
            <a:solidFill>
              <a:srgbClr val="37374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3863899" y="8725106"/>
              <a:ext cx="1878330" cy="1562100"/>
            </a:xfrm>
            <a:custGeom>
              <a:avLst/>
              <a:gdLst/>
              <a:ahLst/>
              <a:cxnLst/>
              <a:rect l="l" t="t" r="r" b="b"/>
              <a:pathLst>
                <a:path w="1878329" h="1562100">
                  <a:moveTo>
                    <a:pt x="1877877" y="1561893"/>
                  </a:moveTo>
                  <a:lnTo>
                    <a:pt x="0" y="1561893"/>
                  </a:lnTo>
                  <a:lnTo>
                    <a:pt x="0" y="493"/>
                  </a:lnTo>
                  <a:lnTo>
                    <a:pt x="288149" y="3297"/>
                  </a:lnTo>
                  <a:lnTo>
                    <a:pt x="414635" y="3634"/>
                  </a:lnTo>
                  <a:lnTo>
                    <a:pt x="467521" y="3365"/>
                  </a:lnTo>
                  <a:lnTo>
                    <a:pt x="509247" y="2715"/>
                  </a:lnTo>
                  <a:lnTo>
                    <a:pt x="536623" y="1615"/>
                  </a:lnTo>
                  <a:lnTo>
                    <a:pt x="546457" y="0"/>
                  </a:lnTo>
                  <a:lnTo>
                    <a:pt x="546457" y="715021"/>
                  </a:lnTo>
                  <a:lnTo>
                    <a:pt x="965608" y="715021"/>
                  </a:lnTo>
                  <a:lnTo>
                    <a:pt x="965608" y="180810"/>
                  </a:lnTo>
                  <a:lnTo>
                    <a:pt x="1877877" y="180810"/>
                  </a:lnTo>
                  <a:lnTo>
                    <a:pt x="1877877" y="1561893"/>
                  </a:lnTo>
                  <a:close/>
                </a:path>
              </a:pathLst>
            </a:custGeom>
            <a:solidFill>
              <a:srgbClr val="3F3F3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756539" y="1183233"/>
              <a:ext cx="8901430" cy="930910"/>
            </a:xfrm>
            <a:custGeom>
              <a:avLst/>
              <a:gdLst/>
              <a:ahLst/>
              <a:cxnLst/>
              <a:rect l="l" t="t" r="r" b="b"/>
              <a:pathLst>
                <a:path w="8901430" h="930910">
                  <a:moveTo>
                    <a:pt x="927709" y="709993"/>
                  </a:moveTo>
                  <a:lnTo>
                    <a:pt x="35687" y="709993"/>
                  </a:lnTo>
                  <a:lnTo>
                    <a:pt x="0" y="881621"/>
                  </a:lnTo>
                  <a:lnTo>
                    <a:pt x="892022" y="881621"/>
                  </a:lnTo>
                  <a:lnTo>
                    <a:pt x="927709" y="709993"/>
                  </a:lnTo>
                  <a:close/>
                </a:path>
                <a:path w="8901430" h="930910">
                  <a:moveTo>
                    <a:pt x="973797" y="488315"/>
                  </a:moveTo>
                  <a:lnTo>
                    <a:pt x="944016" y="461987"/>
                  </a:lnTo>
                  <a:lnTo>
                    <a:pt x="912850" y="433781"/>
                  </a:lnTo>
                  <a:lnTo>
                    <a:pt x="880910" y="404050"/>
                  </a:lnTo>
                  <a:lnTo>
                    <a:pt x="848817" y="373126"/>
                  </a:lnTo>
                  <a:lnTo>
                    <a:pt x="817181" y="341337"/>
                  </a:lnTo>
                  <a:lnTo>
                    <a:pt x="786638" y="309029"/>
                  </a:lnTo>
                  <a:lnTo>
                    <a:pt x="757796" y="276517"/>
                  </a:lnTo>
                  <a:lnTo>
                    <a:pt x="731253" y="244157"/>
                  </a:lnTo>
                  <a:lnTo>
                    <a:pt x="707605" y="197421"/>
                  </a:lnTo>
                  <a:lnTo>
                    <a:pt x="705802" y="172326"/>
                  </a:lnTo>
                  <a:lnTo>
                    <a:pt x="709803" y="143014"/>
                  </a:lnTo>
                  <a:lnTo>
                    <a:pt x="733806" y="27584"/>
                  </a:lnTo>
                  <a:lnTo>
                    <a:pt x="513334" y="27584"/>
                  </a:lnTo>
                  <a:lnTo>
                    <a:pt x="489331" y="143014"/>
                  </a:lnTo>
                  <a:lnTo>
                    <a:pt x="468922" y="197421"/>
                  </a:lnTo>
                  <a:lnTo>
                    <a:pt x="425831" y="244157"/>
                  </a:lnTo>
                  <a:lnTo>
                    <a:pt x="385838" y="276517"/>
                  </a:lnTo>
                  <a:lnTo>
                    <a:pt x="343471" y="309029"/>
                  </a:lnTo>
                  <a:lnTo>
                    <a:pt x="299491" y="341337"/>
                  </a:lnTo>
                  <a:lnTo>
                    <a:pt x="254647" y="373126"/>
                  </a:lnTo>
                  <a:lnTo>
                    <a:pt x="209689" y="404050"/>
                  </a:lnTo>
                  <a:lnTo>
                    <a:pt x="165392" y="433781"/>
                  </a:lnTo>
                  <a:lnTo>
                    <a:pt x="122504" y="461987"/>
                  </a:lnTo>
                  <a:lnTo>
                    <a:pt x="81775" y="488315"/>
                  </a:lnTo>
                  <a:lnTo>
                    <a:pt x="161848" y="633374"/>
                  </a:lnTo>
                  <a:lnTo>
                    <a:pt x="209372" y="605269"/>
                  </a:lnTo>
                  <a:lnTo>
                    <a:pt x="256959" y="576745"/>
                  </a:lnTo>
                  <a:lnTo>
                    <a:pt x="304698" y="547535"/>
                  </a:lnTo>
                  <a:lnTo>
                    <a:pt x="352704" y="517423"/>
                  </a:lnTo>
                  <a:lnTo>
                    <a:pt x="401104" y="486168"/>
                  </a:lnTo>
                  <a:lnTo>
                    <a:pt x="449986" y="453517"/>
                  </a:lnTo>
                  <a:lnTo>
                    <a:pt x="499465" y="419239"/>
                  </a:lnTo>
                  <a:lnTo>
                    <a:pt x="549656" y="383095"/>
                  </a:lnTo>
                  <a:lnTo>
                    <a:pt x="584784" y="419239"/>
                  </a:lnTo>
                  <a:lnTo>
                    <a:pt x="619912" y="453517"/>
                  </a:lnTo>
                  <a:lnTo>
                    <a:pt x="655091" y="486168"/>
                  </a:lnTo>
                  <a:lnTo>
                    <a:pt x="690372" y="517423"/>
                  </a:lnTo>
                  <a:lnTo>
                    <a:pt x="725805" y="547535"/>
                  </a:lnTo>
                  <a:lnTo>
                    <a:pt x="761415" y="576745"/>
                  </a:lnTo>
                  <a:lnTo>
                    <a:pt x="797267" y="605269"/>
                  </a:lnTo>
                  <a:lnTo>
                    <a:pt x="833399" y="633374"/>
                  </a:lnTo>
                  <a:lnTo>
                    <a:pt x="973797" y="488315"/>
                  </a:lnTo>
                  <a:close/>
                </a:path>
                <a:path w="8901430" h="930910">
                  <a:moveTo>
                    <a:pt x="1933232" y="27813"/>
                  </a:moveTo>
                  <a:lnTo>
                    <a:pt x="1154480" y="27813"/>
                  </a:lnTo>
                  <a:lnTo>
                    <a:pt x="1120876" y="189445"/>
                  </a:lnTo>
                  <a:lnTo>
                    <a:pt x="1109853" y="242493"/>
                  </a:lnTo>
                  <a:lnTo>
                    <a:pt x="1077556" y="397814"/>
                  </a:lnTo>
                  <a:lnTo>
                    <a:pt x="1066266" y="452120"/>
                  </a:lnTo>
                  <a:lnTo>
                    <a:pt x="1031621" y="618807"/>
                  </a:lnTo>
                  <a:lnTo>
                    <a:pt x="1311757" y="618807"/>
                  </a:lnTo>
                  <a:lnTo>
                    <a:pt x="1292860" y="709726"/>
                  </a:lnTo>
                  <a:lnTo>
                    <a:pt x="956081" y="709726"/>
                  </a:lnTo>
                  <a:lnTo>
                    <a:pt x="920369" y="881468"/>
                  </a:lnTo>
                  <a:lnTo>
                    <a:pt x="1812391" y="881468"/>
                  </a:lnTo>
                  <a:lnTo>
                    <a:pt x="1848091" y="709726"/>
                  </a:lnTo>
                  <a:lnTo>
                    <a:pt x="1511312" y="709726"/>
                  </a:lnTo>
                  <a:lnTo>
                    <a:pt x="1530223" y="618807"/>
                  </a:lnTo>
                  <a:lnTo>
                    <a:pt x="1820481" y="618807"/>
                  </a:lnTo>
                  <a:lnTo>
                    <a:pt x="1855127" y="452120"/>
                  </a:lnTo>
                  <a:lnTo>
                    <a:pt x="1264500" y="452120"/>
                  </a:lnTo>
                  <a:lnTo>
                    <a:pt x="1275791" y="397814"/>
                  </a:lnTo>
                  <a:lnTo>
                    <a:pt x="1846199" y="397814"/>
                  </a:lnTo>
                  <a:lnTo>
                    <a:pt x="1878482" y="242493"/>
                  </a:lnTo>
                  <a:lnTo>
                    <a:pt x="1308074" y="242493"/>
                  </a:lnTo>
                  <a:lnTo>
                    <a:pt x="1319110" y="189445"/>
                  </a:lnTo>
                  <a:lnTo>
                    <a:pt x="1899627" y="189445"/>
                  </a:lnTo>
                  <a:lnTo>
                    <a:pt x="1933232" y="27813"/>
                  </a:lnTo>
                  <a:close/>
                </a:path>
                <a:path w="8901430" h="930910">
                  <a:moveTo>
                    <a:pt x="2577566" y="22479"/>
                  </a:moveTo>
                  <a:lnTo>
                    <a:pt x="2050643" y="22479"/>
                  </a:lnTo>
                  <a:lnTo>
                    <a:pt x="2020277" y="168554"/>
                  </a:lnTo>
                  <a:lnTo>
                    <a:pt x="2348966" y="168554"/>
                  </a:lnTo>
                  <a:lnTo>
                    <a:pt x="2340902" y="207378"/>
                  </a:lnTo>
                  <a:lnTo>
                    <a:pt x="1996020" y="207378"/>
                  </a:lnTo>
                  <a:lnTo>
                    <a:pt x="1968627" y="339166"/>
                  </a:lnTo>
                  <a:lnTo>
                    <a:pt x="2128418" y="339166"/>
                  </a:lnTo>
                  <a:lnTo>
                    <a:pt x="2077466" y="356577"/>
                  </a:lnTo>
                  <a:lnTo>
                    <a:pt x="2026335" y="373507"/>
                  </a:lnTo>
                  <a:lnTo>
                    <a:pt x="1925497" y="405561"/>
                  </a:lnTo>
                  <a:lnTo>
                    <a:pt x="1951012" y="545515"/>
                  </a:lnTo>
                  <a:lnTo>
                    <a:pt x="2003056" y="529551"/>
                  </a:lnTo>
                  <a:lnTo>
                    <a:pt x="2055482" y="512953"/>
                  </a:lnTo>
                  <a:lnTo>
                    <a:pt x="2108047" y="495731"/>
                  </a:lnTo>
                  <a:lnTo>
                    <a:pt x="2160549" y="477837"/>
                  </a:lnTo>
                  <a:lnTo>
                    <a:pt x="2212771" y="459282"/>
                  </a:lnTo>
                  <a:lnTo>
                    <a:pt x="2264511" y="440029"/>
                  </a:lnTo>
                  <a:lnTo>
                    <a:pt x="2315540" y="420077"/>
                  </a:lnTo>
                  <a:lnTo>
                    <a:pt x="2365667" y="399402"/>
                  </a:lnTo>
                  <a:lnTo>
                    <a:pt x="2414651" y="377977"/>
                  </a:lnTo>
                  <a:lnTo>
                    <a:pt x="2456535" y="354279"/>
                  </a:lnTo>
                  <a:lnTo>
                    <a:pt x="2490711" y="324726"/>
                  </a:lnTo>
                  <a:lnTo>
                    <a:pt x="2515793" y="289636"/>
                  </a:lnTo>
                  <a:lnTo>
                    <a:pt x="2530411" y="249262"/>
                  </a:lnTo>
                  <a:lnTo>
                    <a:pt x="2577566" y="22479"/>
                  </a:lnTo>
                  <a:close/>
                </a:path>
                <a:path w="8901430" h="930910">
                  <a:moveTo>
                    <a:pt x="2756890" y="688213"/>
                  </a:moveTo>
                  <a:lnTo>
                    <a:pt x="2753664" y="646798"/>
                  </a:lnTo>
                  <a:lnTo>
                    <a:pt x="2741206" y="610400"/>
                  </a:lnTo>
                  <a:lnTo>
                    <a:pt x="2686520" y="557110"/>
                  </a:lnTo>
                  <a:lnTo>
                    <a:pt x="2643314" y="542480"/>
                  </a:lnTo>
                  <a:lnTo>
                    <a:pt x="2588857" y="537349"/>
                  </a:lnTo>
                  <a:lnTo>
                    <a:pt x="2553131" y="537349"/>
                  </a:lnTo>
                  <a:lnTo>
                    <a:pt x="2553131" y="733488"/>
                  </a:lnTo>
                  <a:lnTo>
                    <a:pt x="2546667" y="747763"/>
                  </a:lnTo>
                  <a:lnTo>
                    <a:pt x="2534666" y="757237"/>
                  </a:lnTo>
                  <a:lnTo>
                    <a:pt x="2517660" y="762508"/>
                  </a:lnTo>
                  <a:lnTo>
                    <a:pt x="2496197" y="764133"/>
                  </a:lnTo>
                  <a:lnTo>
                    <a:pt x="2170531" y="764133"/>
                  </a:lnTo>
                  <a:lnTo>
                    <a:pt x="2149741" y="762508"/>
                  </a:lnTo>
                  <a:lnTo>
                    <a:pt x="2134920" y="757237"/>
                  </a:lnTo>
                  <a:lnTo>
                    <a:pt x="2126869" y="747763"/>
                  </a:lnTo>
                  <a:lnTo>
                    <a:pt x="2126335" y="733488"/>
                  </a:lnTo>
                  <a:lnTo>
                    <a:pt x="2132749" y="718794"/>
                  </a:lnTo>
                  <a:lnTo>
                    <a:pt x="2144496" y="709358"/>
                  </a:lnTo>
                  <a:lnTo>
                    <a:pt x="2161413" y="704329"/>
                  </a:lnTo>
                  <a:lnTo>
                    <a:pt x="2183282" y="702843"/>
                  </a:lnTo>
                  <a:lnTo>
                    <a:pt x="2508935" y="702843"/>
                  </a:lnTo>
                  <a:lnTo>
                    <a:pt x="2530183" y="704329"/>
                  </a:lnTo>
                  <a:lnTo>
                    <a:pt x="2545003" y="709358"/>
                  </a:lnTo>
                  <a:lnTo>
                    <a:pt x="2552839" y="718794"/>
                  </a:lnTo>
                  <a:lnTo>
                    <a:pt x="2553131" y="733488"/>
                  </a:lnTo>
                  <a:lnTo>
                    <a:pt x="2553131" y="537349"/>
                  </a:lnTo>
                  <a:lnTo>
                    <a:pt x="2172170" y="537349"/>
                  </a:lnTo>
                  <a:lnTo>
                    <a:pt x="2115578" y="542480"/>
                  </a:lnTo>
                  <a:lnTo>
                    <a:pt x="2066290" y="557110"/>
                  </a:lnTo>
                  <a:lnTo>
                    <a:pt x="2024253" y="580123"/>
                  </a:lnTo>
                  <a:lnTo>
                    <a:pt x="1989442" y="610400"/>
                  </a:lnTo>
                  <a:lnTo>
                    <a:pt x="1961845" y="646798"/>
                  </a:lnTo>
                  <a:lnTo>
                    <a:pt x="1941410" y="688213"/>
                  </a:lnTo>
                  <a:lnTo>
                    <a:pt x="1928114" y="733488"/>
                  </a:lnTo>
                  <a:lnTo>
                    <a:pt x="1922399" y="778827"/>
                  </a:lnTo>
                  <a:lnTo>
                    <a:pt x="1925154" y="820381"/>
                  </a:lnTo>
                  <a:lnTo>
                    <a:pt x="1936991" y="856983"/>
                  </a:lnTo>
                  <a:lnTo>
                    <a:pt x="1990344" y="910691"/>
                  </a:lnTo>
                  <a:lnTo>
                    <a:pt x="2033092" y="925474"/>
                  </a:lnTo>
                  <a:lnTo>
                    <a:pt x="2087372" y="930656"/>
                  </a:lnTo>
                  <a:lnTo>
                    <a:pt x="2504046" y="930656"/>
                  </a:lnTo>
                  <a:lnTo>
                    <a:pt x="2560815" y="925474"/>
                  </a:lnTo>
                  <a:lnTo>
                    <a:pt x="2610586" y="910691"/>
                  </a:lnTo>
                  <a:lnTo>
                    <a:pt x="2653246" y="887476"/>
                  </a:lnTo>
                  <a:lnTo>
                    <a:pt x="2688742" y="856983"/>
                  </a:lnTo>
                  <a:lnTo>
                    <a:pt x="2716987" y="820381"/>
                  </a:lnTo>
                  <a:lnTo>
                    <a:pt x="2737878" y="778827"/>
                  </a:lnTo>
                  <a:lnTo>
                    <a:pt x="2751353" y="733488"/>
                  </a:lnTo>
                  <a:lnTo>
                    <a:pt x="2755100" y="702843"/>
                  </a:lnTo>
                  <a:lnTo>
                    <a:pt x="2756890" y="688213"/>
                  </a:lnTo>
                  <a:close/>
                </a:path>
                <a:path w="8901430" h="930910">
                  <a:moveTo>
                    <a:pt x="2882087" y="12255"/>
                  </a:moveTo>
                  <a:lnTo>
                    <a:pt x="2683865" y="12255"/>
                  </a:lnTo>
                  <a:lnTo>
                    <a:pt x="2579573" y="513854"/>
                  </a:lnTo>
                  <a:lnTo>
                    <a:pt x="2777807" y="513854"/>
                  </a:lnTo>
                  <a:lnTo>
                    <a:pt x="2882087" y="12255"/>
                  </a:lnTo>
                  <a:close/>
                </a:path>
                <a:path w="8901430" h="930910">
                  <a:moveTo>
                    <a:pt x="4034866" y="12255"/>
                  </a:moveTo>
                  <a:lnTo>
                    <a:pt x="3836644" y="12255"/>
                  </a:lnTo>
                  <a:lnTo>
                    <a:pt x="3699014" y="674243"/>
                  </a:lnTo>
                  <a:lnTo>
                    <a:pt x="3578669" y="674243"/>
                  </a:lnTo>
                  <a:lnTo>
                    <a:pt x="3677640" y="198183"/>
                  </a:lnTo>
                  <a:lnTo>
                    <a:pt x="3752481" y="198183"/>
                  </a:lnTo>
                  <a:lnTo>
                    <a:pt x="3787940" y="27584"/>
                  </a:lnTo>
                  <a:lnTo>
                    <a:pt x="3485477" y="27584"/>
                  </a:lnTo>
                  <a:lnTo>
                    <a:pt x="3485477" y="198183"/>
                  </a:lnTo>
                  <a:lnTo>
                    <a:pt x="3386505" y="674243"/>
                  </a:lnTo>
                  <a:lnTo>
                    <a:pt x="3313684" y="674243"/>
                  </a:lnTo>
                  <a:lnTo>
                    <a:pt x="3412655" y="198183"/>
                  </a:lnTo>
                  <a:lnTo>
                    <a:pt x="3485477" y="198183"/>
                  </a:lnTo>
                  <a:lnTo>
                    <a:pt x="3485477" y="27584"/>
                  </a:lnTo>
                  <a:lnTo>
                    <a:pt x="3181134" y="27584"/>
                  </a:lnTo>
                  <a:lnTo>
                    <a:pt x="3145663" y="198183"/>
                  </a:lnTo>
                  <a:lnTo>
                    <a:pt x="3220504" y="198183"/>
                  </a:lnTo>
                  <a:lnTo>
                    <a:pt x="3121533" y="674243"/>
                  </a:lnTo>
                  <a:lnTo>
                    <a:pt x="3041637" y="674243"/>
                  </a:lnTo>
                  <a:lnTo>
                    <a:pt x="3005950" y="845858"/>
                  </a:lnTo>
                  <a:lnTo>
                    <a:pt x="3577374" y="845858"/>
                  </a:lnTo>
                  <a:lnTo>
                    <a:pt x="3681387" y="759028"/>
                  </a:lnTo>
                  <a:lnTo>
                    <a:pt x="3649103" y="914311"/>
                  </a:lnTo>
                  <a:lnTo>
                    <a:pt x="3847338" y="914311"/>
                  </a:lnTo>
                  <a:lnTo>
                    <a:pt x="3879608" y="759028"/>
                  </a:lnTo>
                  <a:lnTo>
                    <a:pt x="4034866" y="12255"/>
                  </a:lnTo>
                  <a:close/>
                </a:path>
                <a:path w="8901430" h="930910">
                  <a:moveTo>
                    <a:pt x="4441393" y="443433"/>
                  </a:moveTo>
                  <a:lnTo>
                    <a:pt x="4439742" y="401713"/>
                  </a:lnTo>
                  <a:lnTo>
                    <a:pt x="4412602" y="335203"/>
                  </a:lnTo>
                  <a:lnTo>
                    <a:pt x="4353572" y="293395"/>
                  </a:lnTo>
                  <a:lnTo>
                    <a:pt x="4312094" y="282575"/>
                  </a:lnTo>
                  <a:lnTo>
                    <a:pt x="4262615" y="278892"/>
                  </a:lnTo>
                  <a:lnTo>
                    <a:pt x="4256989" y="279311"/>
                  </a:lnTo>
                  <a:lnTo>
                    <a:pt x="4256989" y="466788"/>
                  </a:lnTo>
                  <a:lnTo>
                    <a:pt x="4255909" y="486270"/>
                  </a:lnTo>
                  <a:lnTo>
                    <a:pt x="4221289" y="652780"/>
                  </a:lnTo>
                  <a:lnTo>
                    <a:pt x="4191038" y="691578"/>
                  </a:lnTo>
                  <a:lnTo>
                    <a:pt x="4177398" y="693648"/>
                  </a:lnTo>
                  <a:lnTo>
                    <a:pt x="4164622" y="691578"/>
                  </a:lnTo>
                  <a:lnTo>
                    <a:pt x="4154728" y="684707"/>
                  </a:lnTo>
                  <a:lnTo>
                    <a:pt x="4149458" y="672096"/>
                  </a:lnTo>
                  <a:lnTo>
                    <a:pt x="4150499" y="652780"/>
                  </a:lnTo>
                  <a:lnTo>
                    <a:pt x="4185120" y="486270"/>
                  </a:lnTo>
                  <a:lnTo>
                    <a:pt x="4215549" y="446620"/>
                  </a:lnTo>
                  <a:lnTo>
                    <a:pt x="4229227" y="444385"/>
                  </a:lnTo>
                  <a:lnTo>
                    <a:pt x="4241965" y="446620"/>
                  </a:lnTo>
                  <a:lnTo>
                    <a:pt x="4251782" y="453834"/>
                  </a:lnTo>
                  <a:lnTo>
                    <a:pt x="4256989" y="466788"/>
                  </a:lnTo>
                  <a:lnTo>
                    <a:pt x="4256989" y="279311"/>
                  </a:lnTo>
                  <a:lnTo>
                    <a:pt x="4211980" y="282575"/>
                  </a:lnTo>
                  <a:lnTo>
                    <a:pt x="4166362" y="293395"/>
                  </a:lnTo>
                  <a:lnTo>
                    <a:pt x="4125861" y="311048"/>
                  </a:lnTo>
                  <a:lnTo>
                    <a:pt x="4090606" y="335203"/>
                  </a:lnTo>
                  <a:lnTo>
                    <a:pt x="4060698" y="365531"/>
                  </a:lnTo>
                  <a:lnTo>
                    <a:pt x="4036263" y="401713"/>
                  </a:lnTo>
                  <a:lnTo>
                    <a:pt x="4017403" y="443433"/>
                  </a:lnTo>
                  <a:lnTo>
                    <a:pt x="4017137" y="444385"/>
                  </a:lnTo>
                  <a:lnTo>
                    <a:pt x="4004246" y="490359"/>
                  </a:lnTo>
                  <a:lnTo>
                    <a:pt x="3970477" y="652780"/>
                  </a:lnTo>
                  <a:lnTo>
                    <a:pt x="3964165" y="699490"/>
                  </a:lnTo>
                  <a:lnTo>
                    <a:pt x="3965803" y="740625"/>
                  </a:lnTo>
                  <a:lnTo>
                    <a:pt x="3992854" y="805383"/>
                  </a:lnTo>
                  <a:lnTo>
                    <a:pt x="4051592" y="845426"/>
                  </a:lnTo>
                  <a:lnTo>
                    <a:pt x="4092841" y="855687"/>
                  </a:lnTo>
                  <a:lnTo>
                    <a:pt x="4141978" y="859142"/>
                  </a:lnTo>
                  <a:lnTo>
                    <a:pt x="4192968" y="855560"/>
                  </a:lnTo>
                  <a:lnTo>
                    <a:pt x="4238904" y="845007"/>
                  </a:lnTo>
                  <a:lnTo>
                    <a:pt x="4279646" y="827786"/>
                  </a:lnTo>
                  <a:lnTo>
                    <a:pt x="4315091" y="804240"/>
                  </a:lnTo>
                  <a:lnTo>
                    <a:pt x="4345102" y="774649"/>
                  </a:lnTo>
                  <a:lnTo>
                    <a:pt x="4369562" y="739330"/>
                  </a:lnTo>
                  <a:lnTo>
                    <a:pt x="4388332" y="698614"/>
                  </a:lnTo>
                  <a:lnTo>
                    <a:pt x="4401312" y="652780"/>
                  </a:lnTo>
                  <a:lnTo>
                    <a:pt x="4435081" y="490359"/>
                  </a:lnTo>
                  <a:lnTo>
                    <a:pt x="4441253" y="444385"/>
                  </a:lnTo>
                  <a:lnTo>
                    <a:pt x="4441393" y="443433"/>
                  </a:lnTo>
                  <a:close/>
                </a:path>
                <a:path w="8901430" h="930910">
                  <a:moveTo>
                    <a:pt x="4528032" y="91935"/>
                  </a:moveTo>
                  <a:lnTo>
                    <a:pt x="4406658" y="91935"/>
                  </a:lnTo>
                  <a:lnTo>
                    <a:pt x="4425137" y="3060"/>
                  </a:lnTo>
                  <a:lnTo>
                    <a:pt x="4222864" y="3060"/>
                  </a:lnTo>
                  <a:lnTo>
                    <a:pt x="4204398" y="91935"/>
                  </a:lnTo>
                  <a:lnTo>
                    <a:pt x="4076966" y="91935"/>
                  </a:lnTo>
                  <a:lnTo>
                    <a:pt x="4042130" y="259473"/>
                  </a:lnTo>
                  <a:lnTo>
                    <a:pt x="4493196" y="259473"/>
                  </a:lnTo>
                  <a:lnTo>
                    <a:pt x="4528032" y="91935"/>
                  </a:lnTo>
                  <a:close/>
                </a:path>
                <a:path w="8901430" h="930910">
                  <a:moveTo>
                    <a:pt x="4979479" y="12255"/>
                  </a:moveTo>
                  <a:lnTo>
                    <a:pt x="4793386" y="12255"/>
                  </a:lnTo>
                  <a:lnTo>
                    <a:pt x="4717351" y="377977"/>
                  </a:lnTo>
                  <a:lnTo>
                    <a:pt x="4676902" y="377977"/>
                  </a:lnTo>
                  <a:lnTo>
                    <a:pt x="4752302" y="15316"/>
                  </a:lnTo>
                  <a:lnTo>
                    <a:pt x="4568228" y="15316"/>
                  </a:lnTo>
                  <a:lnTo>
                    <a:pt x="4383024" y="906132"/>
                  </a:lnTo>
                  <a:lnTo>
                    <a:pt x="4567098" y="906132"/>
                  </a:lnTo>
                  <a:lnTo>
                    <a:pt x="4638878" y="560844"/>
                  </a:lnTo>
                  <a:lnTo>
                    <a:pt x="4679340" y="560844"/>
                  </a:lnTo>
                  <a:lnTo>
                    <a:pt x="4605845" y="914311"/>
                  </a:lnTo>
                  <a:lnTo>
                    <a:pt x="4791938" y="914311"/>
                  </a:lnTo>
                  <a:lnTo>
                    <a:pt x="4865421" y="560844"/>
                  </a:lnTo>
                  <a:lnTo>
                    <a:pt x="4903444" y="377977"/>
                  </a:lnTo>
                  <a:lnTo>
                    <a:pt x="4979479" y="12255"/>
                  </a:lnTo>
                  <a:close/>
                </a:path>
                <a:path w="8901430" h="930910">
                  <a:moveTo>
                    <a:pt x="5850140" y="27584"/>
                  </a:moveTo>
                  <a:lnTo>
                    <a:pt x="5278717" y="27584"/>
                  </a:lnTo>
                  <a:lnTo>
                    <a:pt x="5240274" y="212483"/>
                  </a:lnTo>
                  <a:lnTo>
                    <a:pt x="5421312" y="212483"/>
                  </a:lnTo>
                  <a:lnTo>
                    <a:pt x="5398376" y="322821"/>
                  </a:lnTo>
                  <a:lnTo>
                    <a:pt x="5380799" y="379387"/>
                  </a:lnTo>
                  <a:lnTo>
                    <a:pt x="5351005" y="429056"/>
                  </a:lnTo>
                  <a:lnTo>
                    <a:pt x="5319827" y="467423"/>
                  </a:lnTo>
                  <a:lnTo>
                    <a:pt x="5286260" y="507034"/>
                  </a:lnTo>
                  <a:lnTo>
                    <a:pt x="5250878" y="547344"/>
                  </a:lnTo>
                  <a:lnTo>
                    <a:pt x="5214213" y="587781"/>
                  </a:lnTo>
                  <a:lnTo>
                    <a:pt x="5176837" y="627799"/>
                  </a:lnTo>
                  <a:lnTo>
                    <a:pt x="5139296" y="666813"/>
                  </a:lnTo>
                  <a:lnTo>
                    <a:pt x="5102149" y="704278"/>
                  </a:lnTo>
                  <a:lnTo>
                    <a:pt x="5065966" y="739622"/>
                  </a:lnTo>
                  <a:lnTo>
                    <a:pt x="5176850" y="858126"/>
                  </a:lnTo>
                  <a:lnTo>
                    <a:pt x="5217719" y="820813"/>
                  </a:lnTo>
                  <a:lnTo>
                    <a:pt x="5258994" y="781951"/>
                  </a:lnTo>
                  <a:lnTo>
                    <a:pt x="5300103" y="742111"/>
                  </a:lnTo>
                  <a:lnTo>
                    <a:pt x="5340528" y="701852"/>
                  </a:lnTo>
                  <a:lnTo>
                    <a:pt x="5379720" y="661758"/>
                  </a:lnTo>
                  <a:lnTo>
                    <a:pt x="5417134" y="622401"/>
                  </a:lnTo>
                  <a:lnTo>
                    <a:pt x="5452224" y="584339"/>
                  </a:lnTo>
                  <a:lnTo>
                    <a:pt x="5471553" y="625614"/>
                  </a:lnTo>
                  <a:lnTo>
                    <a:pt x="5492559" y="668299"/>
                  </a:lnTo>
                  <a:lnTo>
                    <a:pt x="5514975" y="711784"/>
                  </a:lnTo>
                  <a:lnTo>
                    <a:pt x="5538533" y="755434"/>
                  </a:lnTo>
                  <a:lnTo>
                    <a:pt x="5562981" y="798639"/>
                  </a:lnTo>
                  <a:lnTo>
                    <a:pt x="5588038" y="840752"/>
                  </a:lnTo>
                  <a:lnTo>
                    <a:pt x="5756287" y="722249"/>
                  </a:lnTo>
                  <a:lnTo>
                    <a:pt x="5733821" y="682942"/>
                  </a:lnTo>
                  <a:lnTo>
                    <a:pt x="5710999" y="640930"/>
                  </a:lnTo>
                  <a:lnTo>
                    <a:pt x="5688431" y="597154"/>
                  </a:lnTo>
                  <a:lnTo>
                    <a:pt x="5682208" y="584339"/>
                  </a:lnTo>
                  <a:lnTo>
                    <a:pt x="5666752" y="552538"/>
                  </a:lnTo>
                  <a:lnTo>
                    <a:pt x="5646572" y="508000"/>
                  </a:lnTo>
                  <a:lnTo>
                    <a:pt x="5628513" y="464489"/>
                  </a:lnTo>
                  <a:lnTo>
                    <a:pt x="5613209" y="422935"/>
                  </a:lnTo>
                  <a:lnTo>
                    <a:pt x="5605196" y="376326"/>
                  </a:lnTo>
                  <a:lnTo>
                    <a:pt x="5606262" y="350951"/>
                  </a:lnTo>
                  <a:lnTo>
                    <a:pt x="5610758" y="322821"/>
                  </a:lnTo>
                  <a:lnTo>
                    <a:pt x="5633694" y="212483"/>
                  </a:lnTo>
                  <a:lnTo>
                    <a:pt x="5811698" y="212483"/>
                  </a:lnTo>
                  <a:lnTo>
                    <a:pt x="5850140" y="27584"/>
                  </a:lnTo>
                  <a:close/>
                </a:path>
                <a:path w="8901430" h="930910">
                  <a:moveTo>
                    <a:pt x="6113246" y="12255"/>
                  </a:moveTo>
                  <a:lnTo>
                    <a:pt x="5915012" y="12255"/>
                  </a:lnTo>
                  <a:lnTo>
                    <a:pt x="5727484" y="914311"/>
                  </a:lnTo>
                  <a:lnTo>
                    <a:pt x="5925705" y="914311"/>
                  </a:lnTo>
                  <a:lnTo>
                    <a:pt x="6113246" y="12255"/>
                  </a:lnTo>
                  <a:close/>
                </a:path>
                <a:path w="8901430" h="930910">
                  <a:moveTo>
                    <a:pt x="6765569" y="129628"/>
                  </a:moveTo>
                  <a:lnTo>
                    <a:pt x="6759105" y="91440"/>
                  </a:lnTo>
                  <a:lnTo>
                    <a:pt x="6716001" y="33934"/>
                  </a:lnTo>
                  <a:lnTo>
                    <a:pt x="6680301" y="15303"/>
                  </a:lnTo>
                  <a:lnTo>
                    <a:pt x="6635826" y="3886"/>
                  </a:lnTo>
                  <a:lnTo>
                    <a:pt x="6583045" y="0"/>
                  </a:lnTo>
                  <a:lnTo>
                    <a:pt x="6563334" y="0"/>
                  </a:lnTo>
                  <a:lnTo>
                    <a:pt x="6563334" y="172643"/>
                  </a:lnTo>
                  <a:lnTo>
                    <a:pt x="6556362" y="188569"/>
                  </a:lnTo>
                  <a:lnTo>
                    <a:pt x="6543662" y="199720"/>
                  </a:lnTo>
                  <a:lnTo>
                    <a:pt x="6526047" y="206260"/>
                  </a:lnTo>
                  <a:lnTo>
                    <a:pt x="6504318" y="208394"/>
                  </a:lnTo>
                  <a:lnTo>
                    <a:pt x="6399136" y="208394"/>
                  </a:lnTo>
                  <a:lnTo>
                    <a:pt x="6378295" y="206260"/>
                  </a:lnTo>
                  <a:lnTo>
                    <a:pt x="6363398" y="199720"/>
                  </a:lnTo>
                  <a:lnTo>
                    <a:pt x="6355321" y="188569"/>
                  </a:lnTo>
                  <a:lnTo>
                    <a:pt x="6354991" y="172643"/>
                  </a:lnTo>
                  <a:lnTo>
                    <a:pt x="6361912" y="156870"/>
                  </a:lnTo>
                  <a:lnTo>
                    <a:pt x="6374549" y="146088"/>
                  </a:lnTo>
                  <a:lnTo>
                    <a:pt x="6392088" y="139890"/>
                  </a:lnTo>
                  <a:lnTo>
                    <a:pt x="6413792" y="137909"/>
                  </a:lnTo>
                  <a:lnTo>
                    <a:pt x="6518973" y="137909"/>
                  </a:lnTo>
                  <a:lnTo>
                    <a:pt x="6539839" y="139890"/>
                  </a:lnTo>
                  <a:lnTo>
                    <a:pt x="6554813" y="146088"/>
                  </a:lnTo>
                  <a:lnTo>
                    <a:pt x="6562953" y="156870"/>
                  </a:lnTo>
                  <a:lnTo>
                    <a:pt x="6563334" y="172643"/>
                  </a:lnTo>
                  <a:lnTo>
                    <a:pt x="6563334" y="0"/>
                  </a:lnTo>
                  <a:lnTo>
                    <a:pt x="6407061" y="0"/>
                  </a:lnTo>
                  <a:lnTo>
                    <a:pt x="6352667" y="3886"/>
                  </a:lnTo>
                  <a:lnTo>
                    <a:pt x="6303429" y="15303"/>
                  </a:lnTo>
                  <a:lnTo>
                    <a:pt x="6259995" y="33934"/>
                  </a:lnTo>
                  <a:lnTo>
                    <a:pt x="6222974" y="59423"/>
                  </a:lnTo>
                  <a:lnTo>
                    <a:pt x="6192977" y="91440"/>
                  </a:lnTo>
                  <a:lnTo>
                    <a:pt x="6170625" y="129628"/>
                  </a:lnTo>
                  <a:lnTo>
                    <a:pt x="6156553" y="173672"/>
                  </a:lnTo>
                  <a:lnTo>
                    <a:pt x="6152400" y="217322"/>
                  </a:lnTo>
                  <a:lnTo>
                    <a:pt x="6158916" y="255244"/>
                  </a:lnTo>
                  <a:lnTo>
                    <a:pt x="6202096" y="312458"/>
                  </a:lnTo>
                  <a:lnTo>
                    <a:pt x="6237795" y="331025"/>
                  </a:lnTo>
                  <a:lnTo>
                    <a:pt x="6282283" y="342430"/>
                  </a:lnTo>
                  <a:lnTo>
                    <a:pt x="6335065" y="346316"/>
                  </a:lnTo>
                  <a:lnTo>
                    <a:pt x="6511036" y="346316"/>
                  </a:lnTo>
                  <a:lnTo>
                    <a:pt x="6565443" y="342430"/>
                  </a:lnTo>
                  <a:lnTo>
                    <a:pt x="6614668" y="331025"/>
                  </a:lnTo>
                  <a:lnTo>
                    <a:pt x="6658089" y="312458"/>
                  </a:lnTo>
                  <a:lnTo>
                    <a:pt x="6695097" y="287083"/>
                  </a:lnTo>
                  <a:lnTo>
                    <a:pt x="6725056" y="255244"/>
                  </a:lnTo>
                  <a:lnTo>
                    <a:pt x="6747345" y="217322"/>
                  </a:lnTo>
                  <a:lnTo>
                    <a:pt x="6750202" y="208394"/>
                  </a:lnTo>
                  <a:lnTo>
                    <a:pt x="6761340" y="173672"/>
                  </a:lnTo>
                  <a:lnTo>
                    <a:pt x="6761442" y="172643"/>
                  </a:lnTo>
                  <a:lnTo>
                    <a:pt x="6764782" y="137909"/>
                  </a:lnTo>
                  <a:lnTo>
                    <a:pt x="6765569" y="129628"/>
                  </a:lnTo>
                  <a:close/>
                </a:path>
                <a:path w="8901430" h="930910">
                  <a:moveTo>
                    <a:pt x="6884886" y="771283"/>
                  </a:moveTo>
                  <a:lnTo>
                    <a:pt x="6290195" y="771283"/>
                  </a:lnTo>
                  <a:lnTo>
                    <a:pt x="6309957" y="676287"/>
                  </a:lnTo>
                  <a:lnTo>
                    <a:pt x="6111722" y="676287"/>
                  </a:lnTo>
                  <a:lnTo>
                    <a:pt x="6062243" y="914311"/>
                  </a:lnTo>
                  <a:lnTo>
                    <a:pt x="6855142" y="914311"/>
                  </a:lnTo>
                  <a:lnTo>
                    <a:pt x="6884886" y="771283"/>
                  </a:lnTo>
                  <a:close/>
                </a:path>
                <a:path w="8901430" h="930910">
                  <a:moveTo>
                    <a:pt x="7038632" y="12255"/>
                  </a:moveTo>
                  <a:lnTo>
                    <a:pt x="6840410" y="12255"/>
                  </a:lnTo>
                  <a:lnTo>
                    <a:pt x="6763740" y="381050"/>
                  </a:lnTo>
                  <a:lnTo>
                    <a:pt x="6096241" y="381050"/>
                  </a:lnTo>
                  <a:lnTo>
                    <a:pt x="6067564" y="518960"/>
                  </a:lnTo>
                  <a:lnTo>
                    <a:pt x="6258712" y="518960"/>
                  </a:lnTo>
                  <a:lnTo>
                    <a:pt x="6230899" y="652780"/>
                  </a:lnTo>
                  <a:lnTo>
                    <a:pt x="6434175" y="652780"/>
                  </a:lnTo>
                  <a:lnTo>
                    <a:pt x="6462001" y="518960"/>
                  </a:lnTo>
                  <a:lnTo>
                    <a:pt x="6666293" y="518960"/>
                  </a:lnTo>
                  <a:lnTo>
                    <a:pt x="6749516" y="449491"/>
                  </a:lnTo>
                  <a:lnTo>
                    <a:pt x="6727850" y="553694"/>
                  </a:lnTo>
                  <a:lnTo>
                    <a:pt x="6504330" y="553694"/>
                  </a:lnTo>
                  <a:lnTo>
                    <a:pt x="6477787" y="681393"/>
                  </a:lnTo>
                  <a:lnTo>
                    <a:pt x="6701295" y="681393"/>
                  </a:lnTo>
                  <a:lnTo>
                    <a:pt x="6694716" y="713054"/>
                  </a:lnTo>
                  <a:lnTo>
                    <a:pt x="6892938" y="713054"/>
                  </a:lnTo>
                  <a:lnTo>
                    <a:pt x="6947738" y="449491"/>
                  </a:lnTo>
                  <a:lnTo>
                    <a:pt x="7038632" y="12255"/>
                  </a:lnTo>
                  <a:close/>
                </a:path>
                <a:path w="8901430" h="930910">
                  <a:moveTo>
                    <a:pt x="7642263" y="27584"/>
                  </a:moveTo>
                  <a:lnTo>
                    <a:pt x="7125462" y="27584"/>
                  </a:lnTo>
                  <a:lnTo>
                    <a:pt x="7089788" y="199212"/>
                  </a:lnTo>
                  <a:lnTo>
                    <a:pt x="7407351" y="199212"/>
                  </a:lnTo>
                  <a:lnTo>
                    <a:pt x="7386320" y="300342"/>
                  </a:lnTo>
                  <a:lnTo>
                    <a:pt x="7361936" y="365340"/>
                  </a:lnTo>
                  <a:lnTo>
                    <a:pt x="7320216" y="418846"/>
                  </a:lnTo>
                  <a:lnTo>
                    <a:pt x="7283475" y="453885"/>
                  </a:lnTo>
                  <a:lnTo>
                    <a:pt x="7245185" y="488848"/>
                  </a:lnTo>
                  <a:lnTo>
                    <a:pt x="7205434" y="523760"/>
                  </a:lnTo>
                  <a:lnTo>
                    <a:pt x="7164337" y="558622"/>
                  </a:lnTo>
                  <a:lnTo>
                    <a:pt x="7121957" y="593445"/>
                  </a:lnTo>
                  <a:lnTo>
                    <a:pt x="7078383" y="628230"/>
                  </a:lnTo>
                  <a:lnTo>
                    <a:pt x="7033730" y="662990"/>
                  </a:lnTo>
                  <a:lnTo>
                    <a:pt x="6988073" y="697738"/>
                  </a:lnTo>
                  <a:lnTo>
                    <a:pt x="6941502" y="732472"/>
                  </a:lnTo>
                  <a:lnTo>
                    <a:pt x="7042112" y="866292"/>
                  </a:lnTo>
                  <a:lnTo>
                    <a:pt x="7087095" y="833475"/>
                  </a:lnTo>
                  <a:lnTo>
                    <a:pt x="7132587" y="799490"/>
                  </a:lnTo>
                  <a:lnTo>
                    <a:pt x="7178281" y="764540"/>
                  </a:lnTo>
                  <a:lnTo>
                    <a:pt x="7223861" y="728814"/>
                  </a:lnTo>
                  <a:lnTo>
                    <a:pt x="7269023" y="692492"/>
                  </a:lnTo>
                  <a:lnTo>
                    <a:pt x="7313435" y="655789"/>
                  </a:lnTo>
                  <a:lnTo>
                    <a:pt x="7356805" y="618858"/>
                  </a:lnTo>
                  <a:lnTo>
                    <a:pt x="7398817" y="581926"/>
                  </a:lnTo>
                  <a:lnTo>
                    <a:pt x="7439152" y="545147"/>
                  </a:lnTo>
                  <a:lnTo>
                    <a:pt x="7477506" y="508749"/>
                  </a:lnTo>
                  <a:lnTo>
                    <a:pt x="7514526" y="467550"/>
                  </a:lnTo>
                  <a:lnTo>
                    <a:pt x="7544041" y="422808"/>
                  </a:lnTo>
                  <a:lnTo>
                    <a:pt x="7565923" y="375577"/>
                  </a:lnTo>
                  <a:lnTo>
                    <a:pt x="7580033" y="326898"/>
                  </a:lnTo>
                  <a:lnTo>
                    <a:pt x="7642263" y="27584"/>
                  </a:lnTo>
                  <a:close/>
                </a:path>
                <a:path w="8901430" h="930910">
                  <a:moveTo>
                    <a:pt x="7953921" y="12255"/>
                  </a:moveTo>
                  <a:lnTo>
                    <a:pt x="7755687" y="12255"/>
                  </a:lnTo>
                  <a:lnTo>
                    <a:pt x="7568158" y="914311"/>
                  </a:lnTo>
                  <a:lnTo>
                    <a:pt x="7766380" y="914311"/>
                  </a:lnTo>
                  <a:lnTo>
                    <a:pt x="7953921" y="12255"/>
                  </a:lnTo>
                  <a:close/>
                </a:path>
                <a:path w="8901430" h="930910">
                  <a:moveTo>
                    <a:pt x="8604593" y="15316"/>
                  </a:moveTo>
                  <a:lnTo>
                    <a:pt x="8050377" y="15316"/>
                  </a:lnTo>
                  <a:lnTo>
                    <a:pt x="8019364" y="164477"/>
                  </a:lnTo>
                  <a:lnTo>
                    <a:pt x="8375358" y="164477"/>
                  </a:lnTo>
                  <a:lnTo>
                    <a:pt x="8327149" y="396367"/>
                  </a:lnTo>
                  <a:lnTo>
                    <a:pt x="8525383" y="396367"/>
                  </a:lnTo>
                  <a:lnTo>
                    <a:pt x="8604593" y="15316"/>
                  </a:lnTo>
                  <a:close/>
                </a:path>
                <a:path w="8901430" h="930910">
                  <a:moveTo>
                    <a:pt x="8711451" y="766178"/>
                  </a:moveTo>
                  <a:lnTo>
                    <a:pt x="8126882" y="766178"/>
                  </a:lnTo>
                  <a:lnTo>
                    <a:pt x="8157248" y="620090"/>
                  </a:lnTo>
                  <a:lnTo>
                    <a:pt x="7959026" y="620090"/>
                  </a:lnTo>
                  <a:lnTo>
                    <a:pt x="7897863" y="914311"/>
                  </a:lnTo>
                  <a:lnTo>
                    <a:pt x="8680653" y="914311"/>
                  </a:lnTo>
                  <a:lnTo>
                    <a:pt x="8711451" y="766178"/>
                  </a:lnTo>
                  <a:close/>
                </a:path>
                <a:path w="8901430" h="930910">
                  <a:moveTo>
                    <a:pt x="8900909" y="200228"/>
                  </a:moveTo>
                  <a:lnTo>
                    <a:pt x="8814943" y="200228"/>
                  </a:lnTo>
                  <a:lnTo>
                    <a:pt x="8854034" y="12255"/>
                  </a:lnTo>
                  <a:lnTo>
                    <a:pt x="8655799" y="12255"/>
                  </a:lnTo>
                  <a:lnTo>
                    <a:pt x="8568512" y="432130"/>
                  </a:lnTo>
                  <a:lnTo>
                    <a:pt x="8238807" y="432130"/>
                  </a:lnTo>
                  <a:lnTo>
                    <a:pt x="8273428" y="265607"/>
                  </a:lnTo>
                  <a:lnTo>
                    <a:pt x="8075206" y="265607"/>
                  </a:lnTo>
                  <a:lnTo>
                    <a:pt x="8040586" y="432130"/>
                  </a:lnTo>
                  <a:lnTo>
                    <a:pt x="7930337" y="432130"/>
                  </a:lnTo>
                  <a:lnTo>
                    <a:pt x="7899552" y="580250"/>
                  </a:lnTo>
                  <a:lnTo>
                    <a:pt x="8462874" y="580250"/>
                  </a:lnTo>
                  <a:lnTo>
                    <a:pt x="8553437" y="504659"/>
                  </a:lnTo>
                  <a:lnTo>
                    <a:pt x="8516264" y="683437"/>
                  </a:lnTo>
                  <a:lnTo>
                    <a:pt x="8714486" y="683437"/>
                  </a:lnTo>
                  <a:lnTo>
                    <a:pt x="8751659" y="504659"/>
                  </a:lnTo>
                  <a:lnTo>
                    <a:pt x="8779269" y="371856"/>
                  </a:lnTo>
                  <a:lnTo>
                    <a:pt x="8865235" y="371856"/>
                  </a:lnTo>
                  <a:lnTo>
                    <a:pt x="8900909" y="20022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70025" y="896563"/>
              <a:ext cx="649874" cy="984230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954877" y="2988643"/>
              <a:ext cx="3876040" cy="2413635"/>
            </a:xfrm>
            <a:custGeom>
              <a:avLst/>
              <a:gdLst/>
              <a:ahLst/>
              <a:cxnLst/>
              <a:rect l="l" t="t" r="r" b="b"/>
              <a:pathLst>
                <a:path w="3876039" h="2413635">
                  <a:moveTo>
                    <a:pt x="3683939" y="2413627"/>
                  </a:moveTo>
                  <a:lnTo>
                    <a:pt x="191860" y="2413627"/>
                  </a:lnTo>
                  <a:lnTo>
                    <a:pt x="147866" y="2408560"/>
                  </a:lnTo>
                  <a:lnTo>
                    <a:pt x="107481" y="2394126"/>
                  </a:lnTo>
                  <a:lnTo>
                    <a:pt x="71858" y="2371477"/>
                  </a:lnTo>
                  <a:lnTo>
                    <a:pt x="42147" y="2341766"/>
                  </a:lnTo>
                  <a:lnTo>
                    <a:pt x="19500" y="2306146"/>
                  </a:lnTo>
                  <a:lnTo>
                    <a:pt x="5067" y="2265767"/>
                  </a:lnTo>
                  <a:lnTo>
                    <a:pt x="0" y="2221783"/>
                  </a:lnTo>
                  <a:lnTo>
                    <a:pt x="0" y="191860"/>
                  </a:lnTo>
                  <a:lnTo>
                    <a:pt x="5066" y="147866"/>
                  </a:lnTo>
                  <a:lnTo>
                    <a:pt x="19499" y="107481"/>
                  </a:lnTo>
                  <a:lnTo>
                    <a:pt x="42147" y="71858"/>
                  </a:lnTo>
                  <a:lnTo>
                    <a:pt x="71858" y="42147"/>
                  </a:lnTo>
                  <a:lnTo>
                    <a:pt x="107481" y="19499"/>
                  </a:lnTo>
                  <a:lnTo>
                    <a:pt x="147865" y="5066"/>
                  </a:lnTo>
                  <a:lnTo>
                    <a:pt x="191860" y="0"/>
                  </a:lnTo>
                  <a:lnTo>
                    <a:pt x="3683922" y="0"/>
                  </a:lnTo>
                  <a:lnTo>
                    <a:pt x="3727914" y="5067"/>
                  </a:lnTo>
                  <a:lnTo>
                    <a:pt x="3768296" y="19500"/>
                  </a:lnTo>
                  <a:lnTo>
                    <a:pt x="3803920" y="42148"/>
                  </a:lnTo>
                  <a:lnTo>
                    <a:pt x="3833632" y="71859"/>
                  </a:lnTo>
                  <a:lnTo>
                    <a:pt x="3856281" y="107482"/>
                  </a:lnTo>
                  <a:lnTo>
                    <a:pt x="3870715" y="147866"/>
                  </a:lnTo>
                  <a:lnTo>
                    <a:pt x="3875782" y="191860"/>
                  </a:lnTo>
                  <a:lnTo>
                    <a:pt x="3875781" y="2221768"/>
                  </a:lnTo>
                  <a:lnTo>
                    <a:pt x="3870712" y="2265757"/>
                  </a:lnTo>
                  <a:lnTo>
                    <a:pt x="3856279" y="2306139"/>
                  </a:lnTo>
                  <a:lnTo>
                    <a:pt x="3833631" y="2341762"/>
                  </a:lnTo>
                  <a:lnTo>
                    <a:pt x="3803921" y="2371475"/>
                  </a:lnTo>
                  <a:lnTo>
                    <a:pt x="3768301" y="2394124"/>
                  </a:lnTo>
                  <a:lnTo>
                    <a:pt x="3727923" y="2408559"/>
                  </a:lnTo>
                  <a:lnTo>
                    <a:pt x="3683939" y="24136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1733880" y="3239947"/>
              <a:ext cx="201930" cy="255270"/>
            </a:xfrm>
            <a:custGeom>
              <a:avLst/>
              <a:gdLst/>
              <a:ahLst/>
              <a:cxnLst/>
              <a:rect l="l" t="t" r="r" b="b"/>
              <a:pathLst>
                <a:path w="201930" h="255270">
                  <a:moveTo>
                    <a:pt x="201460" y="159067"/>
                  </a:moveTo>
                  <a:lnTo>
                    <a:pt x="15113" y="159067"/>
                  </a:lnTo>
                  <a:lnTo>
                    <a:pt x="15113" y="185864"/>
                  </a:lnTo>
                  <a:lnTo>
                    <a:pt x="15113" y="229260"/>
                  </a:lnTo>
                  <a:lnTo>
                    <a:pt x="15113" y="254787"/>
                  </a:lnTo>
                  <a:lnTo>
                    <a:pt x="201460" y="254787"/>
                  </a:lnTo>
                  <a:lnTo>
                    <a:pt x="201460" y="229260"/>
                  </a:lnTo>
                  <a:lnTo>
                    <a:pt x="45072" y="229260"/>
                  </a:lnTo>
                  <a:lnTo>
                    <a:pt x="45072" y="185864"/>
                  </a:lnTo>
                  <a:lnTo>
                    <a:pt x="171500" y="185864"/>
                  </a:lnTo>
                  <a:lnTo>
                    <a:pt x="171500" y="228752"/>
                  </a:lnTo>
                  <a:lnTo>
                    <a:pt x="201460" y="228752"/>
                  </a:lnTo>
                  <a:lnTo>
                    <a:pt x="201460" y="185864"/>
                  </a:lnTo>
                  <a:lnTo>
                    <a:pt x="201460" y="185445"/>
                  </a:lnTo>
                  <a:lnTo>
                    <a:pt x="201460" y="159067"/>
                  </a:lnTo>
                  <a:close/>
                </a:path>
                <a:path w="201930" h="255270">
                  <a:moveTo>
                    <a:pt x="201460" y="56946"/>
                  </a:moveTo>
                  <a:lnTo>
                    <a:pt x="121475" y="56946"/>
                  </a:lnTo>
                  <a:lnTo>
                    <a:pt x="121475" y="43307"/>
                  </a:lnTo>
                  <a:lnTo>
                    <a:pt x="121475" y="42913"/>
                  </a:lnTo>
                  <a:lnTo>
                    <a:pt x="121475" y="3048"/>
                  </a:lnTo>
                  <a:lnTo>
                    <a:pt x="92341" y="3048"/>
                  </a:lnTo>
                  <a:lnTo>
                    <a:pt x="92341" y="42913"/>
                  </a:lnTo>
                  <a:lnTo>
                    <a:pt x="92341" y="69723"/>
                  </a:lnTo>
                  <a:lnTo>
                    <a:pt x="92341" y="82486"/>
                  </a:lnTo>
                  <a:lnTo>
                    <a:pt x="92341" y="108013"/>
                  </a:lnTo>
                  <a:lnTo>
                    <a:pt x="29133" y="108013"/>
                  </a:lnTo>
                  <a:lnTo>
                    <a:pt x="29133" y="69723"/>
                  </a:lnTo>
                  <a:lnTo>
                    <a:pt x="92341" y="69723"/>
                  </a:lnTo>
                  <a:lnTo>
                    <a:pt x="92341" y="42913"/>
                  </a:lnTo>
                  <a:lnTo>
                    <a:pt x="29133" y="42913"/>
                  </a:lnTo>
                  <a:lnTo>
                    <a:pt x="29133" y="3340"/>
                  </a:lnTo>
                  <a:lnTo>
                    <a:pt x="0" y="3340"/>
                  </a:lnTo>
                  <a:lnTo>
                    <a:pt x="0" y="133540"/>
                  </a:lnTo>
                  <a:lnTo>
                    <a:pt x="121475" y="133540"/>
                  </a:lnTo>
                  <a:lnTo>
                    <a:pt x="121475" y="108013"/>
                  </a:lnTo>
                  <a:lnTo>
                    <a:pt x="121475" y="82486"/>
                  </a:lnTo>
                  <a:lnTo>
                    <a:pt x="171500" y="82486"/>
                  </a:lnTo>
                  <a:lnTo>
                    <a:pt x="171500" y="144081"/>
                  </a:lnTo>
                  <a:lnTo>
                    <a:pt x="201460" y="144081"/>
                  </a:lnTo>
                  <a:lnTo>
                    <a:pt x="201460" y="82486"/>
                  </a:lnTo>
                  <a:lnTo>
                    <a:pt x="201460" y="69723"/>
                  </a:lnTo>
                  <a:lnTo>
                    <a:pt x="201460" y="56946"/>
                  </a:lnTo>
                  <a:close/>
                </a:path>
                <a:path w="201930" h="255270">
                  <a:moveTo>
                    <a:pt x="201460" y="0"/>
                  </a:moveTo>
                  <a:lnTo>
                    <a:pt x="171500" y="0"/>
                  </a:lnTo>
                  <a:lnTo>
                    <a:pt x="171500" y="56349"/>
                  </a:lnTo>
                  <a:lnTo>
                    <a:pt x="201460" y="56349"/>
                  </a:lnTo>
                  <a:lnTo>
                    <a:pt x="201460" y="0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91960" y="3239936"/>
              <a:ext cx="206679" cy="25179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57456" y="3239936"/>
              <a:ext cx="205030" cy="251797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2520202" y="3232718"/>
              <a:ext cx="210185" cy="259079"/>
            </a:xfrm>
            <a:custGeom>
              <a:avLst/>
              <a:gdLst/>
              <a:ahLst/>
              <a:cxnLst/>
              <a:rect l="l" t="t" r="r" b="b"/>
              <a:pathLst>
                <a:path w="210185" h="259079">
                  <a:moveTo>
                    <a:pt x="69809" y="36090"/>
                  </a:moveTo>
                  <a:lnTo>
                    <a:pt x="39576" y="36090"/>
                  </a:lnTo>
                  <a:lnTo>
                    <a:pt x="39576" y="0"/>
                  </a:lnTo>
                  <a:lnTo>
                    <a:pt x="69809" y="0"/>
                  </a:lnTo>
                  <a:lnTo>
                    <a:pt x="69809" y="36090"/>
                  </a:lnTo>
                  <a:close/>
                </a:path>
                <a:path w="210185" h="259079">
                  <a:moveTo>
                    <a:pt x="108011" y="62185"/>
                  </a:moveTo>
                  <a:lnTo>
                    <a:pt x="0" y="62185"/>
                  </a:lnTo>
                  <a:lnTo>
                    <a:pt x="0" y="36090"/>
                  </a:lnTo>
                  <a:lnTo>
                    <a:pt x="108011" y="36090"/>
                  </a:lnTo>
                  <a:lnTo>
                    <a:pt x="108011" y="62185"/>
                  </a:lnTo>
                  <a:close/>
                </a:path>
                <a:path w="210185" h="259079">
                  <a:moveTo>
                    <a:pt x="54967" y="246800"/>
                  </a:moveTo>
                  <a:lnTo>
                    <a:pt x="17860" y="227154"/>
                  </a:lnTo>
                  <a:lnTo>
                    <a:pt x="6548" y="189598"/>
                  </a:lnTo>
                  <a:lnTo>
                    <a:pt x="5221" y="163793"/>
                  </a:lnTo>
                  <a:lnTo>
                    <a:pt x="6521" y="138625"/>
                  </a:lnTo>
                  <a:lnTo>
                    <a:pt x="6540" y="138265"/>
                  </a:lnTo>
                  <a:lnTo>
                    <a:pt x="10501" y="117778"/>
                  </a:lnTo>
                  <a:lnTo>
                    <a:pt x="10615" y="117188"/>
                  </a:lnTo>
                  <a:lnTo>
                    <a:pt x="33324" y="85267"/>
                  </a:lnTo>
                  <a:lnTo>
                    <a:pt x="54967" y="80230"/>
                  </a:lnTo>
                  <a:lnTo>
                    <a:pt x="62392" y="80799"/>
                  </a:lnTo>
                  <a:lnTo>
                    <a:pt x="62824" y="80799"/>
                  </a:lnTo>
                  <a:lnTo>
                    <a:pt x="94551" y="106049"/>
                  </a:lnTo>
                  <a:lnTo>
                    <a:pt x="50295" y="106049"/>
                  </a:lnTo>
                  <a:lnTo>
                    <a:pt x="46447" y="107714"/>
                  </a:lnTo>
                  <a:lnTo>
                    <a:pt x="43149" y="111601"/>
                  </a:lnTo>
                  <a:lnTo>
                    <a:pt x="39138" y="119248"/>
                  </a:lnTo>
                  <a:lnTo>
                    <a:pt x="36210" y="130305"/>
                  </a:lnTo>
                  <a:lnTo>
                    <a:pt x="34507" y="144299"/>
                  </a:lnTo>
                  <a:lnTo>
                    <a:pt x="34415" y="145058"/>
                  </a:lnTo>
                  <a:lnTo>
                    <a:pt x="34475" y="183248"/>
                  </a:lnTo>
                  <a:lnTo>
                    <a:pt x="47272" y="219871"/>
                  </a:lnTo>
                  <a:lnTo>
                    <a:pt x="50845" y="221537"/>
                  </a:lnTo>
                  <a:lnTo>
                    <a:pt x="94579" y="221537"/>
                  </a:lnTo>
                  <a:lnTo>
                    <a:pt x="92234" y="226881"/>
                  </a:lnTo>
                  <a:lnTo>
                    <a:pt x="81902" y="238471"/>
                  </a:lnTo>
                  <a:lnTo>
                    <a:pt x="76340" y="242115"/>
                  </a:lnTo>
                  <a:lnTo>
                    <a:pt x="69981" y="244718"/>
                  </a:lnTo>
                  <a:lnTo>
                    <a:pt x="62848" y="246279"/>
                  </a:lnTo>
                  <a:lnTo>
                    <a:pt x="54967" y="246800"/>
                  </a:lnTo>
                  <a:close/>
                </a:path>
                <a:path w="210185" h="259079">
                  <a:moveTo>
                    <a:pt x="94579" y="221537"/>
                  </a:moveTo>
                  <a:lnTo>
                    <a:pt x="58815" y="221537"/>
                  </a:lnTo>
                  <a:lnTo>
                    <a:pt x="62388" y="220149"/>
                  </a:lnTo>
                  <a:lnTo>
                    <a:pt x="65411" y="217650"/>
                  </a:lnTo>
                  <a:lnTo>
                    <a:pt x="76130" y="163793"/>
                  </a:lnTo>
                  <a:lnTo>
                    <a:pt x="75532" y="145058"/>
                  </a:lnTo>
                  <a:lnTo>
                    <a:pt x="75507" y="144299"/>
                  </a:lnTo>
                  <a:lnTo>
                    <a:pt x="62938" y="107437"/>
                  </a:lnTo>
                  <a:lnTo>
                    <a:pt x="59090" y="106049"/>
                  </a:lnTo>
                  <a:lnTo>
                    <a:pt x="94551" y="106049"/>
                  </a:lnTo>
                  <a:lnTo>
                    <a:pt x="99526" y="117778"/>
                  </a:lnTo>
                  <a:lnTo>
                    <a:pt x="103564" y="138265"/>
                  </a:lnTo>
                  <a:lnTo>
                    <a:pt x="103635" y="138625"/>
                  </a:lnTo>
                  <a:lnTo>
                    <a:pt x="104988" y="163793"/>
                  </a:lnTo>
                  <a:lnTo>
                    <a:pt x="103623" y="189437"/>
                  </a:lnTo>
                  <a:lnTo>
                    <a:pt x="99457" y="210328"/>
                  </a:lnTo>
                  <a:lnTo>
                    <a:pt x="99423" y="210502"/>
                  </a:lnTo>
                  <a:lnTo>
                    <a:pt x="94579" y="221537"/>
                  </a:lnTo>
                  <a:close/>
                </a:path>
                <a:path w="210185" h="259079">
                  <a:moveTo>
                    <a:pt x="209977" y="107437"/>
                  </a:moveTo>
                  <a:lnTo>
                    <a:pt x="181394" y="107437"/>
                  </a:lnTo>
                  <a:lnTo>
                    <a:pt x="181394" y="7218"/>
                  </a:lnTo>
                  <a:lnTo>
                    <a:pt x="209977" y="7218"/>
                  </a:lnTo>
                  <a:lnTo>
                    <a:pt x="209977" y="107437"/>
                  </a:lnTo>
                  <a:close/>
                </a:path>
                <a:path w="210185" h="259079">
                  <a:moveTo>
                    <a:pt x="156383" y="255961"/>
                  </a:moveTo>
                  <a:lnTo>
                    <a:pt x="128624" y="255961"/>
                  </a:lnTo>
                  <a:lnTo>
                    <a:pt x="128624" y="8883"/>
                  </a:lnTo>
                  <a:lnTo>
                    <a:pt x="156383" y="8883"/>
                  </a:lnTo>
                  <a:lnTo>
                    <a:pt x="156383" y="107437"/>
                  </a:lnTo>
                  <a:lnTo>
                    <a:pt x="209977" y="107437"/>
                  </a:lnTo>
                  <a:lnTo>
                    <a:pt x="209977" y="133810"/>
                  </a:lnTo>
                  <a:lnTo>
                    <a:pt x="156383" y="133810"/>
                  </a:lnTo>
                  <a:lnTo>
                    <a:pt x="156383" y="255961"/>
                  </a:lnTo>
                  <a:close/>
                </a:path>
                <a:path w="210185" h="259079">
                  <a:moveTo>
                    <a:pt x="209977" y="259015"/>
                  </a:moveTo>
                  <a:lnTo>
                    <a:pt x="181394" y="259015"/>
                  </a:lnTo>
                  <a:lnTo>
                    <a:pt x="181394" y="133810"/>
                  </a:lnTo>
                  <a:lnTo>
                    <a:pt x="209977" y="133810"/>
                  </a:lnTo>
                  <a:lnTo>
                    <a:pt x="209977" y="259015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2" name="object 3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83773" y="3239936"/>
              <a:ext cx="239385" cy="25179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49268" y="3239936"/>
              <a:ext cx="204755" cy="251797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308167" y="3238270"/>
              <a:ext cx="215265" cy="256540"/>
            </a:xfrm>
            <a:custGeom>
              <a:avLst/>
              <a:gdLst/>
              <a:ahLst/>
              <a:cxnLst/>
              <a:rect l="l" t="t" r="r" b="b"/>
              <a:pathLst>
                <a:path w="215264" h="256539">
                  <a:moveTo>
                    <a:pt x="78054" y="94666"/>
                  </a:moveTo>
                  <a:lnTo>
                    <a:pt x="35578" y="86468"/>
                  </a:lnTo>
                  <a:lnTo>
                    <a:pt x="10435" y="57232"/>
                  </a:lnTo>
                  <a:lnTo>
                    <a:pt x="9344" y="47194"/>
                  </a:lnTo>
                  <a:lnTo>
                    <a:pt x="10435" y="37317"/>
                  </a:lnTo>
                  <a:lnTo>
                    <a:pt x="35578" y="8081"/>
                  </a:lnTo>
                  <a:lnTo>
                    <a:pt x="78054" y="0"/>
                  </a:lnTo>
                  <a:lnTo>
                    <a:pt x="93333" y="854"/>
                  </a:lnTo>
                  <a:lnTo>
                    <a:pt x="130823" y="14713"/>
                  </a:lnTo>
                  <a:lnTo>
                    <a:pt x="138949" y="23597"/>
                  </a:lnTo>
                  <a:lnTo>
                    <a:pt x="78054" y="23597"/>
                  </a:lnTo>
                  <a:lnTo>
                    <a:pt x="68078" y="24113"/>
                  </a:lnTo>
                  <a:lnTo>
                    <a:pt x="37927" y="40531"/>
                  </a:lnTo>
                  <a:lnTo>
                    <a:pt x="37927" y="54135"/>
                  </a:lnTo>
                  <a:lnTo>
                    <a:pt x="78054" y="71069"/>
                  </a:lnTo>
                  <a:lnTo>
                    <a:pt x="138940" y="71069"/>
                  </a:lnTo>
                  <a:lnTo>
                    <a:pt x="137286" y="73663"/>
                  </a:lnTo>
                  <a:lnTo>
                    <a:pt x="130823" y="79953"/>
                  </a:lnTo>
                  <a:lnTo>
                    <a:pt x="120182" y="86468"/>
                  </a:lnTo>
                  <a:lnTo>
                    <a:pt x="107530" y="91057"/>
                  </a:lnTo>
                  <a:lnTo>
                    <a:pt x="93333" y="93773"/>
                  </a:lnTo>
                  <a:lnTo>
                    <a:pt x="78054" y="94666"/>
                  </a:lnTo>
                  <a:close/>
                </a:path>
                <a:path w="215264" h="256539">
                  <a:moveTo>
                    <a:pt x="210252" y="193220"/>
                  </a:moveTo>
                  <a:lnTo>
                    <a:pt x="180294" y="193220"/>
                  </a:lnTo>
                  <a:lnTo>
                    <a:pt x="180294" y="173232"/>
                  </a:lnTo>
                  <a:lnTo>
                    <a:pt x="125876" y="173232"/>
                  </a:lnTo>
                  <a:lnTo>
                    <a:pt x="125876" y="149357"/>
                  </a:lnTo>
                  <a:lnTo>
                    <a:pt x="180294" y="149357"/>
                  </a:lnTo>
                  <a:lnTo>
                    <a:pt x="180294" y="1665"/>
                  </a:lnTo>
                  <a:lnTo>
                    <a:pt x="210252" y="1665"/>
                  </a:lnTo>
                  <a:lnTo>
                    <a:pt x="210252" y="193220"/>
                  </a:lnTo>
                  <a:close/>
                </a:path>
                <a:path w="215264" h="256539">
                  <a:moveTo>
                    <a:pt x="138940" y="71069"/>
                  </a:moveTo>
                  <a:lnTo>
                    <a:pt x="78054" y="71069"/>
                  </a:lnTo>
                  <a:lnTo>
                    <a:pt x="87794" y="70549"/>
                  </a:lnTo>
                  <a:lnTo>
                    <a:pt x="96606" y="68987"/>
                  </a:lnTo>
                  <a:lnTo>
                    <a:pt x="104181" y="66384"/>
                  </a:lnTo>
                  <a:lnTo>
                    <a:pt x="110210" y="62741"/>
                  </a:lnTo>
                  <a:lnTo>
                    <a:pt x="114882" y="59132"/>
                  </a:lnTo>
                  <a:lnTo>
                    <a:pt x="117631" y="54135"/>
                  </a:lnTo>
                  <a:lnTo>
                    <a:pt x="117631" y="40531"/>
                  </a:lnTo>
                  <a:lnTo>
                    <a:pt x="78054" y="23597"/>
                  </a:lnTo>
                  <a:lnTo>
                    <a:pt x="138949" y="23597"/>
                  </a:lnTo>
                  <a:lnTo>
                    <a:pt x="142126" y="28559"/>
                  </a:lnTo>
                  <a:lnTo>
                    <a:pt x="145162" y="37317"/>
                  </a:lnTo>
                  <a:lnTo>
                    <a:pt x="146214" y="47194"/>
                  </a:lnTo>
                  <a:lnTo>
                    <a:pt x="145162" y="57232"/>
                  </a:lnTo>
                  <a:lnTo>
                    <a:pt x="142126" y="66072"/>
                  </a:lnTo>
                  <a:lnTo>
                    <a:pt x="138940" y="71069"/>
                  </a:lnTo>
                  <a:close/>
                </a:path>
                <a:path w="215264" h="256539">
                  <a:moveTo>
                    <a:pt x="114058" y="134088"/>
                  </a:moveTo>
                  <a:lnTo>
                    <a:pt x="0" y="134088"/>
                  </a:lnTo>
                  <a:lnTo>
                    <a:pt x="0" y="109102"/>
                  </a:lnTo>
                  <a:lnTo>
                    <a:pt x="113233" y="109102"/>
                  </a:lnTo>
                  <a:lnTo>
                    <a:pt x="127796" y="108868"/>
                  </a:lnTo>
                  <a:lnTo>
                    <a:pt x="141301" y="108061"/>
                  </a:lnTo>
                  <a:lnTo>
                    <a:pt x="153622" y="106526"/>
                  </a:lnTo>
                  <a:lnTo>
                    <a:pt x="164628" y="104105"/>
                  </a:lnTo>
                  <a:lnTo>
                    <a:pt x="164628" y="128258"/>
                  </a:lnTo>
                  <a:lnTo>
                    <a:pt x="154176" y="130926"/>
                  </a:lnTo>
                  <a:lnTo>
                    <a:pt x="142023" y="132734"/>
                  </a:lnTo>
                  <a:lnTo>
                    <a:pt x="128530" y="133763"/>
                  </a:lnTo>
                  <a:lnTo>
                    <a:pt x="114058" y="134088"/>
                  </a:lnTo>
                  <a:close/>
                </a:path>
                <a:path w="215264" h="256539">
                  <a:moveTo>
                    <a:pt x="82177" y="177396"/>
                  </a:moveTo>
                  <a:lnTo>
                    <a:pt x="52219" y="177396"/>
                  </a:lnTo>
                  <a:lnTo>
                    <a:pt x="52219" y="134088"/>
                  </a:lnTo>
                  <a:lnTo>
                    <a:pt x="82177" y="134088"/>
                  </a:lnTo>
                  <a:lnTo>
                    <a:pt x="82177" y="177396"/>
                  </a:lnTo>
                  <a:close/>
                </a:path>
                <a:path w="215264" h="256539">
                  <a:moveTo>
                    <a:pt x="214649" y="255961"/>
                  </a:moveTo>
                  <a:lnTo>
                    <a:pt x="23911" y="255961"/>
                  </a:lnTo>
                  <a:lnTo>
                    <a:pt x="23911" y="184614"/>
                  </a:lnTo>
                  <a:lnTo>
                    <a:pt x="53868" y="184614"/>
                  </a:lnTo>
                  <a:lnTo>
                    <a:pt x="53868" y="229865"/>
                  </a:lnTo>
                  <a:lnTo>
                    <a:pt x="214649" y="229865"/>
                  </a:lnTo>
                  <a:lnTo>
                    <a:pt x="214649" y="255961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69814" y="3239936"/>
              <a:ext cx="220696" cy="25290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46577" y="3239936"/>
              <a:ext cx="198983" cy="251797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1595802" y="3914508"/>
              <a:ext cx="2646680" cy="458470"/>
            </a:xfrm>
            <a:custGeom>
              <a:avLst/>
              <a:gdLst/>
              <a:ahLst/>
              <a:cxnLst/>
              <a:rect l="l" t="t" r="r" b="b"/>
              <a:pathLst>
                <a:path w="2646680" h="458470">
                  <a:moveTo>
                    <a:pt x="100128" y="32248"/>
                  </a:moveTo>
                  <a:lnTo>
                    <a:pt x="0" y="32248"/>
                  </a:lnTo>
                  <a:lnTo>
                    <a:pt x="0" y="21896"/>
                  </a:lnTo>
                  <a:lnTo>
                    <a:pt x="44191" y="21896"/>
                  </a:lnTo>
                  <a:lnTo>
                    <a:pt x="44191" y="0"/>
                  </a:lnTo>
                  <a:lnTo>
                    <a:pt x="56135" y="0"/>
                  </a:lnTo>
                  <a:lnTo>
                    <a:pt x="56135" y="21896"/>
                  </a:lnTo>
                  <a:lnTo>
                    <a:pt x="100128" y="21896"/>
                  </a:lnTo>
                  <a:lnTo>
                    <a:pt x="100128" y="32248"/>
                  </a:lnTo>
                  <a:close/>
                </a:path>
                <a:path w="2646680" h="458470">
                  <a:moveTo>
                    <a:pt x="17517" y="84004"/>
                  </a:moveTo>
                  <a:lnTo>
                    <a:pt x="17517" y="90772"/>
                  </a:lnTo>
                  <a:lnTo>
                    <a:pt x="20304" y="96147"/>
                  </a:lnTo>
                  <a:lnTo>
                    <a:pt x="49964" y="108091"/>
                  </a:lnTo>
                  <a:lnTo>
                    <a:pt x="57215" y="107574"/>
                  </a:lnTo>
                  <a:lnTo>
                    <a:pt x="82611" y="90772"/>
                  </a:lnTo>
                  <a:lnTo>
                    <a:pt x="82611" y="84004"/>
                  </a:lnTo>
                  <a:lnTo>
                    <a:pt x="82611" y="77236"/>
                  </a:lnTo>
                  <a:lnTo>
                    <a:pt x="49964" y="59917"/>
                  </a:lnTo>
                  <a:lnTo>
                    <a:pt x="42829" y="60462"/>
                  </a:lnTo>
                  <a:lnTo>
                    <a:pt x="17517" y="77236"/>
                  </a:lnTo>
                  <a:lnTo>
                    <a:pt x="17517" y="84004"/>
                  </a:lnTo>
                  <a:close/>
                </a:path>
                <a:path w="2646680" h="458470">
                  <a:moveTo>
                    <a:pt x="5573" y="84004"/>
                  </a:moveTo>
                  <a:lnTo>
                    <a:pt x="31775" y="52453"/>
                  </a:lnTo>
                  <a:lnTo>
                    <a:pt x="49964" y="49765"/>
                  </a:lnTo>
                  <a:lnTo>
                    <a:pt x="59491" y="50456"/>
                  </a:lnTo>
                  <a:lnTo>
                    <a:pt x="93755" y="76853"/>
                  </a:lnTo>
                  <a:lnTo>
                    <a:pt x="94554" y="84004"/>
                  </a:lnTo>
                  <a:lnTo>
                    <a:pt x="93755" y="91155"/>
                  </a:lnTo>
                  <a:lnTo>
                    <a:pt x="59491" y="117412"/>
                  </a:lnTo>
                  <a:lnTo>
                    <a:pt x="49964" y="118044"/>
                  </a:lnTo>
                  <a:lnTo>
                    <a:pt x="40524" y="117412"/>
                  </a:lnTo>
                  <a:lnTo>
                    <a:pt x="6373" y="91155"/>
                  </a:lnTo>
                  <a:lnTo>
                    <a:pt x="5573" y="84004"/>
                  </a:lnTo>
                  <a:close/>
                </a:path>
                <a:path w="2646680" h="458470">
                  <a:moveTo>
                    <a:pt x="145714" y="5772"/>
                  </a:moveTo>
                  <a:lnTo>
                    <a:pt x="145714" y="59121"/>
                  </a:lnTo>
                  <a:lnTo>
                    <a:pt x="173582" y="59121"/>
                  </a:lnTo>
                  <a:lnTo>
                    <a:pt x="173582" y="70070"/>
                  </a:lnTo>
                  <a:lnTo>
                    <a:pt x="145714" y="70070"/>
                  </a:lnTo>
                  <a:lnTo>
                    <a:pt x="145714" y="133770"/>
                  </a:lnTo>
                  <a:lnTo>
                    <a:pt x="133571" y="133770"/>
                  </a:lnTo>
                  <a:lnTo>
                    <a:pt x="133571" y="5772"/>
                  </a:lnTo>
                  <a:lnTo>
                    <a:pt x="145714" y="5772"/>
                  </a:lnTo>
                  <a:close/>
                </a:path>
                <a:path w="2646680" h="458470">
                  <a:moveTo>
                    <a:pt x="29262" y="133969"/>
                  </a:moveTo>
                  <a:lnTo>
                    <a:pt x="29262" y="172587"/>
                  </a:lnTo>
                  <a:lnTo>
                    <a:pt x="149098" y="172587"/>
                  </a:lnTo>
                  <a:lnTo>
                    <a:pt x="149098" y="183137"/>
                  </a:lnTo>
                  <a:lnTo>
                    <a:pt x="17119" y="183137"/>
                  </a:lnTo>
                  <a:lnTo>
                    <a:pt x="17119" y="133969"/>
                  </a:lnTo>
                  <a:lnTo>
                    <a:pt x="29262" y="133969"/>
                  </a:lnTo>
                  <a:close/>
                </a:path>
                <a:path w="2646680" h="458470">
                  <a:moveTo>
                    <a:pt x="328652" y="34437"/>
                  </a:moveTo>
                  <a:lnTo>
                    <a:pt x="328652" y="18910"/>
                  </a:lnTo>
                  <a:lnTo>
                    <a:pt x="204835" y="18910"/>
                  </a:lnTo>
                  <a:lnTo>
                    <a:pt x="204835" y="8161"/>
                  </a:lnTo>
                  <a:lnTo>
                    <a:pt x="340795" y="8161"/>
                  </a:lnTo>
                  <a:lnTo>
                    <a:pt x="340795" y="34039"/>
                  </a:lnTo>
                  <a:lnTo>
                    <a:pt x="340503" y="42991"/>
                  </a:lnTo>
                  <a:lnTo>
                    <a:pt x="339651" y="51905"/>
                  </a:lnTo>
                  <a:lnTo>
                    <a:pt x="338276" y="60297"/>
                  </a:lnTo>
                  <a:lnTo>
                    <a:pt x="336416" y="67681"/>
                  </a:lnTo>
                  <a:lnTo>
                    <a:pt x="324472" y="67681"/>
                  </a:lnTo>
                  <a:lnTo>
                    <a:pt x="326301" y="60135"/>
                  </a:lnTo>
                  <a:lnTo>
                    <a:pt x="327607" y="51806"/>
                  </a:lnTo>
                  <a:lnTo>
                    <a:pt x="328391" y="43103"/>
                  </a:lnTo>
                  <a:lnTo>
                    <a:pt x="328652" y="34437"/>
                  </a:lnTo>
                  <a:close/>
                </a:path>
                <a:path w="2646680" h="458470">
                  <a:moveTo>
                    <a:pt x="193887" y="93360"/>
                  </a:moveTo>
                  <a:lnTo>
                    <a:pt x="193887" y="82810"/>
                  </a:lnTo>
                  <a:lnTo>
                    <a:pt x="352938" y="82810"/>
                  </a:lnTo>
                  <a:lnTo>
                    <a:pt x="352938" y="93360"/>
                  </a:lnTo>
                  <a:lnTo>
                    <a:pt x="279484" y="93360"/>
                  </a:lnTo>
                  <a:lnTo>
                    <a:pt x="279484" y="130386"/>
                  </a:lnTo>
                  <a:lnTo>
                    <a:pt x="340596" y="130386"/>
                  </a:lnTo>
                  <a:lnTo>
                    <a:pt x="340596" y="185327"/>
                  </a:lnTo>
                  <a:lnTo>
                    <a:pt x="328453" y="185327"/>
                  </a:lnTo>
                  <a:lnTo>
                    <a:pt x="328453" y="140936"/>
                  </a:lnTo>
                  <a:lnTo>
                    <a:pt x="204835" y="140936"/>
                  </a:lnTo>
                  <a:lnTo>
                    <a:pt x="204835" y="130386"/>
                  </a:lnTo>
                  <a:lnTo>
                    <a:pt x="267341" y="130386"/>
                  </a:lnTo>
                  <a:lnTo>
                    <a:pt x="267341" y="93360"/>
                  </a:lnTo>
                  <a:lnTo>
                    <a:pt x="193887" y="93360"/>
                  </a:lnTo>
                  <a:close/>
                </a:path>
                <a:path w="2646680" h="458470">
                  <a:moveTo>
                    <a:pt x="403102" y="39613"/>
                  </a:moveTo>
                  <a:lnTo>
                    <a:pt x="462224" y="39613"/>
                  </a:lnTo>
                  <a:lnTo>
                    <a:pt x="462224" y="8161"/>
                  </a:lnTo>
                  <a:lnTo>
                    <a:pt x="474168" y="8161"/>
                  </a:lnTo>
                  <a:lnTo>
                    <a:pt x="474168" y="46978"/>
                  </a:lnTo>
                  <a:lnTo>
                    <a:pt x="520748" y="46978"/>
                  </a:lnTo>
                  <a:lnTo>
                    <a:pt x="520748" y="5772"/>
                  </a:lnTo>
                  <a:lnTo>
                    <a:pt x="532891" y="5772"/>
                  </a:lnTo>
                  <a:lnTo>
                    <a:pt x="532891" y="106299"/>
                  </a:lnTo>
                  <a:lnTo>
                    <a:pt x="520748" y="106299"/>
                  </a:lnTo>
                  <a:lnTo>
                    <a:pt x="520748" y="57529"/>
                  </a:lnTo>
                  <a:lnTo>
                    <a:pt x="474168" y="57529"/>
                  </a:lnTo>
                  <a:lnTo>
                    <a:pt x="474168" y="96545"/>
                  </a:lnTo>
                  <a:lnTo>
                    <a:pt x="390959" y="96545"/>
                  </a:lnTo>
                  <a:lnTo>
                    <a:pt x="390959" y="8161"/>
                  </a:lnTo>
                  <a:lnTo>
                    <a:pt x="403102" y="8161"/>
                  </a:lnTo>
                  <a:lnTo>
                    <a:pt x="403102" y="39613"/>
                  </a:lnTo>
                  <a:close/>
                </a:path>
                <a:path w="2646680" h="458470">
                  <a:moveTo>
                    <a:pt x="462224" y="85796"/>
                  </a:moveTo>
                  <a:lnTo>
                    <a:pt x="462224" y="49964"/>
                  </a:lnTo>
                  <a:lnTo>
                    <a:pt x="403102" y="49964"/>
                  </a:lnTo>
                  <a:lnTo>
                    <a:pt x="403102" y="85796"/>
                  </a:lnTo>
                  <a:lnTo>
                    <a:pt x="462224" y="85796"/>
                  </a:lnTo>
                  <a:close/>
                </a:path>
                <a:path w="2646680" h="458470">
                  <a:moveTo>
                    <a:pt x="402505" y="184332"/>
                  </a:moveTo>
                  <a:lnTo>
                    <a:pt x="402505" y="122423"/>
                  </a:lnTo>
                  <a:lnTo>
                    <a:pt x="532891" y="122423"/>
                  </a:lnTo>
                  <a:lnTo>
                    <a:pt x="532891" y="184332"/>
                  </a:lnTo>
                  <a:lnTo>
                    <a:pt x="402505" y="184332"/>
                  </a:lnTo>
                  <a:close/>
                </a:path>
                <a:path w="2646680" h="458470">
                  <a:moveTo>
                    <a:pt x="520748" y="133173"/>
                  </a:moveTo>
                  <a:lnTo>
                    <a:pt x="414648" y="133173"/>
                  </a:lnTo>
                  <a:lnTo>
                    <a:pt x="414648" y="173981"/>
                  </a:lnTo>
                  <a:lnTo>
                    <a:pt x="520748" y="173981"/>
                  </a:lnTo>
                  <a:lnTo>
                    <a:pt x="520748" y="133173"/>
                  </a:lnTo>
                  <a:close/>
                </a:path>
                <a:path w="2646680" h="458470">
                  <a:moveTo>
                    <a:pt x="583851" y="19906"/>
                  </a:moveTo>
                  <a:lnTo>
                    <a:pt x="583851" y="9156"/>
                  </a:lnTo>
                  <a:lnTo>
                    <a:pt x="676017" y="9156"/>
                  </a:lnTo>
                  <a:lnTo>
                    <a:pt x="676017" y="19906"/>
                  </a:lnTo>
                  <a:lnTo>
                    <a:pt x="636603" y="19906"/>
                  </a:lnTo>
                  <a:lnTo>
                    <a:pt x="636603" y="42201"/>
                  </a:lnTo>
                  <a:lnTo>
                    <a:pt x="640208" y="61675"/>
                  </a:lnTo>
                  <a:lnTo>
                    <a:pt x="649766" y="77360"/>
                  </a:lnTo>
                  <a:lnTo>
                    <a:pt x="663392" y="89201"/>
                  </a:lnTo>
                  <a:lnTo>
                    <a:pt x="679202" y="97142"/>
                  </a:lnTo>
                  <a:lnTo>
                    <a:pt x="679202" y="108290"/>
                  </a:lnTo>
                  <a:lnTo>
                    <a:pt x="662879" y="101319"/>
                  </a:lnTo>
                  <a:lnTo>
                    <a:pt x="648796" y="91942"/>
                  </a:lnTo>
                  <a:lnTo>
                    <a:pt x="637772" y="80884"/>
                  </a:lnTo>
                  <a:lnTo>
                    <a:pt x="630631" y="68875"/>
                  </a:lnTo>
                  <a:lnTo>
                    <a:pt x="623595" y="81391"/>
                  </a:lnTo>
                  <a:lnTo>
                    <a:pt x="612715" y="93012"/>
                  </a:lnTo>
                  <a:lnTo>
                    <a:pt x="598551" y="102915"/>
                  </a:lnTo>
                  <a:lnTo>
                    <a:pt x="581662" y="110280"/>
                  </a:lnTo>
                  <a:lnTo>
                    <a:pt x="581662" y="99133"/>
                  </a:lnTo>
                  <a:lnTo>
                    <a:pt x="597671" y="90825"/>
                  </a:lnTo>
                  <a:lnTo>
                    <a:pt x="611347" y="78356"/>
                  </a:lnTo>
                  <a:lnTo>
                    <a:pt x="620880" y="62042"/>
                  </a:lnTo>
                  <a:lnTo>
                    <a:pt x="624460" y="42201"/>
                  </a:lnTo>
                  <a:lnTo>
                    <a:pt x="624460" y="19906"/>
                  </a:lnTo>
                  <a:lnTo>
                    <a:pt x="583851" y="19906"/>
                  </a:lnTo>
                  <a:close/>
                </a:path>
                <a:path w="2646680" h="458470">
                  <a:moveTo>
                    <a:pt x="723195" y="182142"/>
                  </a:moveTo>
                  <a:lnTo>
                    <a:pt x="711052" y="182142"/>
                  </a:lnTo>
                  <a:lnTo>
                    <a:pt x="711052" y="159051"/>
                  </a:lnTo>
                  <a:lnTo>
                    <a:pt x="701799" y="164789"/>
                  </a:lnTo>
                  <a:lnTo>
                    <a:pt x="689877" y="168680"/>
                  </a:lnTo>
                  <a:lnTo>
                    <a:pt x="675753" y="170892"/>
                  </a:lnTo>
                  <a:lnTo>
                    <a:pt x="659893" y="171592"/>
                  </a:lnTo>
                  <a:lnTo>
                    <a:pt x="577680" y="171592"/>
                  </a:lnTo>
                  <a:lnTo>
                    <a:pt x="577680" y="161440"/>
                  </a:lnTo>
                  <a:lnTo>
                    <a:pt x="625256" y="161440"/>
                  </a:lnTo>
                  <a:lnTo>
                    <a:pt x="625256" y="110280"/>
                  </a:lnTo>
                  <a:lnTo>
                    <a:pt x="637399" y="110280"/>
                  </a:lnTo>
                  <a:lnTo>
                    <a:pt x="637399" y="161440"/>
                  </a:lnTo>
                  <a:lnTo>
                    <a:pt x="663875" y="161440"/>
                  </a:lnTo>
                  <a:lnTo>
                    <a:pt x="677461" y="160796"/>
                  </a:lnTo>
                  <a:lnTo>
                    <a:pt x="690151" y="158678"/>
                  </a:lnTo>
                  <a:lnTo>
                    <a:pt x="701497" y="154805"/>
                  </a:lnTo>
                  <a:lnTo>
                    <a:pt x="711052" y="148899"/>
                  </a:lnTo>
                  <a:lnTo>
                    <a:pt x="711052" y="5772"/>
                  </a:lnTo>
                  <a:lnTo>
                    <a:pt x="723195" y="5772"/>
                  </a:lnTo>
                  <a:lnTo>
                    <a:pt x="723195" y="182142"/>
                  </a:lnTo>
                  <a:close/>
                </a:path>
                <a:path w="2646680" h="458470">
                  <a:moveTo>
                    <a:pt x="840443" y="108688"/>
                  </a:moveTo>
                  <a:lnTo>
                    <a:pt x="840443" y="19906"/>
                  </a:lnTo>
                  <a:lnTo>
                    <a:pt x="803617" y="19906"/>
                  </a:lnTo>
                  <a:lnTo>
                    <a:pt x="803617" y="159250"/>
                  </a:lnTo>
                  <a:lnTo>
                    <a:pt x="835865" y="159250"/>
                  </a:lnTo>
                  <a:lnTo>
                    <a:pt x="837840" y="148578"/>
                  </a:lnTo>
                  <a:lnTo>
                    <a:pt x="839274" y="135984"/>
                  </a:lnTo>
                  <a:lnTo>
                    <a:pt x="840148" y="122383"/>
                  </a:lnTo>
                  <a:lnTo>
                    <a:pt x="840443" y="108688"/>
                  </a:lnTo>
                  <a:close/>
                </a:path>
                <a:path w="2646680" h="458470">
                  <a:moveTo>
                    <a:pt x="791474" y="159250"/>
                  </a:moveTo>
                  <a:lnTo>
                    <a:pt x="791474" y="19906"/>
                  </a:lnTo>
                  <a:lnTo>
                    <a:pt x="772961" y="19906"/>
                  </a:lnTo>
                  <a:lnTo>
                    <a:pt x="772961" y="8957"/>
                  </a:lnTo>
                  <a:lnTo>
                    <a:pt x="871497" y="8957"/>
                  </a:lnTo>
                  <a:lnTo>
                    <a:pt x="871497" y="19906"/>
                  </a:lnTo>
                  <a:lnTo>
                    <a:pt x="852387" y="19906"/>
                  </a:lnTo>
                  <a:lnTo>
                    <a:pt x="852387" y="103114"/>
                  </a:lnTo>
                  <a:lnTo>
                    <a:pt x="852089" y="118660"/>
                  </a:lnTo>
                  <a:lnTo>
                    <a:pt x="851193" y="133869"/>
                  </a:lnTo>
                  <a:lnTo>
                    <a:pt x="849700" y="147735"/>
                  </a:lnTo>
                  <a:lnTo>
                    <a:pt x="847610" y="159250"/>
                  </a:lnTo>
                  <a:lnTo>
                    <a:pt x="857961" y="159250"/>
                  </a:lnTo>
                  <a:lnTo>
                    <a:pt x="871164" y="158335"/>
                  </a:lnTo>
                  <a:lnTo>
                    <a:pt x="883267" y="155667"/>
                  </a:lnTo>
                  <a:lnTo>
                    <a:pt x="893764" y="151356"/>
                  </a:lnTo>
                  <a:lnTo>
                    <a:pt x="902153" y="145515"/>
                  </a:lnTo>
                  <a:lnTo>
                    <a:pt x="902153" y="5772"/>
                  </a:lnTo>
                  <a:lnTo>
                    <a:pt x="914296" y="5772"/>
                  </a:lnTo>
                  <a:lnTo>
                    <a:pt x="914296" y="181943"/>
                  </a:lnTo>
                  <a:lnTo>
                    <a:pt x="902153" y="181943"/>
                  </a:lnTo>
                  <a:lnTo>
                    <a:pt x="902153" y="155866"/>
                  </a:lnTo>
                  <a:lnTo>
                    <a:pt x="893873" y="161990"/>
                  </a:lnTo>
                  <a:lnTo>
                    <a:pt x="882943" y="166341"/>
                  </a:lnTo>
                  <a:lnTo>
                    <a:pt x="870073" y="168939"/>
                  </a:lnTo>
                  <a:lnTo>
                    <a:pt x="855970" y="169800"/>
                  </a:lnTo>
                  <a:lnTo>
                    <a:pt x="770572" y="169800"/>
                  </a:lnTo>
                  <a:lnTo>
                    <a:pt x="770572" y="159250"/>
                  </a:lnTo>
                  <a:lnTo>
                    <a:pt x="791474" y="159250"/>
                  </a:lnTo>
                  <a:close/>
                </a:path>
                <a:path w="2646680" h="458470">
                  <a:moveTo>
                    <a:pt x="1035724" y="39215"/>
                  </a:moveTo>
                  <a:lnTo>
                    <a:pt x="961076" y="39215"/>
                  </a:lnTo>
                  <a:lnTo>
                    <a:pt x="961076" y="28466"/>
                  </a:lnTo>
                  <a:lnTo>
                    <a:pt x="992727" y="28466"/>
                  </a:lnTo>
                  <a:lnTo>
                    <a:pt x="992727" y="0"/>
                  </a:lnTo>
                  <a:lnTo>
                    <a:pt x="1004869" y="0"/>
                  </a:lnTo>
                  <a:lnTo>
                    <a:pt x="1004869" y="28466"/>
                  </a:lnTo>
                  <a:lnTo>
                    <a:pt x="1035724" y="28466"/>
                  </a:lnTo>
                  <a:lnTo>
                    <a:pt x="1035724" y="39215"/>
                  </a:lnTo>
                  <a:close/>
                </a:path>
                <a:path w="2646680" h="458470">
                  <a:moveTo>
                    <a:pt x="976802" y="116053"/>
                  </a:moveTo>
                  <a:lnTo>
                    <a:pt x="986954" y="157856"/>
                  </a:lnTo>
                  <a:lnTo>
                    <a:pt x="994319" y="162634"/>
                  </a:lnTo>
                  <a:lnTo>
                    <a:pt x="998898" y="162634"/>
                  </a:lnTo>
                  <a:lnTo>
                    <a:pt x="1003476" y="162634"/>
                  </a:lnTo>
                  <a:lnTo>
                    <a:pt x="1020993" y="116053"/>
                  </a:lnTo>
                  <a:lnTo>
                    <a:pt x="1020303" y="101207"/>
                  </a:lnTo>
                  <a:lnTo>
                    <a:pt x="1003476" y="69472"/>
                  </a:lnTo>
                  <a:lnTo>
                    <a:pt x="998898" y="69472"/>
                  </a:lnTo>
                  <a:lnTo>
                    <a:pt x="994319" y="69472"/>
                  </a:lnTo>
                  <a:lnTo>
                    <a:pt x="977464" y="101207"/>
                  </a:lnTo>
                  <a:lnTo>
                    <a:pt x="976802" y="116053"/>
                  </a:lnTo>
                  <a:close/>
                </a:path>
                <a:path w="2646680" h="458470">
                  <a:moveTo>
                    <a:pt x="965057" y="116053"/>
                  </a:moveTo>
                  <a:lnTo>
                    <a:pt x="973623" y="73336"/>
                  </a:lnTo>
                  <a:lnTo>
                    <a:pt x="991532" y="58922"/>
                  </a:lnTo>
                  <a:lnTo>
                    <a:pt x="998898" y="58922"/>
                  </a:lnTo>
                  <a:lnTo>
                    <a:pt x="1006263" y="58922"/>
                  </a:lnTo>
                  <a:lnTo>
                    <a:pt x="1031774" y="98579"/>
                  </a:lnTo>
                  <a:lnTo>
                    <a:pt x="1032738" y="116053"/>
                  </a:lnTo>
                  <a:lnTo>
                    <a:pt x="1031774" y="133614"/>
                  </a:lnTo>
                  <a:lnTo>
                    <a:pt x="1012633" y="170995"/>
                  </a:lnTo>
                  <a:lnTo>
                    <a:pt x="1006263" y="172985"/>
                  </a:lnTo>
                  <a:lnTo>
                    <a:pt x="998898" y="172985"/>
                  </a:lnTo>
                  <a:lnTo>
                    <a:pt x="991532" y="172985"/>
                  </a:lnTo>
                  <a:lnTo>
                    <a:pt x="966021" y="133614"/>
                  </a:lnTo>
                  <a:lnTo>
                    <a:pt x="965057" y="116053"/>
                  </a:lnTo>
                  <a:close/>
                </a:path>
                <a:path w="2646680" h="458470">
                  <a:moveTo>
                    <a:pt x="1108183" y="182142"/>
                  </a:moveTo>
                  <a:lnTo>
                    <a:pt x="1096438" y="182142"/>
                  </a:lnTo>
                  <a:lnTo>
                    <a:pt x="1096438" y="91170"/>
                  </a:lnTo>
                  <a:lnTo>
                    <a:pt x="1068370" y="91170"/>
                  </a:lnTo>
                  <a:lnTo>
                    <a:pt x="1068370" y="180151"/>
                  </a:lnTo>
                  <a:lnTo>
                    <a:pt x="1056626" y="180151"/>
                  </a:lnTo>
                  <a:lnTo>
                    <a:pt x="1056626" y="6768"/>
                  </a:lnTo>
                  <a:lnTo>
                    <a:pt x="1068370" y="6768"/>
                  </a:lnTo>
                  <a:lnTo>
                    <a:pt x="1068370" y="80222"/>
                  </a:lnTo>
                  <a:lnTo>
                    <a:pt x="1096438" y="80222"/>
                  </a:lnTo>
                  <a:lnTo>
                    <a:pt x="1096438" y="5772"/>
                  </a:lnTo>
                  <a:lnTo>
                    <a:pt x="1108183" y="5772"/>
                  </a:lnTo>
                  <a:lnTo>
                    <a:pt x="1108183" y="182142"/>
                  </a:lnTo>
                  <a:close/>
                </a:path>
                <a:path w="2646680" h="458470">
                  <a:moveTo>
                    <a:pt x="1153171" y="9156"/>
                  </a:moveTo>
                  <a:lnTo>
                    <a:pt x="1247328" y="9156"/>
                  </a:lnTo>
                  <a:lnTo>
                    <a:pt x="1247328" y="19906"/>
                  </a:lnTo>
                  <a:lnTo>
                    <a:pt x="1206321" y="19906"/>
                  </a:lnTo>
                  <a:lnTo>
                    <a:pt x="1206321" y="81018"/>
                  </a:lnTo>
                  <a:lnTo>
                    <a:pt x="1210069" y="110147"/>
                  </a:lnTo>
                  <a:lnTo>
                    <a:pt x="1219882" y="132501"/>
                  </a:lnTo>
                  <a:lnTo>
                    <a:pt x="1233615" y="148622"/>
                  </a:lnTo>
                  <a:lnTo>
                    <a:pt x="1249120" y="159051"/>
                  </a:lnTo>
                  <a:lnTo>
                    <a:pt x="1249120" y="169999"/>
                  </a:lnTo>
                  <a:lnTo>
                    <a:pt x="1232625" y="160818"/>
                  </a:lnTo>
                  <a:lnTo>
                    <a:pt x="1218539" y="148202"/>
                  </a:lnTo>
                  <a:lnTo>
                    <a:pt x="1207550" y="133048"/>
                  </a:lnTo>
                  <a:lnTo>
                    <a:pt x="1200349" y="116252"/>
                  </a:lnTo>
                  <a:lnTo>
                    <a:pt x="1193003" y="133216"/>
                  </a:lnTo>
                  <a:lnTo>
                    <a:pt x="1181737" y="148500"/>
                  </a:lnTo>
                  <a:lnTo>
                    <a:pt x="1167485" y="161097"/>
                  </a:lnTo>
                  <a:lnTo>
                    <a:pt x="1151181" y="169999"/>
                  </a:lnTo>
                  <a:lnTo>
                    <a:pt x="1151181" y="159051"/>
                  </a:lnTo>
                  <a:lnTo>
                    <a:pt x="1166549" y="148874"/>
                  </a:lnTo>
                  <a:lnTo>
                    <a:pt x="1180368" y="132725"/>
                  </a:lnTo>
                  <a:lnTo>
                    <a:pt x="1190343" y="110231"/>
                  </a:lnTo>
                  <a:lnTo>
                    <a:pt x="1194178" y="81018"/>
                  </a:lnTo>
                  <a:lnTo>
                    <a:pt x="1194178" y="19906"/>
                  </a:lnTo>
                  <a:lnTo>
                    <a:pt x="1153171" y="19906"/>
                  </a:lnTo>
                  <a:lnTo>
                    <a:pt x="1153171" y="9156"/>
                  </a:lnTo>
                  <a:close/>
                </a:path>
                <a:path w="2646680" h="458470">
                  <a:moveTo>
                    <a:pt x="1292316" y="5772"/>
                  </a:moveTo>
                  <a:lnTo>
                    <a:pt x="1292316" y="81615"/>
                  </a:lnTo>
                  <a:lnTo>
                    <a:pt x="1321977" y="81615"/>
                  </a:lnTo>
                  <a:lnTo>
                    <a:pt x="1321977" y="91967"/>
                  </a:lnTo>
                  <a:lnTo>
                    <a:pt x="1292316" y="91967"/>
                  </a:lnTo>
                  <a:lnTo>
                    <a:pt x="1292316" y="182142"/>
                  </a:lnTo>
                  <a:lnTo>
                    <a:pt x="1280173" y="182142"/>
                  </a:lnTo>
                  <a:lnTo>
                    <a:pt x="1280173" y="5772"/>
                  </a:lnTo>
                  <a:lnTo>
                    <a:pt x="1292316" y="5772"/>
                  </a:lnTo>
                  <a:close/>
                </a:path>
                <a:path w="2646680" h="458470">
                  <a:moveTo>
                    <a:pt x="1346262" y="9156"/>
                  </a:moveTo>
                  <a:lnTo>
                    <a:pt x="1440419" y="9156"/>
                  </a:lnTo>
                  <a:lnTo>
                    <a:pt x="1440419" y="19906"/>
                  </a:lnTo>
                  <a:lnTo>
                    <a:pt x="1399014" y="19906"/>
                  </a:lnTo>
                  <a:lnTo>
                    <a:pt x="1399014" y="81018"/>
                  </a:lnTo>
                  <a:lnTo>
                    <a:pt x="1402762" y="110147"/>
                  </a:lnTo>
                  <a:lnTo>
                    <a:pt x="1412575" y="132501"/>
                  </a:lnTo>
                  <a:lnTo>
                    <a:pt x="1426307" y="148622"/>
                  </a:lnTo>
                  <a:lnTo>
                    <a:pt x="1441813" y="159051"/>
                  </a:lnTo>
                  <a:lnTo>
                    <a:pt x="1441813" y="169999"/>
                  </a:lnTo>
                  <a:lnTo>
                    <a:pt x="1425402" y="160818"/>
                  </a:lnTo>
                  <a:lnTo>
                    <a:pt x="1411306" y="148202"/>
                  </a:lnTo>
                  <a:lnTo>
                    <a:pt x="1400271" y="133048"/>
                  </a:lnTo>
                  <a:lnTo>
                    <a:pt x="1393042" y="116252"/>
                  </a:lnTo>
                  <a:lnTo>
                    <a:pt x="1385783" y="133216"/>
                  </a:lnTo>
                  <a:lnTo>
                    <a:pt x="1374529" y="148500"/>
                  </a:lnTo>
                  <a:lnTo>
                    <a:pt x="1360290" y="161097"/>
                  </a:lnTo>
                  <a:lnTo>
                    <a:pt x="1344073" y="169999"/>
                  </a:lnTo>
                  <a:lnTo>
                    <a:pt x="1344073" y="159051"/>
                  </a:lnTo>
                  <a:lnTo>
                    <a:pt x="1359410" y="148874"/>
                  </a:lnTo>
                  <a:lnTo>
                    <a:pt x="1373161" y="132725"/>
                  </a:lnTo>
                  <a:lnTo>
                    <a:pt x="1383067" y="110231"/>
                  </a:lnTo>
                  <a:lnTo>
                    <a:pt x="1386871" y="81018"/>
                  </a:lnTo>
                  <a:lnTo>
                    <a:pt x="1386871" y="19906"/>
                  </a:lnTo>
                  <a:lnTo>
                    <a:pt x="1346262" y="19906"/>
                  </a:lnTo>
                  <a:lnTo>
                    <a:pt x="1346262" y="9156"/>
                  </a:lnTo>
                  <a:close/>
                </a:path>
                <a:path w="2646680" h="458470">
                  <a:moveTo>
                    <a:pt x="1475454" y="181943"/>
                  </a:moveTo>
                  <a:lnTo>
                    <a:pt x="1475454" y="5772"/>
                  </a:lnTo>
                  <a:lnTo>
                    <a:pt x="1487597" y="5772"/>
                  </a:lnTo>
                  <a:lnTo>
                    <a:pt x="1487597" y="181943"/>
                  </a:lnTo>
                  <a:lnTo>
                    <a:pt x="1475454" y="181943"/>
                  </a:lnTo>
                  <a:close/>
                </a:path>
                <a:path w="2646680" h="458470">
                  <a:moveTo>
                    <a:pt x="1538756" y="36229"/>
                  </a:moveTo>
                  <a:lnTo>
                    <a:pt x="1538756" y="26475"/>
                  </a:lnTo>
                  <a:lnTo>
                    <a:pt x="1543136" y="19110"/>
                  </a:lnTo>
                  <a:lnTo>
                    <a:pt x="1585735" y="4777"/>
                  </a:lnTo>
                  <a:lnTo>
                    <a:pt x="1595950" y="5343"/>
                  </a:lnTo>
                  <a:lnTo>
                    <a:pt x="1632515" y="26475"/>
                  </a:lnTo>
                  <a:lnTo>
                    <a:pt x="1632515" y="36229"/>
                  </a:lnTo>
                  <a:lnTo>
                    <a:pt x="1632515" y="45983"/>
                  </a:lnTo>
                  <a:lnTo>
                    <a:pt x="1595950" y="67112"/>
                  </a:lnTo>
                  <a:lnTo>
                    <a:pt x="1585735" y="67681"/>
                  </a:lnTo>
                  <a:lnTo>
                    <a:pt x="1575406" y="67112"/>
                  </a:lnTo>
                  <a:lnTo>
                    <a:pt x="1538756" y="45983"/>
                  </a:lnTo>
                  <a:lnTo>
                    <a:pt x="1538756" y="36229"/>
                  </a:lnTo>
                  <a:close/>
                </a:path>
                <a:path w="2646680" h="458470">
                  <a:moveTo>
                    <a:pt x="1550501" y="36229"/>
                  </a:moveTo>
                  <a:lnTo>
                    <a:pt x="1550501" y="42400"/>
                  </a:lnTo>
                  <a:lnTo>
                    <a:pt x="1553288" y="47576"/>
                  </a:lnTo>
                  <a:lnTo>
                    <a:pt x="1585735" y="57728"/>
                  </a:lnTo>
                  <a:lnTo>
                    <a:pt x="1593751" y="57311"/>
                  </a:lnTo>
                  <a:lnTo>
                    <a:pt x="1620770" y="42400"/>
                  </a:lnTo>
                  <a:lnTo>
                    <a:pt x="1620770" y="36229"/>
                  </a:lnTo>
                  <a:lnTo>
                    <a:pt x="1620770" y="30058"/>
                  </a:lnTo>
                  <a:lnTo>
                    <a:pt x="1585735" y="14531"/>
                  </a:lnTo>
                  <a:lnTo>
                    <a:pt x="1577521" y="14976"/>
                  </a:lnTo>
                  <a:lnTo>
                    <a:pt x="1550501" y="30058"/>
                  </a:lnTo>
                  <a:lnTo>
                    <a:pt x="1550501" y="36229"/>
                  </a:lnTo>
                  <a:close/>
                </a:path>
                <a:path w="2646680" h="458470">
                  <a:moveTo>
                    <a:pt x="1679494" y="140936"/>
                  </a:moveTo>
                  <a:lnTo>
                    <a:pt x="1667351" y="140936"/>
                  </a:lnTo>
                  <a:lnTo>
                    <a:pt x="1667351" y="122423"/>
                  </a:lnTo>
                  <a:lnTo>
                    <a:pt x="1625349" y="122423"/>
                  </a:lnTo>
                  <a:lnTo>
                    <a:pt x="1625349" y="112669"/>
                  </a:lnTo>
                  <a:lnTo>
                    <a:pt x="1667351" y="112669"/>
                  </a:lnTo>
                  <a:lnTo>
                    <a:pt x="1667351" y="5772"/>
                  </a:lnTo>
                  <a:lnTo>
                    <a:pt x="1679494" y="5772"/>
                  </a:lnTo>
                  <a:lnTo>
                    <a:pt x="1679494" y="140936"/>
                  </a:lnTo>
                  <a:close/>
                </a:path>
                <a:path w="2646680" h="458470">
                  <a:moveTo>
                    <a:pt x="1604447" y="94355"/>
                  </a:moveTo>
                  <a:lnTo>
                    <a:pt x="1583346" y="94355"/>
                  </a:lnTo>
                  <a:lnTo>
                    <a:pt x="1583346" y="130585"/>
                  </a:lnTo>
                  <a:lnTo>
                    <a:pt x="1571204" y="130585"/>
                  </a:lnTo>
                  <a:lnTo>
                    <a:pt x="1571204" y="94355"/>
                  </a:lnTo>
                  <a:lnTo>
                    <a:pt x="1530993" y="94355"/>
                  </a:lnTo>
                  <a:lnTo>
                    <a:pt x="1530993" y="84203"/>
                  </a:lnTo>
                  <a:lnTo>
                    <a:pt x="1603054" y="84203"/>
                  </a:lnTo>
                  <a:lnTo>
                    <a:pt x="1616139" y="83948"/>
                  </a:lnTo>
                  <a:lnTo>
                    <a:pt x="1628758" y="83059"/>
                  </a:lnTo>
                  <a:lnTo>
                    <a:pt x="1640369" y="81348"/>
                  </a:lnTo>
                  <a:lnTo>
                    <a:pt x="1650431" y="78629"/>
                  </a:lnTo>
                  <a:lnTo>
                    <a:pt x="1650431" y="88383"/>
                  </a:lnTo>
                  <a:lnTo>
                    <a:pt x="1641034" y="91500"/>
                  </a:lnTo>
                  <a:lnTo>
                    <a:pt x="1629902" y="93310"/>
                  </a:lnTo>
                  <a:lnTo>
                    <a:pt x="1617539" y="94150"/>
                  </a:lnTo>
                  <a:lnTo>
                    <a:pt x="1604447" y="94355"/>
                  </a:lnTo>
                  <a:close/>
                </a:path>
                <a:path w="2646680" h="458470">
                  <a:moveTo>
                    <a:pt x="1683077" y="183934"/>
                  </a:moveTo>
                  <a:lnTo>
                    <a:pt x="1549108" y="183934"/>
                  </a:lnTo>
                  <a:lnTo>
                    <a:pt x="1549108" y="136955"/>
                  </a:lnTo>
                  <a:lnTo>
                    <a:pt x="1561250" y="136955"/>
                  </a:lnTo>
                  <a:lnTo>
                    <a:pt x="1561250" y="173582"/>
                  </a:lnTo>
                  <a:lnTo>
                    <a:pt x="1683077" y="173582"/>
                  </a:lnTo>
                  <a:lnTo>
                    <a:pt x="1683077" y="183934"/>
                  </a:lnTo>
                  <a:close/>
                </a:path>
                <a:path w="2646680" h="458470">
                  <a:moveTo>
                    <a:pt x="1735032" y="18512"/>
                  </a:moveTo>
                  <a:lnTo>
                    <a:pt x="1735032" y="8161"/>
                  </a:lnTo>
                  <a:lnTo>
                    <a:pt x="1869400" y="8161"/>
                  </a:lnTo>
                  <a:lnTo>
                    <a:pt x="1869400" y="18512"/>
                  </a:lnTo>
                  <a:lnTo>
                    <a:pt x="1808089" y="18512"/>
                  </a:lnTo>
                  <a:lnTo>
                    <a:pt x="1808089" y="21896"/>
                  </a:lnTo>
                  <a:lnTo>
                    <a:pt x="1814207" y="36067"/>
                  </a:lnTo>
                  <a:lnTo>
                    <a:pt x="1829712" y="47028"/>
                  </a:lnTo>
                  <a:lnTo>
                    <a:pt x="1850330" y="54481"/>
                  </a:lnTo>
                  <a:lnTo>
                    <a:pt x="1871789" y="58126"/>
                  </a:lnTo>
                  <a:lnTo>
                    <a:pt x="1871789" y="69074"/>
                  </a:lnTo>
                  <a:lnTo>
                    <a:pt x="1850741" y="65516"/>
                  </a:lnTo>
                  <a:lnTo>
                    <a:pt x="1830757" y="58972"/>
                  </a:lnTo>
                  <a:lnTo>
                    <a:pt x="1813871" y="49815"/>
                  </a:lnTo>
                  <a:lnTo>
                    <a:pt x="1802117" y="38419"/>
                  </a:lnTo>
                  <a:lnTo>
                    <a:pt x="1790104" y="49983"/>
                  </a:lnTo>
                  <a:lnTo>
                    <a:pt x="1773053" y="59271"/>
                  </a:lnTo>
                  <a:lnTo>
                    <a:pt x="1753016" y="65796"/>
                  </a:lnTo>
                  <a:lnTo>
                    <a:pt x="1732046" y="69074"/>
                  </a:lnTo>
                  <a:lnTo>
                    <a:pt x="1732046" y="58126"/>
                  </a:lnTo>
                  <a:lnTo>
                    <a:pt x="1753452" y="54788"/>
                  </a:lnTo>
                  <a:lnTo>
                    <a:pt x="1774148" y="47252"/>
                  </a:lnTo>
                  <a:lnTo>
                    <a:pt x="1789768" y="36095"/>
                  </a:lnTo>
                  <a:lnTo>
                    <a:pt x="1795946" y="21896"/>
                  </a:lnTo>
                  <a:lnTo>
                    <a:pt x="1795946" y="18512"/>
                  </a:lnTo>
                  <a:lnTo>
                    <a:pt x="1735032" y="18512"/>
                  </a:lnTo>
                  <a:close/>
                </a:path>
                <a:path w="2646680" h="458470">
                  <a:moveTo>
                    <a:pt x="1722690" y="100725"/>
                  </a:moveTo>
                  <a:lnTo>
                    <a:pt x="1722690" y="90175"/>
                  </a:lnTo>
                  <a:lnTo>
                    <a:pt x="1881742" y="90175"/>
                  </a:lnTo>
                  <a:lnTo>
                    <a:pt x="1881742" y="100725"/>
                  </a:lnTo>
                  <a:lnTo>
                    <a:pt x="1808089" y="100725"/>
                  </a:lnTo>
                  <a:lnTo>
                    <a:pt x="1808089" y="124812"/>
                  </a:lnTo>
                  <a:lnTo>
                    <a:pt x="1851366" y="131446"/>
                  </a:lnTo>
                  <a:lnTo>
                    <a:pt x="1873381" y="147704"/>
                  </a:lnTo>
                  <a:lnTo>
                    <a:pt x="1873381" y="156463"/>
                  </a:lnTo>
                  <a:lnTo>
                    <a:pt x="1873381" y="165222"/>
                  </a:lnTo>
                  <a:lnTo>
                    <a:pt x="1837351" y="185203"/>
                  </a:lnTo>
                  <a:lnTo>
                    <a:pt x="1802515" y="187716"/>
                  </a:lnTo>
                  <a:lnTo>
                    <a:pt x="1783713" y="187103"/>
                  </a:lnTo>
                  <a:lnTo>
                    <a:pt x="1743990" y="177166"/>
                  </a:lnTo>
                  <a:lnTo>
                    <a:pt x="1731648" y="165222"/>
                  </a:lnTo>
                  <a:lnTo>
                    <a:pt x="1731648" y="156463"/>
                  </a:lnTo>
                  <a:lnTo>
                    <a:pt x="1731648" y="147704"/>
                  </a:lnTo>
                  <a:lnTo>
                    <a:pt x="1765265" y="128072"/>
                  </a:lnTo>
                  <a:lnTo>
                    <a:pt x="1795946" y="124812"/>
                  </a:lnTo>
                  <a:lnTo>
                    <a:pt x="1795946" y="100725"/>
                  </a:lnTo>
                  <a:lnTo>
                    <a:pt x="1722690" y="100725"/>
                  </a:lnTo>
                  <a:close/>
                </a:path>
                <a:path w="2646680" h="458470">
                  <a:moveTo>
                    <a:pt x="1743791" y="156463"/>
                  </a:moveTo>
                  <a:lnTo>
                    <a:pt x="1743791" y="161241"/>
                  </a:lnTo>
                  <a:lnTo>
                    <a:pt x="1746180" y="165421"/>
                  </a:lnTo>
                  <a:lnTo>
                    <a:pt x="1785364" y="176805"/>
                  </a:lnTo>
                  <a:lnTo>
                    <a:pt x="1802515" y="177365"/>
                  </a:lnTo>
                  <a:lnTo>
                    <a:pt x="1819665" y="176805"/>
                  </a:lnTo>
                  <a:lnTo>
                    <a:pt x="1859049" y="165421"/>
                  </a:lnTo>
                  <a:lnTo>
                    <a:pt x="1861238" y="161241"/>
                  </a:lnTo>
                  <a:lnTo>
                    <a:pt x="1861238" y="156463"/>
                  </a:lnTo>
                  <a:lnTo>
                    <a:pt x="1861238" y="151685"/>
                  </a:lnTo>
                  <a:lnTo>
                    <a:pt x="1819665" y="136115"/>
                  </a:lnTo>
                  <a:lnTo>
                    <a:pt x="1802515" y="135561"/>
                  </a:lnTo>
                  <a:lnTo>
                    <a:pt x="1785364" y="136115"/>
                  </a:lnTo>
                  <a:lnTo>
                    <a:pt x="1746180" y="147704"/>
                  </a:lnTo>
                  <a:lnTo>
                    <a:pt x="1743791" y="151685"/>
                  </a:lnTo>
                  <a:lnTo>
                    <a:pt x="1743791" y="156463"/>
                  </a:lnTo>
                  <a:close/>
                </a:path>
                <a:path w="2646680" h="458470">
                  <a:moveTo>
                    <a:pt x="1915184" y="49765"/>
                  </a:moveTo>
                  <a:lnTo>
                    <a:pt x="1935436" y="10740"/>
                  </a:lnTo>
                  <a:lnTo>
                    <a:pt x="1960770" y="4777"/>
                  </a:lnTo>
                  <a:lnTo>
                    <a:pt x="1969970" y="5446"/>
                  </a:lnTo>
                  <a:lnTo>
                    <a:pt x="2002648" y="29784"/>
                  </a:lnTo>
                  <a:lnTo>
                    <a:pt x="2006156" y="49765"/>
                  </a:lnTo>
                  <a:lnTo>
                    <a:pt x="2005270" y="60499"/>
                  </a:lnTo>
                  <a:lnTo>
                    <a:pt x="1978387" y="92414"/>
                  </a:lnTo>
                  <a:lnTo>
                    <a:pt x="1960770" y="95152"/>
                  </a:lnTo>
                  <a:lnTo>
                    <a:pt x="1951429" y="94455"/>
                  </a:lnTo>
                  <a:lnTo>
                    <a:pt x="1918792" y="69945"/>
                  </a:lnTo>
                  <a:lnTo>
                    <a:pt x="1915184" y="49765"/>
                  </a:lnTo>
                  <a:close/>
                </a:path>
                <a:path w="2646680" h="458470">
                  <a:moveTo>
                    <a:pt x="1927128" y="49765"/>
                  </a:moveTo>
                  <a:lnTo>
                    <a:pt x="1950817" y="84601"/>
                  </a:lnTo>
                  <a:lnTo>
                    <a:pt x="1960770" y="84601"/>
                  </a:lnTo>
                  <a:lnTo>
                    <a:pt x="1970325" y="84601"/>
                  </a:lnTo>
                  <a:lnTo>
                    <a:pt x="1994212" y="49765"/>
                  </a:lnTo>
                  <a:lnTo>
                    <a:pt x="1993584" y="41943"/>
                  </a:lnTo>
                  <a:lnTo>
                    <a:pt x="1970325" y="15327"/>
                  </a:lnTo>
                  <a:lnTo>
                    <a:pt x="1960770" y="15327"/>
                  </a:lnTo>
                  <a:lnTo>
                    <a:pt x="1950817" y="15327"/>
                  </a:lnTo>
                  <a:lnTo>
                    <a:pt x="1927784" y="41943"/>
                  </a:lnTo>
                  <a:lnTo>
                    <a:pt x="1927128" y="49765"/>
                  </a:lnTo>
                  <a:close/>
                </a:path>
                <a:path w="2646680" h="458470">
                  <a:moveTo>
                    <a:pt x="2056718" y="5772"/>
                  </a:moveTo>
                  <a:lnTo>
                    <a:pt x="2056718" y="48173"/>
                  </a:lnTo>
                  <a:lnTo>
                    <a:pt x="2084587" y="48173"/>
                  </a:lnTo>
                  <a:lnTo>
                    <a:pt x="2084587" y="58723"/>
                  </a:lnTo>
                  <a:lnTo>
                    <a:pt x="2056718" y="58723"/>
                  </a:lnTo>
                  <a:lnTo>
                    <a:pt x="2056718" y="106100"/>
                  </a:lnTo>
                  <a:lnTo>
                    <a:pt x="2044575" y="106100"/>
                  </a:lnTo>
                  <a:lnTo>
                    <a:pt x="2044575" y="5772"/>
                  </a:lnTo>
                  <a:lnTo>
                    <a:pt x="2056718" y="5772"/>
                  </a:lnTo>
                  <a:close/>
                </a:path>
                <a:path w="2646680" h="458470">
                  <a:moveTo>
                    <a:pt x="1925735" y="150889"/>
                  </a:moveTo>
                  <a:lnTo>
                    <a:pt x="1961914" y="117895"/>
                  </a:lnTo>
                  <a:lnTo>
                    <a:pt x="1993615" y="114859"/>
                  </a:lnTo>
                  <a:lnTo>
                    <a:pt x="2010399" y="115612"/>
                  </a:lnTo>
                  <a:lnTo>
                    <a:pt x="2048358" y="127201"/>
                  </a:lnTo>
                  <a:lnTo>
                    <a:pt x="2061297" y="150889"/>
                  </a:lnTo>
                  <a:lnTo>
                    <a:pt x="2060451" y="157947"/>
                  </a:lnTo>
                  <a:lnTo>
                    <a:pt x="2025316" y="183760"/>
                  </a:lnTo>
                  <a:lnTo>
                    <a:pt x="1993615" y="186721"/>
                  </a:lnTo>
                  <a:lnTo>
                    <a:pt x="1976832" y="185996"/>
                  </a:lnTo>
                  <a:lnTo>
                    <a:pt x="1938873" y="174379"/>
                  </a:lnTo>
                  <a:lnTo>
                    <a:pt x="1925735" y="150889"/>
                  </a:lnTo>
                  <a:close/>
                </a:path>
                <a:path w="2646680" h="458470">
                  <a:moveTo>
                    <a:pt x="1937878" y="150889"/>
                  </a:moveTo>
                  <a:lnTo>
                    <a:pt x="1937878" y="157060"/>
                  </a:lnTo>
                  <a:lnTo>
                    <a:pt x="1941063" y="162435"/>
                  </a:lnTo>
                  <a:lnTo>
                    <a:pt x="1978754" y="175741"/>
                  </a:lnTo>
                  <a:lnTo>
                    <a:pt x="1993615" y="176369"/>
                  </a:lnTo>
                  <a:lnTo>
                    <a:pt x="2008365" y="175741"/>
                  </a:lnTo>
                  <a:lnTo>
                    <a:pt x="2046168" y="162435"/>
                  </a:lnTo>
                  <a:lnTo>
                    <a:pt x="2049154" y="157060"/>
                  </a:lnTo>
                  <a:lnTo>
                    <a:pt x="2049154" y="150889"/>
                  </a:lnTo>
                  <a:lnTo>
                    <a:pt x="2049154" y="144718"/>
                  </a:lnTo>
                  <a:lnTo>
                    <a:pt x="2008365" y="125866"/>
                  </a:lnTo>
                  <a:lnTo>
                    <a:pt x="1993615" y="125210"/>
                  </a:lnTo>
                  <a:lnTo>
                    <a:pt x="1978754" y="125866"/>
                  </a:lnTo>
                  <a:lnTo>
                    <a:pt x="1941063" y="139145"/>
                  </a:lnTo>
                  <a:lnTo>
                    <a:pt x="1937878" y="144718"/>
                  </a:lnTo>
                  <a:lnTo>
                    <a:pt x="1937878" y="150889"/>
                  </a:lnTo>
                  <a:close/>
                </a:path>
                <a:path w="2646680" h="458470">
                  <a:moveTo>
                    <a:pt x="2142713" y="68875"/>
                  </a:moveTo>
                  <a:lnTo>
                    <a:pt x="2136788" y="80922"/>
                  </a:lnTo>
                  <a:lnTo>
                    <a:pt x="2127410" y="92091"/>
                  </a:lnTo>
                  <a:lnTo>
                    <a:pt x="2115532" y="101655"/>
                  </a:lnTo>
                  <a:lnTo>
                    <a:pt x="2102105" y="108887"/>
                  </a:lnTo>
                  <a:lnTo>
                    <a:pt x="2102105" y="97341"/>
                  </a:lnTo>
                  <a:lnTo>
                    <a:pt x="2114540" y="89441"/>
                  </a:lnTo>
                  <a:lnTo>
                    <a:pt x="2125594" y="77734"/>
                  </a:lnTo>
                  <a:lnTo>
                    <a:pt x="2133513" y="62294"/>
                  </a:lnTo>
                  <a:lnTo>
                    <a:pt x="2136542" y="43196"/>
                  </a:lnTo>
                  <a:lnTo>
                    <a:pt x="2136542" y="6768"/>
                  </a:lnTo>
                  <a:lnTo>
                    <a:pt x="2148486" y="6768"/>
                  </a:lnTo>
                  <a:lnTo>
                    <a:pt x="2148486" y="42798"/>
                  </a:lnTo>
                  <a:lnTo>
                    <a:pt x="2151491" y="61563"/>
                  </a:lnTo>
                  <a:lnTo>
                    <a:pt x="2159385" y="76017"/>
                  </a:lnTo>
                  <a:lnTo>
                    <a:pt x="2170489" y="86551"/>
                  </a:lnTo>
                  <a:lnTo>
                    <a:pt x="2183123" y="93559"/>
                  </a:lnTo>
                  <a:lnTo>
                    <a:pt x="2183123" y="104707"/>
                  </a:lnTo>
                  <a:lnTo>
                    <a:pt x="2169811" y="98716"/>
                  </a:lnTo>
                  <a:lnTo>
                    <a:pt x="2158141" y="90374"/>
                  </a:lnTo>
                  <a:lnTo>
                    <a:pt x="2148859" y="80241"/>
                  </a:lnTo>
                  <a:lnTo>
                    <a:pt x="2142713" y="68875"/>
                  </a:lnTo>
                  <a:close/>
                </a:path>
                <a:path w="2646680" h="458470">
                  <a:moveTo>
                    <a:pt x="2204025" y="42201"/>
                  </a:moveTo>
                  <a:lnTo>
                    <a:pt x="2204025" y="6768"/>
                  </a:lnTo>
                  <a:lnTo>
                    <a:pt x="2215769" y="6768"/>
                  </a:lnTo>
                  <a:lnTo>
                    <a:pt x="2215769" y="122423"/>
                  </a:lnTo>
                  <a:lnTo>
                    <a:pt x="2204025" y="122423"/>
                  </a:lnTo>
                  <a:lnTo>
                    <a:pt x="2204025" y="52751"/>
                  </a:lnTo>
                  <a:lnTo>
                    <a:pt x="2174364" y="52751"/>
                  </a:lnTo>
                  <a:lnTo>
                    <a:pt x="2174364" y="42201"/>
                  </a:lnTo>
                  <a:lnTo>
                    <a:pt x="2204025" y="42201"/>
                  </a:lnTo>
                  <a:close/>
                </a:path>
                <a:path w="2646680" h="458470">
                  <a:moveTo>
                    <a:pt x="2243638" y="125807"/>
                  </a:moveTo>
                  <a:lnTo>
                    <a:pt x="2243638" y="5772"/>
                  </a:lnTo>
                  <a:lnTo>
                    <a:pt x="2255582" y="5772"/>
                  </a:lnTo>
                  <a:lnTo>
                    <a:pt x="2255582" y="125807"/>
                  </a:lnTo>
                  <a:lnTo>
                    <a:pt x="2243638" y="125807"/>
                  </a:lnTo>
                  <a:close/>
                </a:path>
                <a:path w="2646680" h="458470">
                  <a:moveTo>
                    <a:pt x="2259165" y="183137"/>
                  </a:moveTo>
                  <a:lnTo>
                    <a:pt x="2123404" y="183137"/>
                  </a:lnTo>
                  <a:lnTo>
                    <a:pt x="2123404" y="127201"/>
                  </a:lnTo>
                  <a:lnTo>
                    <a:pt x="2135547" y="127201"/>
                  </a:lnTo>
                  <a:lnTo>
                    <a:pt x="2135547" y="172587"/>
                  </a:lnTo>
                  <a:lnTo>
                    <a:pt x="2259165" y="172587"/>
                  </a:lnTo>
                  <a:lnTo>
                    <a:pt x="2259165" y="183137"/>
                  </a:lnTo>
                  <a:close/>
                </a:path>
                <a:path w="2646680" h="458470">
                  <a:moveTo>
                    <a:pt x="2365863" y="169800"/>
                  </a:moveTo>
                  <a:lnTo>
                    <a:pt x="2303755" y="169800"/>
                  </a:lnTo>
                  <a:lnTo>
                    <a:pt x="2303755" y="8957"/>
                  </a:lnTo>
                  <a:lnTo>
                    <a:pt x="2385371" y="8957"/>
                  </a:lnTo>
                  <a:lnTo>
                    <a:pt x="2385371" y="19906"/>
                  </a:lnTo>
                  <a:lnTo>
                    <a:pt x="2315898" y="19906"/>
                  </a:lnTo>
                  <a:lnTo>
                    <a:pt x="2315898" y="83208"/>
                  </a:lnTo>
                  <a:lnTo>
                    <a:pt x="2379001" y="83208"/>
                  </a:lnTo>
                  <a:lnTo>
                    <a:pt x="2379001" y="94156"/>
                  </a:lnTo>
                  <a:lnTo>
                    <a:pt x="2315898" y="94156"/>
                  </a:lnTo>
                  <a:lnTo>
                    <a:pt x="2315898" y="159250"/>
                  </a:lnTo>
                  <a:lnTo>
                    <a:pt x="2366062" y="159250"/>
                  </a:lnTo>
                  <a:lnTo>
                    <a:pt x="2377919" y="158917"/>
                  </a:lnTo>
                  <a:lnTo>
                    <a:pt x="2389253" y="157782"/>
                  </a:lnTo>
                  <a:lnTo>
                    <a:pt x="2399542" y="155639"/>
                  </a:lnTo>
                  <a:lnTo>
                    <a:pt x="2408263" y="152283"/>
                  </a:lnTo>
                  <a:lnTo>
                    <a:pt x="2408263" y="162435"/>
                  </a:lnTo>
                  <a:lnTo>
                    <a:pt x="2399623" y="165937"/>
                  </a:lnTo>
                  <a:lnTo>
                    <a:pt x="2389303" y="168208"/>
                  </a:lnTo>
                  <a:lnTo>
                    <a:pt x="2377863" y="169433"/>
                  </a:lnTo>
                  <a:lnTo>
                    <a:pt x="2365863" y="169800"/>
                  </a:lnTo>
                  <a:close/>
                </a:path>
                <a:path w="2646680" h="458470">
                  <a:moveTo>
                    <a:pt x="2443099" y="5772"/>
                  </a:moveTo>
                  <a:lnTo>
                    <a:pt x="2443099" y="182142"/>
                  </a:lnTo>
                  <a:lnTo>
                    <a:pt x="2430957" y="182142"/>
                  </a:lnTo>
                  <a:lnTo>
                    <a:pt x="2430957" y="91568"/>
                  </a:lnTo>
                  <a:lnTo>
                    <a:pt x="2391343" y="91568"/>
                  </a:lnTo>
                  <a:lnTo>
                    <a:pt x="2391343" y="80819"/>
                  </a:lnTo>
                  <a:lnTo>
                    <a:pt x="2430957" y="80819"/>
                  </a:lnTo>
                  <a:lnTo>
                    <a:pt x="2430957" y="5772"/>
                  </a:lnTo>
                  <a:lnTo>
                    <a:pt x="2443099" y="5772"/>
                  </a:lnTo>
                  <a:close/>
                </a:path>
                <a:path w="2646680" h="458470">
                  <a:moveTo>
                    <a:pt x="2511577" y="44789"/>
                  </a:moveTo>
                  <a:lnTo>
                    <a:pt x="2511577" y="63700"/>
                  </a:lnTo>
                  <a:lnTo>
                    <a:pt x="2634996" y="63700"/>
                  </a:lnTo>
                  <a:lnTo>
                    <a:pt x="2634996" y="73056"/>
                  </a:lnTo>
                  <a:lnTo>
                    <a:pt x="2499434" y="73056"/>
                  </a:lnTo>
                  <a:lnTo>
                    <a:pt x="2499434" y="35632"/>
                  </a:lnTo>
                  <a:lnTo>
                    <a:pt x="2621659" y="35632"/>
                  </a:lnTo>
                  <a:lnTo>
                    <a:pt x="2621659" y="17716"/>
                  </a:lnTo>
                  <a:lnTo>
                    <a:pt x="2499434" y="17716"/>
                  </a:lnTo>
                  <a:lnTo>
                    <a:pt x="2499434" y="8161"/>
                  </a:lnTo>
                  <a:lnTo>
                    <a:pt x="2633802" y="8161"/>
                  </a:lnTo>
                  <a:lnTo>
                    <a:pt x="2633802" y="44789"/>
                  </a:lnTo>
                  <a:lnTo>
                    <a:pt x="2511577" y="44789"/>
                  </a:lnTo>
                  <a:close/>
                </a:path>
                <a:path w="2646680" h="458470">
                  <a:moveTo>
                    <a:pt x="2487092" y="101123"/>
                  </a:moveTo>
                  <a:lnTo>
                    <a:pt x="2487092" y="91369"/>
                  </a:lnTo>
                  <a:lnTo>
                    <a:pt x="2646144" y="91369"/>
                  </a:lnTo>
                  <a:lnTo>
                    <a:pt x="2646144" y="101123"/>
                  </a:lnTo>
                  <a:lnTo>
                    <a:pt x="2487092" y="101123"/>
                  </a:lnTo>
                  <a:close/>
                </a:path>
                <a:path w="2646680" h="458470">
                  <a:moveTo>
                    <a:pt x="2511577" y="156463"/>
                  </a:moveTo>
                  <a:lnTo>
                    <a:pt x="2511577" y="175374"/>
                  </a:lnTo>
                  <a:lnTo>
                    <a:pt x="2638380" y="175374"/>
                  </a:lnTo>
                  <a:lnTo>
                    <a:pt x="2638380" y="184332"/>
                  </a:lnTo>
                  <a:lnTo>
                    <a:pt x="2499434" y="184332"/>
                  </a:lnTo>
                  <a:lnTo>
                    <a:pt x="2499434" y="147306"/>
                  </a:lnTo>
                  <a:lnTo>
                    <a:pt x="2621659" y="147306"/>
                  </a:lnTo>
                  <a:lnTo>
                    <a:pt x="2621659" y="129589"/>
                  </a:lnTo>
                  <a:lnTo>
                    <a:pt x="2499434" y="129589"/>
                  </a:lnTo>
                  <a:lnTo>
                    <a:pt x="2499434" y="120034"/>
                  </a:lnTo>
                  <a:lnTo>
                    <a:pt x="2633802" y="120034"/>
                  </a:lnTo>
                  <a:lnTo>
                    <a:pt x="2633802" y="156463"/>
                  </a:lnTo>
                  <a:lnTo>
                    <a:pt x="2511577" y="156463"/>
                  </a:lnTo>
                  <a:close/>
                </a:path>
                <a:path w="2646680" h="458470">
                  <a:moveTo>
                    <a:pt x="44386" y="310114"/>
                  </a:moveTo>
                  <a:lnTo>
                    <a:pt x="44386" y="332011"/>
                  </a:lnTo>
                  <a:lnTo>
                    <a:pt x="167805" y="332011"/>
                  </a:lnTo>
                  <a:lnTo>
                    <a:pt x="167805" y="341964"/>
                  </a:lnTo>
                  <a:lnTo>
                    <a:pt x="105300" y="341964"/>
                  </a:lnTo>
                  <a:lnTo>
                    <a:pt x="105300" y="363463"/>
                  </a:lnTo>
                  <a:lnTo>
                    <a:pt x="178953" y="363463"/>
                  </a:lnTo>
                  <a:lnTo>
                    <a:pt x="178953" y="373416"/>
                  </a:lnTo>
                  <a:lnTo>
                    <a:pt x="19902" y="373416"/>
                  </a:lnTo>
                  <a:lnTo>
                    <a:pt x="19902" y="363463"/>
                  </a:lnTo>
                  <a:lnTo>
                    <a:pt x="93157" y="363463"/>
                  </a:lnTo>
                  <a:lnTo>
                    <a:pt x="93157" y="341964"/>
                  </a:lnTo>
                  <a:lnTo>
                    <a:pt x="32244" y="341964"/>
                  </a:lnTo>
                  <a:lnTo>
                    <a:pt x="32244" y="268908"/>
                  </a:lnTo>
                  <a:lnTo>
                    <a:pt x="166611" y="268908"/>
                  </a:lnTo>
                  <a:lnTo>
                    <a:pt x="166611" y="278861"/>
                  </a:lnTo>
                  <a:lnTo>
                    <a:pt x="44386" y="278861"/>
                  </a:lnTo>
                  <a:lnTo>
                    <a:pt x="44386" y="300360"/>
                  </a:lnTo>
                  <a:lnTo>
                    <a:pt x="164222" y="300360"/>
                  </a:lnTo>
                  <a:lnTo>
                    <a:pt x="164222" y="310114"/>
                  </a:lnTo>
                  <a:lnTo>
                    <a:pt x="44386" y="310114"/>
                  </a:lnTo>
                  <a:close/>
                </a:path>
                <a:path w="2646680" h="458470">
                  <a:moveTo>
                    <a:pt x="28859" y="420196"/>
                  </a:moveTo>
                  <a:lnTo>
                    <a:pt x="28859" y="412233"/>
                  </a:lnTo>
                  <a:lnTo>
                    <a:pt x="33438" y="406261"/>
                  </a:lnTo>
                  <a:lnTo>
                    <a:pt x="81518" y="392529"/>
                  </a:lnTo>
                  <a:lnTo>
                    <a:pt x="99726" y="391929"/>
                  </a:lnTo>
                  <a:lnTo>
                    <a:pt x="118018" y="392529"/>
                  </a:lnTo>
                  <a:lnTo>
                    <a:pt x="157852" y="401683"/>
                  </a:lnTo>
                  <a:lnTo>
                    <a:pt x="170592" y="412233"/>
                  </a:lnTo>
                  <a:lnTo>
                    <a:pt x="170592" y="420196"/>
                  </a:lnTo>
                  <a:lnTo>
                    <a:pt x="170592" y="428556"/>
                  </a:lnTo>
                  <a:lnTo>
                    <a:pt x="133940" y="446248"/>
                  </a:lnTo>
                  <a:lnTo>
                    <a:pt x="99726" y="448463"/>
                  </a:lnTo>
                  <a:lnTo>
                    <a:pt x="81518" y="447925"/>
                  </a:lnTo>
                  <a:lnTo>
                    <a:pt x="41599" y="439107"/>
                  </a:lnTo>
                  <a:lnTo>
                    <a:pt x="28859" y="428556"/>
                  </a:lnTo>
                  <a:lnTo>
                    <a:pt x="28859" y="420196"/>
                  </a:lnTo>
                  <a:close/>
                </a:path>
                <a:path w="2646680" h="458470">
                  <a:moveTo>
                    <a:pt x="41002" y="420196"/>
                  </a:moveTo>
                  <a:lnTo>
                    <a:pt x="41002" y="424575"/>
                  </a:lnTo>
                  <a:lnTo>
                    <a:pt x="43391" y="427760"/>
                  </a:lnTo>
                  <a:lnTo>
                    <a:pt x="82594" y="438049"/>
                  </a:lnTo>
                  <a:lnTo>
                    <a:pt x="99726" y="438510"/>
                  </a:lnTo>
                  <a:lnTo>
                    <a:pt x="116827" y="438049"/>
                  </a:lnTo>
                  <a:lnTo>
                    <a:pt x="156260" y="427760"/>
                  </a:lnTo>
                  <a:lnTo>
                    <a:pt x="158449" y="424575"/>
                  </a:lnTo>
                  <a:lnTo>
                    <a:pt x="158449" y="420196"/>
                  </a:lnTo>
                  <a:lnTo>
                    <a:pt x="158449" y="416414"/>
                  </a:lnTo>
                  <a:lnTo>
                    <a:pt x="116827" y="402573"/>
                  </a:lnTo>
                  <a:lnTo>
                    <a:pt x="99726" y="402081"/>
                  </a:lnTo>
                  <a:lnTo>
                    <a:pt x="82594" y="402573"/>
                  </a:lnTo>
                  <a:lnTo>
                    <a:pt x="43391" y="412830"/>
                  </a:lnTo>
                  <a:lnTo>
                    <a:pt x="41002" y="416414"/>
                  </a:lnTo>
                  <a:lnTo>
                    <a:pt x="41002" y="420196"/>
                  </a:lnTo>
                  <a:close/>
                </a:path>
                <a:path w="2646680" h="458470">
                  <a:moveTo>
                    <a:pt x="288438" y="299962"/>
                  </a:moveTo>
                  <a:lnTo>
                    <a:pt x="213789" y="299962"/>
                  </a:lnTo>
                  <a:lnTo>
                    <a:pt x="213789" y="289212"/>
                  </a:lnTo>
                  <a:lnTo>
                    <a:pt x="245440" y="289212"/>
                  </a:lnTo>
                  <a:lnTo>
                    <a:pt x="245440" y="260746"/>
                  </a:lnTo>
                  <a:lnTo>
                    <a:pt x="257583" y="260746"/>
                  </a:lnTo>
                  <a:lnTo>
                    <a:pt x="257583" y="289212"/>
                  </a:lnTo>
                  <a:lnTo>
                    <a:pt x="288438" y="289212"/>
                  </a:lnTo>
                  <a:lnTo>
                    <a:pt x="288438" y="299962"/>
                  </a:lnTo>
                  <a:close/>
                </a:path>
                <a:path w="2646680" h="458470">
                  <a:moveTo>
                    <a:pt x="229515" y="376800"/>
                  </a:moveTo>
                  <a:lnTo>
                    <a:pt x="239667" y="418603"/>
                  </a:lnTo>
                  <a:lnTo>
                    <a:pt x="247032" y="423381"/>
                  </a:lnTo>
                  <a:lnTo>
                    <a:pt x="251611" y="423381"/>
                  </a:lnTo>
                  <a:lnTo>
                    <a:pt x="256189" y="423381"/>
                  </a:lnTo>
                  <a:lnTo>
                    <a:pt x="273707" y="376800"/>
                  </a:lnTo>
                  <a:lnTo>
                    <a:pt x="273016" y="361954"/>
                  </a:lnTo>
                  <a:lnTo>
                    <a:pt x="256189" y="330219"/>
                  </a:lnTo>
                  <a:lnTo>
                    <a:pt x="251611" y="330219"/>
                  </a:lnTo>
                  <a:lnTo>
                    <a:pt x="247032" y="330219"/>
                  </a:lnTo>
                  <a:lnTo>
                    <a:pt x="230177" y="361954"/>
                  </a:lnTo>
                  <a:lnTo>
                    <a:pt x="229515" y="376800"/>
                  </a:lnTo>
                  <a:close/>
                </a:path>
                <a:path w="2646680" h="458470">
                  <a:moveTo>
                    <a:pt x="217770" y="376800"/>
                  </a:moveTo>
                  <a:lnTo>
                    <a:pt x="226336" y="334082"/>
                  </a:lnTo>
                  <a:lnTo>
                    <a:pt x="244246" y="319669"/>
                  </a:lnTo>
                  <a:lnTo>
                    <a:pt x="251611" y="319669"/>
                  </a:lnTo>
                  <a:lnTo>
                    <a:pt x="258976" y="319669"/>
                  </a:lnTo>
                  <a:lnTo>
                    <a:pt x="284487" y="359326"/>
                  </a:lnTo>
                  <a:lnTo>
                    <a:pt x="285452" y="376800"/>
                  </a:lnTo>
                  <a:lnTo>
                    <a:pt x="284487" y="394361"/>
                  </a:lnTo>
                  <a:lnTo>
                    <a:pt x="265346" y="431741"/>
                  </a:lnTo>
                  <a:lnTo>
                    <a:pt x="258976" y="433732"/>
                  </a:lnTo>
                  <a:lnTo>
                    <a:pt x="251611" y="433732"/>
                  </a:lnTo>
                  <a:lnTo>
                    <a:pt x="244246" y="433732"/>
                  </a:lnTo>
                  <a:lnTo>
                    <a:pt x="218734" y="394361"/>
                  </a:lnTo>
                  <a:lnTo>
                    <a:pt x="217770" y="376800"/>
                  </a:lnTo>
                  <a:close/>
                </a:path>
                <a:path w="2646680" h="458470">
                  <a:moveTo>
                    <a:pt x="360896" y="442889"/>
                  </a:moveTo>
                  <a:lnTo>
                    <a:pt x="349152" y="442889"/>
                  </a:lnTo>
                  <a:lnTo>
                    <a:pt x="349152" y="351917"/>
                  </a:lnTo>
                  <a:lnTo>
                    <a:pt x="321084" y="351917"/>
                  </a:lnTo>
                  <a:lnTo>
                    <a:pt x="321084" y="440898"/>
                  </a:lnTo>
                  <a:lnTo>
                    <a:pt x="309339" y="440898"/>
                  </a:lnTo>
                  <a:lnTo>
                    <a:pt x="309339" y="267515"/>
                  </a:lnTo>
                  <a:lnTo>
                    <a:pt x="321084" y="267515"/>
                  </a:lnTo>
                  <a:lnTo>
                    <a:pt x="321084" y="340969"/>
                  </a:lnTo>
                  <a:lnTo>
                    <a:pt x="349152" y="340969"/>
                  </a:lnTo>
                  <a:lnTo>
                    <a:pt x="349152" y="266519"/>
                  </a:lnTo>
                  <a:lnTo>
                    <a:pt x="360896" y="266519"/>
                  </a:lnTo>
                  <a:lnTo>
                    <a:pt x="360896" y="442889"/>
                  </a:lnTo>
                  <a:close/>
                </a:path>
                <a:path w="2646680" h="458470">
                  <a:moveTo>
                    <a:pt x="511845" y="267714"/>
                  </a:moveTo>
                  <a:lnTo>
                    <a:pt x="511845" y="291601"/>
                  </a:lnTo>
                  <a:lnTo>
                    <a:pt x="515528" y="312070"/>
                  </a:lnTo>
                  <a:lnTo>
                    <a:pt x="525332" y="328154"/>
                  </a:lnTo>
                  <a:lnTo>
                    <a:pt x="539390" y="339945"/>
                  </a:lnTo>
                  <a:lnTo>
                    <a:pt x="555838" y="347538"/>
                  </a:lnTo>
                  <a:lnTo>
                    <a:pt x="555838" y="358486"/>
                  </a:lnTo>
                  <a:lnTo>
                    <a:pt x="539070" y="351843"/>
                  </a:lnTo>
                  <a:lnTo>
                    <a:pt x="524710" y="342511"/>
                  </a:lnTo>
                  <a:lnTo>
                    <a:pt x="513372" y="331165"/>
                  </a:lnTo>
                  <a:lnTo>
                    <a:pt x="505674" y="318475"/>
                  </a:lnTo>
                  <a:lnTo>
                    <a:pt x="498794" y="331507"/>
                  </a:lnTo>
                  <a:lnTo>
                    <a:pt x="487808" y="343457"/>
                  </a:lnTo>
                  <a:lnTo>
                    <a:pt x="473314" y="353466"/>
                  </a:lnTo>
                  <a:lnTo>
                    <a:pt x="455908" y="360676"/>
                  </a:lnTo>
                  <a:lnTo>
                    <a:pt x="455908" y="349528"/>
                  </a:lnTo>
                  <a:lnTo>
                    <a:pt x="472577" y="341485"/>
                  </a:lnTo>
                  <a:lnTo>
                    <a:pt x="486539" y="328925"/>
                  </a:lnTo>
                  <a:lnTo>
                    <a:pt x="496135" y="312185"/>
                  </a:lnTo>
                  <a:lnTo>
                    <a:pt x="499702" y="291601"/>
                  </a:lnTo>
                  <a:lnTo>
                    <a:pt x="499702" y="267714"/>
                  </a:lnTo>
                  <a:lnTo>
                    <a:pt x="511845" y="267714"/>
                  </a:lnTo>
                  <a:close/>
                </a:path>
                <a:path w="2646680" h="458470">
                  <a:moveTo>
                    <a:pt x="602021" y="266519"/>
                  </a:moveTo>
                  <a:lnTo>
                    <a:pt x="602021" y="308920"/>
                  </a:lnTo>
                  <a:lnTo>
                    <a:pt x="629889" y="308920"/>
                  </a:lnTo>
                  <a:lnTo>
                    <a:pt x="629889" y="319470"/>
                  </a:lnTo>
                  <a:lnTo>
                    <a:pt x="602021" y="319470"/>
                  </a:lnTo>
                  <a:lnTo>
                    <a:pt x="602021" y="366847"/>
                  </a:lnTo>
                  <a:lnTo>
                    <a:pt x="589878" y="366847"/>
                  </a:lnTo>
                  <a:lnTo>
                    <a:pt x="589878" y="266519"/>
                  </a:lnTo>
                  <a:lnTo>
                    <a:pt x="602021" y="266519"/>
                  </a:lnTo>
                  <a:close/>
                </a:path>
                <a:path w="2646680" h="458470">
                  <a:moveTo>
                    <a:pt x="471037" y="411636"/>
                  </a:moveTo>
                  <a:lnTo>
                    <a:pt x="507217" y="378641"/>
                  </a:lnTo>
                  <a:lnTo>
                    <a:pt x="538918" y="375606"/>
                  </a:lnTo>
                  <a:lnTo>
                    <a:pt x="555701" y="376358"/>
                  </a:lnTo>
                  <a:lnTo>
                    <a:pt x="593660" y="387948"/>
                  </a:lnTo>
                  <a:lnTo>
                    <a:pt x="606599" y="411636"/>
                  </a:lnTo>
                  <a:lnTo>
                    <a:pt x="605753" y="418694"/>
                  </a:lnTo>
                  <a:lnTo>
                    <a:pt x="570618" y="444506"/>
                  </a:lnTo>
                  <a:lnTo>
                    <a:pt x="538918" y="447467"/>
                  </a:lnTo>
                  <a:lnTo>
                    <a:pt x="522134" y="446743"/>
                  </a:lnTo>
                  <a:lnTo>
                    <a:pt x="484175" y="435126"/>
                  </a:lnTo>
                  <a:lnTo>
                    <a:pt x="471037" y="411636"/>
                  </a:lnTo>
                  <a:close/>
                </a:path>
                <a:path w="2646680" h="458470">
                  <a:moveTo>
                    <a:pt x="483180" y="411636"/>
                  </a:moveTo>
                  <a:lnTo>
                    <a:pt x="483180" y="417807"/>
                  </a:lnTo>
                  <a:lnTo>
                    <a:pt x="486365" y="423182"/>
                  </a:lnTo>
                  <a:lnTo>
                    <a:pt x="524056" y="436488"/>
                  </a:lnTo>
                  <a:lnTo>
                    <a:pt x="538918" y="437116"/>
                  </a:lnTo>
                  <a:lnTo>
                    <a:pt x="553667" y="436488"/>
                  </a:lnTo>
                  <a:lnTo>
                    <a:pt x="591470" y="423182"/>
                  </a:lnTo>
                  <a:lnTo>
                    <a:pt x="594456" y="417807"/>
                  </a:lnTo>
                  <a:lnTo>
                    <a:pt x="594456" y="411636"/>
                  </a:lnTo>
                  <a:lnTo>
                    <a:pt x="594456" y="405465"/>
                  </a:lnTo>
                  <a:lnTo>
                    <a:pt x="553667" y="386613"/>
                  </a:lnTo>
                  <a:lnTo>
                    <a:pt x="538918" y="385957"/>
                  </a:lnTo>
                  <a:lnTo>
                    <a:pt x="524056" y="386613"/>
                  </a:lnTo>
                  <a:lnTo>
                    <a:pt x="486365" y="399891"/>
                  </a:lnTo>
                  <a:lnTo>
                    <a:pt x="483180" y="405465"/>
                  </a:lnTo>
                  <a:lnTo>
                    <a:pt x="483180" y="411636"/>
                  </a:lnTo>
                  <a:close/>
                </a:path>
                <a:path w="2646680" h="458470">
                  <a:moveTo>
                    <a:pt x="734796" y="352514"/>
                  </a:moveTo>
                  <a:lnTo>
                    <a:pt x="653777" y="352514"/>
                  </a:lnTo>
                  <a:lnTo>
                    <a:pt x="653777" y="268709"/>
                  </a:lnTo>
                  <a:lnTo>
                    <a:pt x="737184" y="268709"/>
                  </a:lnTo>
                  <a:lnTo>
                    <a:pt x="737184" y="279458"/>
                  </a:lnTo>
                  <a:lnTo>
                    <a:pt x="665920" y="279458"/>
                  </a:lnTo>
                  <a:lnTo>
                    <a:pt x="665920" y="342163"/>
                  </a:lnTo>
                  <a:lnTo>
                    <a:pt x="736985" y="342163"/>
                  </a:lnTo>
                  <a:lnTo>
                    <a:pt x="750410" y="341547"/>
                  </a:lnTo>
                  <a:lnTo>
                    <a:pt x="762266" y="339625"/>
                  </a:lnTo>
                  <a:lnTo>
                    <a:pt x="772481" y="336285"/>
                  </a:lnTo>
                  <a:lnTo>
                    <a:pt x="780978" y="331414"/>
                  </a:lnTo>
                  <a:lnTo>
                    <a:pt x="780978" y="266519"/>
                  </a:lnTo>
                  <a:lnTo>
                    <a:pt x="793121" y="266519"/>
                  </a:lnTo>
                  <a:lnTo>
                    <a:pt x="793121" y="308920"/>
                  </a:lnTo>
                  <a:lnTo>
                    <a:pt x="820990" y="308920"/>
                  </a:lnTo>
                  <a:lnTo>
                    <a:pt x="820990" y="319470"/>
                  </a:lnTo>
                  <a:lnTo>
                    <a:pt x="793121" y="319470"/>
                  </a:lnTo>
                  <a:lnTo>
                    <a:pt x="793121" y="364657"/>
                  </a:lnTo>
                  <a:lnTo>
                    <a:pt x="780978" y="364657"/>
                  </a:lnTo>
                  <a:lnTo>
                    <a:pt x="780978" y="341566"/>
                  </a:lnTo>
                  <a:lnTo>
                    <a:pt x="772531" y="346636"/>
                  </a:lnTo>
                  <a:lnTo>
                    <a:pt x="761918" y="350026"/>
                  </a:lnTo>
                  <a:lnTo>
                    <a:pt x="749290" y="351923"/>
                  </a:lnTo>
                  <a:lnTo>
                    <a:pt x="734796" y="352514"/>
                  </a:lnTo>
                  <a:close/>
                </a:path>
                <a:path w="2646680" h="458470">
                  <a:moveTo>
                    <a:pt x="664526" y="445079"/>
                  </a:moveTo>
                  <a:lnTo>
                    <a:pt x="664526" y="381179"/>
                  </a:lnTo>
                  <a:lnTo>
                    <a:pt x="793121" y="381179"/>
                  </a:lnTo>
                  <a:lnTo>
                    <a:pt x="793121" y="445079"/>
                  </a:lnTo>
                  <a:lnTo>
                    <a:pt x="664526" y="445079"/>
                  </a:lnTo>
                  <a:close/>
                </a:path>
                <a:path w="2646680" h="458470">
                  <a:moveTo>
                    <a:pt x="780978" y="391730"/>
                  </a:moveTo>
                  <a:lnTo>
                    <a:pt x="676669" y="391730"/>
                  </a:lnTo>
                  <a:lnTo>
                    <a:pt x="676669" y="434727"/>
                  </a:lnTo>
                  <a:lnTo>
                    <a:pt x="780978" y="434727"/>
                  </a:lnTo>
                  <a:lnTo>
                    <a:pt x="780978" y="391730"/>
                  </a:lnTo>
                  <a:close/>
                </a:path>
                <a:path w="2646680" h="458470">
                  <a:moveTo>
                    <a:pt x="845276" y="458018"/>
                  </a:moveTo>
                  <a:lnTo>
                    <a:pt x="853219" y="455365"/>
                  </a:lnTo>
                  <a:lnTo>
                    <a:pt x="858663" y="450827"/>
                  </a:lnTo>
                  <a:lnTo>
                    <a:pt x="861792" y="444161"/>
                  </a:lnTo>
                  <a:lnTo>
                    <a:pt x="862793" y="435126"/>
                  </a:lnTo>
                  <a:lnTo>
                    <a:pt x="862793" y="411238"/>
                  </a:lnTo>
                  <a:lnTo>
                    <a:pt x="848062" y="411238"/>
                  </a:lnTo>
                  <a:lnTo>
                    <a:pt x="848062" y="432737"/>
                  </a:lnTo>
                  <a:lnTo>
                    <a:pt x="854831" y="432737"/>
                  </a:lnTo>
                  <a:lnTo>
                    <a:pt x="854831" y="436320"/>
                  </a:lnTo>
                  <a:lnTo>
                    <a:pt x="854831" y="444880"/>
                  </a:lnTo>
                  <a:lnTo>
                    <a:pt x="851646" y="448861"/>
                  </a:lnTo>
                  <a:lnTo>
                    <a:pt x="845276" y="450453"/>
                  </a:lnTo>
                  <a:lnTo>
                    <a:pt x="845276" y="458018"/>
                  </a:lnTo>
                  <a:close/>
                </a:path>
                <a:path w="2646680" h="458470">
                  <a:moveTo>
                    <a:pt x="976675" y="299365"/>
                  </a:moveTo>
                  <a:lnTo>
                    <a:pt x="1035797" y="299365"/>
                  </a:lnTo>
                  <a:lnTo>
                    <a:pt x="1035797" y="268908"/>
                  </a:lnTo>
                  <a:lnTo>
                    <a:pt x="1047741" y="268908"/>
                  </a:lnTo>
                  <a:lnTo>
                    <a:pt x="1047741" y="306332"/>
                  </a:lnTo>
                  <a:lnTo>
                    <a:pt x="1094322" y="306332"/>
                  </a:lnTo>
                  <a:lnTo>
                    <a:pt x="1094322" y="266519"/>
                  </a:lnTo>
                  <a:lnTo>
                    <a:pt x="1106464" y="266519"/>
                  </a:lnTo>
                  <a:lnTo>
                    <a:pt x="1106464" y="360477"/>
                  </a:lnTo>
                  <a:lnTo>
                    <a:pt x="1094322" y="360477"/>
                  </a:lnTo>
                  <a:lnTo>
                    <a:pt x="1094322" y="316683"/>
                  </a:lnTo>
                  <a:lnTo>
                    <a:pt x="1047741" y="316683"/>
                  </a:lnTo>
                  <a:lnTo>
                    <a:pt x="1047741" y="354107"/>
                  </a:lnTo>
                  <a:lnTo>
                    <a:pt x="964532" y="354107"/>
                  </a:lnTo>
                  <a:lnTo>
                    <a:pt x="964532" y="268908"/>
                  </a:lnTo>
                  <a:lnTo>
                    <a:pt x="976675" y="268908"/>
                  </a:lnTo>
                  <a:lnTo>
                    <a:pt x="976675" y="299365"/>
                  </a:lnTo>
                  <a:close/>
                </a:path>
                <a:path w="2646680" h="458470">
                  <a:moveTo>
                    <a:pt x="1035797" y="343557"/>
                  </a:moveTo>
                  <a:lnTo>
                    <a:pt x="1035797" y="309915"/>
                  </a:lnTo>
                  <a:lnTo>
                    <a:pt x="976675" y="309915"/>
                  </a:lnTo>
                  <a:lnTo>
                    <a:pt x="976675" y="343557"/>
                  </a:lnTo>
                  <a:lnTo>
                    <a:pt x="1035797" y="343557"/>
                  </a:lnTo>
                  <a:close/>
                </a:path>
                <a:path w="2646680" h="458470">
                  <a:moveTo>
                    <a:pt x="1094322" y="398100"/>
                  </a:moveTo>
                  <a:lnTo>
                    <a:pt x="1094322" y="375009"/>
                  </a:lnTo>
                  <a:lnTo>
                    <a:pt x="1106464" y="375009"/>
                  </a:lnTo>
                  <a:lnTo>
                    <a:pt x="1106464" y="445079"/>
                  </a:lnTo>
                  <a:lnTo>
                    <a:pt x="976078" y="445079"/>
                  </a:lnTo>
                  <a:lnTo>
                    <a:pt x="976078" y="375009"/>
                  </a:lnTo>
                  <a:lnTo>
                    <a:pt x="988221" y="375009"/>
                  </a:lnTo>
                  <a:lnTo>
                    <a:pt x="988221" y="398100"/>
                  </a:lnTo>
                  <a:lnTo>
                    <a:pt x="1094322" y="398100"/>
                  </a:lnTo>
                  <a:close/>
                </a:path>
                <a:path w="2646680" h="458470">
                  <a:moveTo>
                    <a:pt x="1094322" y="408650"/>
                  </a:moveTo>
                  <a:lnTo>
                    <a:pt x="988221" y="408650"/>
                  </a:lnTo>
                  <a:lnTo>
                    <a:pt x="988221" y="434727"/>
                  </a:lnTo>
                  <a:lnTo>
                    <a:pt x="1094322" y="434727"/>
                  </a:lnTo>
                  <a:lnTo>
                    <a:pt x="1094322" y="408650"/>
                  </a:lnTo>
                  <a:close/>
                </a:path>
                <a:path w="2646680" h="458470">
                  <a:moveTo>
                    <a:pt x="1174146" y="305536"/>
                  </a:moveTo>
                  <a:lnTo>
                    <a:pt x="1174146" y="324447"/>
                  </a:lnTo>
                  <a:lnTo>
                    <a:pt x="1297565" y="324447"/>
                  </a:lnTo>
                  <a:lnTo>
                    <a:pt x="1297565" y="333802"/>
                  </a:lnTo>
                  <a:lnTo>
                    <a:pt x="1162003" y="333802"/>
                  </a:lnTo>
                  <a:lnTo>
                    <a:pt x="1162003" y="296379"/>
                  </a:lnTo>
                  <a:lnTo>
                    <a:pt x="1284228" y="296379"/>
                  </a:lnTo>
                  <a:lnTo>
                    <a:pt x="1284228" y="278463"/>
                  </a:lnTo>
                  <a:lnTo>
                    <a:pt x="1162003" y="278463"/>
                  </a:lnTo>
                  <a:lnTo>
                    <a:pt x="1162003" y="268908"/>
                  </a:lnTo>
                  <a:lnTo>
                    <a:pt x="1296370" y="268908"/>
                  </a:lnTo>
                  <a:lnTo>
                    <a:pt x="1296370" y="305536"/>
                  </a:lnTo>
                  <a:lnTo>
                    <a:pt x="1174146" y="305536"/>
                  </a:lnTo>
                  <a:close/>
                </a:path>
                <a:path w="2646680" h="458470">
                  <a:moveTo>
                    <a:pt x="1256956" y="380781"/>
                  </a:moveTo>
                  <a:lnTo>
                    <a:pt x="1256956" y="361671"/>
                  </a:lnTo>
                  <a:lnTo>
                    <a:pt x="1201417" y="361671"/>
                  </a:lnTo>
                  <a:lnTo>
                    <a:pt x="1201417" y="380781"/>
                  </a:lnTo>
                  <a:lnTo>
                    <a:pt x="1256956" y="380781"/>
                  </a:lnTo>
                  <a:close/>
                </a:path>
                <a:path w="2646680" h="458470">
                  <a:moveTo>
                    <a:pt x="1189474" y="380781"/>
                  </a:moveTo>
                  <a:lnTo>
                    <a:pt x="1189474" y="361671"/>
                  </a:lnTo>
                  <a:lnTo>
                    <a:pt x="1149661" y="361671"/>
                  </a:lnTo>
                  <a:lnTo>
                    <a:pt x="1149661" y="351917"/>
                  </a:lnTo>
                  <a:lnTo>
                    <a:pt x="1308712" y="351917"/>
                  </a:lnTo>
                  <a:lnTo>
                    <a:pt x="1308712" y="361671"/>
                  </a:lnTo>
                  <a:lnTo>
                    <a:pt x="1268900" y="361671"/>
                  </a:lnTo>
                  <a:lnTo>
                    <a:pt x="1268900" y="380781"/>
                  </a:lnTo>
                  <a:lnTo>
                    <a:pt x="1296370" y="380781"/>
                  </a:lnTo>
                  <a:lnTo>
                    <a:pt x="1296370" y="417210"/>
                  </a:lnTo>
                  <a:lnTo>
                    <a:pt x="1174146" y="417210"/>
                  </a:lnTo>
                  <a:lnTo>
                    <a:pt x="1174146" y="436121"/>
                  </a:lnTo>
                  <a:lnTo>
                    <a:pt x="1300949" y="436121"/>
                  </a:lnTo>
                  <a:lnTo>
                    <a:pt x="1300949" y="445079"/>
                  </a:lnTo>
                  <a:lnTo>
                    <a:pt x="1162003" y="445079"/>
                  </a:lnTo>
                  <a:lnTo>
                    <a:pt x="1162003" y="408053"/>
                  </a:lnTo>
                  <a:lnTo>
                    <a:pt x="1284228" y="408053"/>
                  </a:lnTo>
                  <a:lnTo>
                    <a:pt x="1284228" y="390336"/>
                  </a:lnTo>
                  <a:lnTo>
                    <a:pt x="1162003" y="390336"/>
                  </a:lnTo>
                  <a:lnTo>
                    <a:pt x="1162003" y="380781"/>
                  </a:lnTo>
                  <a:lnTo>
                    <a:pt x="1189474" y="380781"/>
                  </a:lnTo>
                  <a:close/>
                </a:path>
                <a:path w="2646680" h="458470">
                  <a:moveTo>
                    <a:pt x="1403724" y="350723"/>
                  </a:moveTo>
                  <a:lnTo>
                    <a:pt x="1403724" y="268908"/>
                  </a:lnTo>
                  <a:lnTo>
                    <a:pt x="1486933" y="268908"/>
                  </a:lnTo>
                  <a:lnTo>
                    <a:pt x="1486933" y="350723"/>
                  </a:lnTo>
                  <a:lnTo>
                    <a:pt x="1403724" y="350723"/>
                  </a:lnTo>
                  <a:close/>
                </a:path>
                <a:path w="2646680" h="458470">
                  <a:moveTo>
                    <a:pt x="1474989" y="279458"/>
                  </a:moveTo>
                  <a:lnTo>
                    <a:pt x="1415867" y="279458"/>
                  </a:lnTo>
                  <a:lnTo>
                    <a:pt x="1415867" y="340173"/>
                  </a:lnTo>
                  <a:lnTo>
                    <a:pt x="1474989" y="340173"/>
                  </a:lnTo>
                  <a:lnTo>
                    <a:pt x="1474989" y="279458"/>
                  </a:lnTo>
                  <a:close/>
                </a:path>
                <a:path w="2646680" h="458470">
                  <a:moveTo>
                    <a:pt x="1545656" y="365055"/>
                  </a:moveTo>
                  <a:lnTo>
                    <a:pt x="1533513" y="365055"/>
                  </a:lnTo>
                  <a:lnTo>
                    <a:pt x="1533513" y="266519"/>
                  </a:lnTo>
                  <a:lnTo>
                    <a:pt x="1545656" y="266519"/>
                  </a:lnTo>
                  <a:lnTo>
                    <a:pt x="1545656" y="365055"/>
                  </a:lnTo>
                  <a:close/>
                </a:path>
                <a:path w="2646680" h="458470">
                  <a:moveTo>
                    <a:pt x="1479965" y="418404"/>
                  </a:moveTo>
                  <a:lnTo>
                    <a:pt x="1469515" y="429123"/>
                  </a:lnTo>
                  <a:lnTo>
                    <a:pt x="1453540" y="437415"/>
                  </a:lnTo>
                  <a:lnTo>
                    <a:pt x="1433161" y="442870"/>
                  </a:lnTo>
                  <a:lnTo>
                    <a:pt x="1409497" y="445079"/>
                  </a:lnTo>
                  <a:lnTo>
                    <a:pt x="1409497" y="434727"/>
                  </a:lnTo>
                  <a:lnTo>
                    <a:pt x="1433232" y="432273"/>
                  </a:lnTo>
                  <a:lnTo>
                    <a:pt x="1453814" y="425546"/>
                  </a:lnTo>
                  <a:lnTo>
                    <a:pt x="1468311" y="415048"/>
                  </a:lnTo>
                  <a:lnTo>
                    <a:pt x="1473794" y="401285"/>
                  </a:lnTo>
                  <a:lnTo>
                    <a:pt x="1473794" y="397901"/>
                  </a:lnTo>
                  <a:lnTo>
                    <a:pt x="1414872" y="397901"/>
                  </a:lnTo>
                  <a:lnTo>
                    <a:pt x="1414872" y="387549"/>
                  </a:lnTo>
                  <a:lnTo>
                    <a:pt x="1473794" y="387549"/>
                  </a:lnTo>
                  <a:lnTo>
                    <a:pt x="1473794" y="366449"/>
                  </a:lnTo>
                  <a:lnTo>
                    <a:pt x="1485937" y="366449"/>
                  </a:lnTo>
                  <a:lnTo>
                    <a:pt x="1485937" y="387549"/>
                  </a:lnTo>
                  <a:lnTo>
                    <a:pt x="1545656" y="387549"/>
                  </a:lnTo>
                  <a:lnTo>
                    <a:pt x="1545656" y="397901"/>
                  </a:lnTo>
                  <a:lnTo>
                    <a:pt x="1485937" y="397901"/>
                  </a:lnTo>
                  <a:lnTo>
                    <a:pt x="1485937" y="401285"/>
                  </a:lnTo>
                  <a:lnTo>
                    <a:pt x="1491461" y="415020"/>
                  </a:lnTo>
                  <a:lnTo>
                    <a:pt x="1506092" y="425471"/>
                  </a:lnTo>
                  <a:lnTo>
                    <a:pt x="1526919" y="432189"/>
                  </a:lnTo>
                  <a:lnTo>
                    <a:pt x="1551031" y="434727"/>
                  </a:lnTo>
                  <a:lnTo>
                    <a:pt x="1551031" y="445079"/>
                  </a:lnTo>
                  <a:lnTo>
                    <a:pt x="1527050" y="442870"/>
                  </a:lnTo>
                  <a:lnTo>
                    <a:pt x="1506540" y="437415"/>
                  </a:lnTo>
                  <a:lnTo>
                    <a:pt x="1490510" y="429123"/>
                  </a:lnTo>
                  <a:lnTo>
                    <a:pt x="1479965" y="418404"/>
                  </a:lnTo>
                  <a:close/>
                </a:path>
                <a:path w="2646680" h="458470">
                  <a:moveTo>
                    <a:pt x="1722388" y="279458"/>
                  </a:moveTo>
                  <a:lnTo>
                    <a:pt x="1652317" y="279458"/>
                  </a:lnTo>
                  <a:lnTo>
                    <a:pt x="1652317" y="268908"/>
                  </a:lnTo>
                  <a:lnTo>
                    <a:pt x="1734530" y="268908"/>
                  </a:lnTo>
                  <a:lnTo>
                    <a:pt x="1734530" y="276870"/>
                  </a:lnTo>
                  <a:lnTo>
                    <a:pt x="1728244" y="312189"/>
                  </a:lnTo>
                  <a:lnTo>
                    <a:pt x="1710519" y="337858"/>
                  </a:lnTo>
                  <a:lnTo>
                    <a:pt x="1683051" y="354384"/>
                  </a:lnTo>
                  <a:lnTo>
                    <a:pt x="1647540" y="362268"/>
                  </a:lnTo>
                  <a:lnTo>
                    <a:pt x="1647540" y="351718"/>
                  </a:lnTo>
                  <a:lnTo>
                    <a:pt x="1678130" y="344599"/>
                  </a:lnTo>
                  <a:lnTo>
                    <a:pt x="1701760" y="330294"/>
                  </a:lnTo>
                  <a:lnTo>
                    <a:pt x="1716991" y="308637"/>
                  </a:lnTo>
                  <a:lnTo>
                    <a:pt x="1722388" y="279458"/>
                  </a:lnTo>
                  <a:close/>
                </a:path>
                <a:path w="2646680" h="458470">
                  <a:moveTo>
                    <a:pt x="1740701" y="299166"/>
                  </a:moveTo>
                  <a:lnTo>
                    <a:pt x="1740701" y="288615"/>
                  </a:lnTo>
                  <a:lnTo>
                    <a:pt x="1781907" y="288615"/>
                  </a:lnTo>
                  <a:lnTo>
                    <a:pt x="1781907" y="266519"/>
                  </a:lnTo>
                  <a:lnTo>
                    <a:pt x="1794050" y="266519"/>
                  </a:lnTo>
                  <a:lnTo>
                    <a:pt x="1794050" y="367444"/>
                  </a:lnTo>
                  <a:lnTo>
                    <a:pt x="1781907" y="367444"/>
                  </a:lnTo>
                  <a:lnTo>
                    <a:pt x="1781907" y="337187"/>
                  </a:lnTo>
                  <a:lnTo>
                    <a:pt x="1738313" y="337187"/>
                  </a:lnTo>
                  <a:lnTo>
                    <a:pt x="1738313" y="326835"/>
                  </a:lnTo>
                  <a:lnTo>
                    <a:pt x="1781907" y="326835"/>
                  </a:lnTo>
                  <a:lnTo>
                    <a:pt x="1781907" y="299166"/>
                  </a:lnTo>
                  <a:lnTo>
                    <a:pt x="1740701" y="299166"/>
                  </a:lnTo>
                  <a:close/>
                </a:path>
                <a:path w="2646680" h="458470">
                  <a:moveTo>
                    <a:pt x="1729355" y="447467"/>
                  </a:moveTo>
                  <a:lnTo>
                    <a:pt x="1685294" y="441169"/>
                  </a:lnTo>
                  <a:lnTo>
                    <a:pt x="1660678" y="411636"/>
                  </a:lnTo>
                  <a:lnTo>
                    <a:pt x="1661624" y="404230"/>
                  </a:lnTo>
                  <a:lnTo>
                    <a:pt x="1698251" y="378417"/>
                  </a:lnTo>
                  <a:lnTo>
                    <a:pt x="1729355" y="375606"/>
                  </a:lnTo>
                  <a:lnTo>
                    <a:pt x="1745634" y="376293"/>
                  </a:lnTo>
                  <a:lnTo>
                    <a:pt x="1784097" y="387350"/>
                  </a:lnTo>
                  <a:lnTo>
                    <a:pt x="1798231" y="411636"/>
                  </a:lnTo>
                  <a:lnTo>
                    <a:pt x="1797254" y="419070"/>
                  </a:lnTo>
                  <a:lnTo>
                    <a:pt x="1760458" y="444755"/>
                  </a:lnTo>
                  <a:lnTo>
                    <a:pt x="1729355" y="447467"/>
                  </a:lnTo>
                  <a:close/>
                </a:path>
                <a:path w="2646680" h="458470">
                  <a:moveTo>
                    <a:pt x="1729355" y="385957"/>
                  </a:moveTo>
                  <a:lnTo>
                    <a:pt x="1690780" y="391584"/>
                  </a:lnTo>
                  <a:lnTo>
                    <a:pt x="1672821" y="405067"/>
                  </a:lnTo>
                  <a:lnTo>
                    <a:pt x="1672821" y="411636"/>
                  </a:lnTo>
                  <a:lnTo>
                    <a:pt x="1672821" y="418006"/>
                  </a:lnTo>
                  <a:lnTo>
                    <a:pt x="1714954" y="436513"/>
                  </a:lnTo>
                  <a:lnTo>
                    <a:pt x="1729355" y="437116"/>
                  </a:lnTo>
                  <a:lnTo>
                    <a:pt x="1743728" y="436513"/>
                  </a:lnTo>
                  <a:lnTo>
                    <a:pt x="1782704" y="423182"/>
                  </a:lnTo>
                  <a:lnTo>
                    <a:pt x="1786088" y="418006"/>
                  </a:lnTo>
                  <a:lnTo>
                    <a:pt x="1786088" y="411636"/>
                  </a:lnTo>
                  <a:lnTo>
                    <a:pt x="1786088" y="405067"/>
                  </a:lnTo>
                  <a:lnTo>
                    <a:pt x="1743728" y="386588"/>
                  </a:lnTo>
                  <a:lnTo>
                    <a:pt x="1729355" y="385957"/>
                  </a:lnTo>
                  <a:close/>
                </a:path>
                <a:path w="2646680" h="458470">
                  <a:moveTo>
                    <a:pt x="1844015" y="269903"/>
                  </a:moveTo>
                  <a:lnTo>
                    <a:pt x="1914085" y="269903"/>
                  </a:lnTo>
                  <a:lnTo>
                    <a:pt x="1914085" y="280653"/>
                  </a:lnTo>
                  <a:lnTo>
                    <a:pt x="1885221" y="280653"/>
                  </a:lnTo>
                  <a:lnTo>
                    <a:pt x="1885221" y="355102"/>
                  </a:lnTo>
                  <a:lnTo>
                    <a:pt x="1887666" y="380327"/>
                  </a:lnTo>
                  <a:lnTo>
                    <a:pt x="1894328" y="398797"/>
                  </a:lnTo>
                  <a:lnTo>
                    <a:pt x="1904201" y="411593"/>
                  </a:lnTo>
                  <a:lnTo>
                    <a:pt x="1916275" y="419798"/>
                  </a:lnTo>
                  <a:lnTo>
                    <a:pt x="1916275" y="430746"/>
                  </a:lnTo>
                  <a:lnTo>
                    <a:pt x="1902876" y="423340"/>
                  </a:lnTo>
                  <a:lnTo>
                    <a:pt x="1892089" y="413303"/>
                  </a:lnTo>
                  <a:lnTo>
                    <a:pt x="1884139" y="401437"/>
                  </a:lnTo>
                  <a:lnTo>
                    <a:pt x="1879249" y="388545"/>
                  </a:lnTo>
                  <a:lnTo>
                    <a:pt x="1874217" y="401490"/>
                  </a:lnTo>
                  <a:lnTo>
                    <a:pt x="1866161" y="413278"/>
                  </a:lnTo>
                  <a:lnTo>
                    <a:pt x="1855343" y="423200"/>
                  </a:lnTo>
                  <a:lnTo>
                    <a:pt x="1842025" y="430547"/>
                  </a:lnTo>
                  <a:lnTo>
                    <a:pt x="1842025" y="419599"/>
                  </a:lnTo>
                  <a:lnTo>
                    <a:pt x="1853878" y="411369"/>
                  </a:lnTo>
                  <a:lnTo>
                    <a:pt x="1863847" y="398697"/>
                  </a:lnTo>
                  <a:lnTo>
                    <a:pt x="1870718" y="380352"/>
                  </a:lnTo>
                  <a:lnTo>
                    <a:pt x="1873277" y="355102"/>
                  </a:lnTo>
                  <a:lnTo>
                    <a:pt x="1873277" y="280653"/>
                  </a:lnTo>
                  <a:lnTo>
                    <a:pt x="1844015" y="280653"/>
                  </a:lnTo>
                  <a:lnTo>
                    <a:pt x="1844015" y="269903"/>
                  </a:lnTo>
                  <a:close/>
                </a:path>
                <a:path w="2646680" h="458470">
                  <a:moveTo>
                    <a:pt x="1948523" y="440898"/>
                  </a:moveTo>
                  <a:lnTo>
                    <a:pt x="1936978" y="440898"/>
                  </a:lnTo>
                  <a:lnTo>
                    <a:pt x="1936978" y="349728"/>
                  </a:lnTo>
                  <a:lnTo>
                    <a:pt x="1905924" y="349728"/>
                  </a:lnTo>
                  <a:lnTo>
                    <a:pt x="1905924" y="339177"/>
                  </a:lnTo>
                  <a:lnTo>
                    <a:pt x="1936978" y="339177"/>
                  </a:lnTo>
                  <a:lnTo>
                    <a:pt x="1936978" y="267515"/>
                  </a:lnTo>
                  <a:lnTo>
                    <a:pt x="1948523" y="267515"/>
                  </a:lnTo>
                  <a:lnTo>
                    <a:pt x="1948523" y="440898"/>
                  </a:lnTo>
                  <a:close/>
                </a:path>
                <a:path w="2646680" h="458470">
                  <a:moveTo>
                    <a:pt x="1987141" y="442690"/>
                  </a:moveTo>
                  <a:lnTo>
                    <a:pt x="1975198" y="442690"/>
                  </a:lnTo>
                  <a:lnTo>
                    <a:pt x="1975198" y="266519"/>
                  </a:lnTo>
                  <a:lnTo>
                    <a:pt x="1987141" y="266519"/>
                  </a:lnTo>
                  <a:lnTo>
                    <a:pt x="1987141" y="442690"/>
                  </a:lnTo>
                  <a:close/>
                </a:path>
                <a:path w="2646680" h="458470">
                  <a:moveTo>
                    <a:pt x="2034319" y="268908"/>
                  </a:moveTo>
                  <a:lnTo>
                    <a:pt x="2123101" y="268908"/>
                  </a:lnTo>
                  <a:lnTo>
                    <a:pt x="2123101" y="279458"/>
                  </a:lnTo>
                  <a:lnTo>
                    <a:pt x="2084682" y="279458"/>
                  </a:lnTo>
                  <a:lnTo>
                    <a:pt x="2084682" y="298170"/>
                  </a:lnTo>
                  <a:lnTo>
                    <a:pt x="2088241" y="317840"/>
                  </a:lnTo>
                  <a:lnTo>
                    <a:pt x="2097621" y="332956"/>
                  </a:lnTo>
                  <a:lnTo>
                    <a:pt x="2110884" y="343519"/>
                  </a:lnTo>
                  <a:lnTo>
                    <a:pt x="2126087" y="349528"/>
                  </a:lnTo>
                  <a:lnTo>
                    <a:pt x="2126087" y="360676"/>
                  </a:lnTo>
                  <a:lnTo>
                    <a:pt x="2110710" y="355264"/>
                  </a:lnTo>
                  <a:lnTo>
                    <a:pt x="2097273" y="347090"/>
                  </a:lnTo>
                  <a:lnTo>
                    <a:pt x="2086449" y="336602"/>
                  </a:lnTo>
                  <a:lnTo>
                    <a:pt x="2078909" y="324247"/>
                  </a:lnTo>
                  <a:lnTo>
                    <a:pt x="2071591" y="337199"/>
                  </a:lnTo>
                  <a:lnTo>
                    <a:pt x="2060820" y="348583"/>
                  </a:lnTo>
                  <a:lnTo>
                    <a:pt x="2047249" y="357503"/>
                  </a:lnTo>
                  <a:lnTo>
                    <a:pt x="2031532" y="363065"/>
                  </a:lnTo>
                  <a:lnTo>
                    <a:pt x="2031532" y="351917"/>
                  </a:lnTo>
                  <a:lnTo>
                    <a:pt x="2047010" y="345647"/>
                  </a:lnTo>
                  <a:lnTo>
                    <a:pt x="2060098" y="334449"/>
                  </a:lnTo>
                  <a:lnTo>
                    <a:pt x="2069155" y="318549"/>
                  </a:lnTo>
                  <a:lnTo>
                    <a:pt x="2072539" y="298170"/>
                  </a:lnTo>
                  <a:lnTo>
                    <a:pt x="2072539" y="279458"/>
                  </a:lnTo>
                  <a:lnTo>
                    <a:pt x="2034319" y="279458"/>
                  </a:lnTo>
                  <a:lnTo>
                    <a:pt x="2034319" y="268908"/>
                  </a:lnTo>
                  <a:close/>
                </a:path>
                <a:path w="2646680" h="458470">
                  <a:moveTo>
                    <a:pt x="2176251" y="367444"/>
                  </a:moveTo>
                  <a:lnTo>
                    <a:pt x="2164108" y="367444"/>
                  </a:lnTo>
                  <a:lnTo>
                    <a:pt x="2164108" y="316882"/>
                  </a:lnTo>
                  <a:lnTo>
                    <a:pt x="2122504" y="316882"/>
                  </a:lnTo>
                  <a:lnTo>
                    <a:pt x="2122504" y="306332"/>
                  </a:lnTo>
                  <a:lnTo>
                    <a:pt x="2164108" y="306332"/>
                  </a:lnTo>
                  <a:lnTo>
                    <a:pt x="2164108" y="266519"/>
                  </a:lnTo>
                  <a:lnTo>
                    <a:pt x="2176251" y="266519"/>
                  </a:lnTo>
                  <a:lnTo>
                    <a:pt x="2176251" y="367444"/>
                  </a:lnTo>
                  <a:close/>
                </a:path>
                <a:path w="2646680" h="458470">
                  <a:moveTo>
                    <a:pt x="2164108" y="446074"/>
                  </a:moveTo>
                  <a:lnTo>
                    <a:pt x="2164108" y="395711"/>
                  </a:lnTo>
                  <a:lnTo>
                    <a:pt x="2043476" y="395711"/>
                  </a:lnTo>
                  <a:lnTo>
                    <a:pt x="2043476" y="385161"/>
                  </a:lnTo>
                  <a:lnTo>
                    <a:pt x="2176251" y="385161"/>
                  </a:lnTo>
                  <a:lnTo>
                    <a:pt x="2176251" y="446074"/>
                  </a:lnTo>
                  <a:lnTo>
                    <a:pt x="2164108" y="446074"/>
                  </a:lnTo>
                  <a:close/>
                </a:path>
                <a:path w="2646680" h="458470">
                  <a:moveTo>
                    <a:pt x="2281909" y="269903"/>
                  </a:moveTo>
                  <a:lnTo>
                    <a:pt x="2376066" y="269903"/>
                  </a:lnTo>
                  <a:lnTo>
                    <a:pt x="2376066" y="280653"/>
                  </a:lnTo>
                  <a:lnTo>
                    <a:pt x="2334661" y="280653"/>
                  </a:lnTo>
                  <a:lnTo>
                    <a:pt x="2334661" y="341765"/>
                  </a:lnTo>
                  <a:lnTo>
                    <a:pt x="2338408" y="370894"/>
                  </a:lnTo>
                  <a:lnTo>
                    <a:pt x="2348222" y="393248"/>
                  </a:lnTo>
                  <a:lnTo>
                    <a:pt x="2361954" y="409369"/>
                  </a:lnTo>
                  <a:lnTo>
                    <a:pt x="2377459" y="419798"/>
                  </a:lnTo>
                  <a:lnTo>
                    <a:pt x="2377459" y="430746"/>
                  </a:lnTo>
                  <a:lnTo>
                    <a:pt x="2361049" y="421564"/>
                  </a:lnTo>
                  <a:lnTo>
                    <a:pt x="2346953" y="408949"/>
                  </a:lnTo>
                  <a:lnTo>
                    <a:pt x="2335917" y="393795"/>
                  </a:lnTo>
                  <a:lnTo>
                    <a:pt x="2328689" y="376999"/>
                  </a:lnTo>
                  <a:lnTo>
                    <a:pt x="2321429" y="393963"/>
                  </a:lnTo>
                  <a:lnTo>
                    <a:pt x="2310176" y="409247"/>
                  </a:lnTo>
                  <a:lnTo>
                    <a:pt x="2295937" y="421844"/>
                  </a:lnTo>
                  <a:lnTo>
                    <a:pt x="2279719" y="430746"/>
                  </a:lnTo>
                  <a:lnTo>
                    <a:pt x="2279719" y="419798"/>
                  </a:lnTo>
                  <a:lnTo>
                    <a:pt x="2295056" y="409621"/>
                  </a:lnTo>
                  <a:lnTo>
                    <a:pt x="2308807" y="393472"/>
                  </a:lnTo>
                  <a:lnTo>
                    <a:pt x="2318714" y="370977"/>
                  </a:lnTo>
                  <a:lnTo>
                    <a:pt x="2322518" y="341765"/>
                  </a:lnTo>
                  <a:lnTo>
                    <a:pt x="2322518" y="280653"/>
                  </a:lnTo>
                  <a:lnTo>
                    <a:pt x="2281909" y="280653"/>
                  </a:lnTo>
                  <a:lnTo>
                    <a:pt x="2281909" y="269903"/>
                  </a:lnTo>
                  <a:close/>
                </a:path>
                <a:path w="2646680" h="458470">
                  <a:moveTo>
                    <a:pt x="2411101" y="442690"/>
                  </a:moveTo>
                  <a:lnTo>
                    <a:pt x="2411101" y="266519"/>
                  </a:lnTo>
                  <a:lnTo>
                    <a:pt x="2423244" y="266519"/>
                  </a:lnTo>
                  <a:lnTo>
                    <a:pt x="2423244" y="442690"/>
                  </a:lnTo>
                  <a:lnTo>
                    <a:pt x="2411101" y="442690"/>
                  </a:lnTo>
                  <a:close/>
                </a:path>
                <a:path w="2646680" h="458470">
                  <a:moveTo>
                    <a:pt x="2474403" y="296976"/>
                  </a:moveTo>
                  <a:lnTo>
                    <a:pt x="2474403" y="287222"/>
                  </a:lnTo>
                  <a:lnTo>
                    <a:pt x="2478782" y="279856"/>
                  </a:lnTo>
                  <a:lnTo>
                    <a:pt x="2521382" y="265524"/>
                  </a:lnTo>
                  <a:lnTo>
                    <a:pt x="2531596" y="266090"/>
                  </a:lnTo>
                  <a:lnTo>
                    <a:pt x="2568161" y="287222"/>
                  </a:lnTo>
                  <a:lnTo>
                    <a:pt x="2568161" y="296976"/>
                  </a:lnTo>
                  <a:lnTo>
                    <a:pt x="2568161" y="306730"/>
                  </a:lnTo>
                  <a:lnTo>
                    <a:pt x="2531596" y="327859"/>
                  </a:lnTo>
                  <a:lnTo>
                    <a:pt x="2521382" y="328428"/>
                  </a:lnTo>
                  <a:lnTo>
                    <a:pt x="2511052" y="327859"/>
                  </a:lnTo>
                  <a:lnTo>
                    <a:pt x="2474403" y="306730"/>
                  </a:lnTo>
                  <a:lnTo>
                    <a:pt x="2474403" y="296976"/>
                  </a:lnTo>
                  <a:close/>
                </a:path>
                <a:path w="2646680" h="458470">
                  <a:moveTo>
                    <a:pt x="2486147" y="296976"/>
                  </a:moveTo>
                  <a:lnTo>
                    <a:pt x="2486147" y="303147"/>
                  </a:lnTo>
                  <a:lnTo>
                    <a:pt x="2488934" y="308322"/>
                  </a:lnTo>
                  <a:lnTo>
                    <a:pt x="2521382" y="318475"/>
                  </a:lnTo>
                  <a:lnTo>
                    <a:pt x="2529397" y="318058"/>
                  </a:lnTo>
                  <a:lnTo>
                    <a:pt x="2556417" y="303147"/>
                  </a:lnTo>
                  <a:lnTo>
                    <a:pt x="2556417" y="296976"/>
                  </a:lnTo>
                  <a:lnTo>
                    <a:pt x="2556417" y="290805"/>
                  </a:lnTo>
                  <a:lnTo>
                    <a:pt x="2521382" y="275278"/>
                  </a:lnTo>
                  <a:lnTo>
                    <a:pt x="2513167" y="275723"/>
                  </a:lnTo>
                  <a:lnTo>
                    <a:pt x="2486147" y="290805"/>
                  </a:lnTo>
                  <a:lnTo>
                    <a:pt x="2486147" y="296976"/>
                  </a:lnTo>
                  <a:close/>
                </a:path>
                <a:path w="2646680" h="458470">
                  <a:moveTo>
                    <a:pt x="2615140" y="401683"/>
                  </a:moveTo>
                  <a:lnTo>
                    <a:pt x="2602997" y="401683"/>
                  </a:lnTo>
                  <a:lnTo>
                    <a:pt x="2602997" y="383170"/>
                  </a:lnTo>
                  <a:lnTo>
                    <a:pt x="2560995" y="383170"/>
                  </a:lnTo>
                  <a:lnTo>
                    <a:pt x="2560995" y="373416"/>
                  </a:lnTo>
                  <a:lnTo>
                    <a:pt x="2602997" y="373416"/>
                  </a:lnTo>
                  <a:lnTo>
                    <a:pt x="2602997" y="266519"/>
                  </a:lnTo>
                  <a:lnTo>
                    <a:pt x="2615140" y="266519"/>
                  </a:lnTo>
                  <a:lnTo>
                    <a:pt x="2615140" y="401683"/>
                  </a:lnTo>
                  <a:close/>
                </a:path>
                <a:path w="2646680" h="458470">
                  <a:moveTo>
                    <a:pt x="2540093" y="355102"/>
                  </a:moveTo>
                  <a:lnTo>
                    <a:pt x="2518993" y="355102"/>
                  </a:lnTo>
                  <a:lnTo>
                    <a:pt x="2518993" y="391332"/>
                  </a:lnTo>
                  <a:lnTo>
                    <a:pt x="2506850" y="391332"/>
                  </a:lnTo>
                  <a:lnTo>
                    <a:pt x="2506850" y="355102"/>
                  </a:lnTo>
                  <a:lnTo>
                    <a:pt x="2466639" y="355102"/>
                  </a:lnTo>
                  <a:lnTo>
                    <a:pt x="2466639" y="344950"/>
                  </a:lnTo>
                  <a:lnTo>
                    <a:pt x="2538700" y="344950"/>
                  </a:lnTo>
                  <a:lnTo>
                    <a:pt x="2551785" y="344695"/>
                  </a:lnTo>
                  <a:lnTo>
                    <a:pt x="2564404" y="343805"/>
                  </a:lnTo>
                  <a:lnTo>
                    <a:pt x="2576015" y="342095"/>
                  </a:lnTo>
                  <a:lnTo>
                    <a:pt x="2586077" y="339376"/>
                  </a:lnTo>
                  <a:lnTo>
                    <a:pt x="2586077" y="349130"/>
                  </a:lnTo>
                  <a:lnTo>
                    <a:pt x="2576681" y="352247"/>
                  </a:lnTo>
                  <a:lnTo>
                    <a:pt x="2565549" y="354057"/>
                  </a:lnTo>
                  <a:lnTo>
                    <a:pt x="2553185" y="354897"/>
                  </a:lnTo>
                  <a:lnTo>
                    <a:pt x="2540093" y="355102"/>
                  </a:lnTo>
                  <a:close/>
                </a:path>
                <a:path w="2646680" h="458470">
                  <a:moveTo>
                    <a:pt x="2618723" y="444681"/>
                  </a:moveTo>
                  <a:lnTo>
                    <a:pt x="2484754" y="444681"/>
                  </a:lnTo>
                  <a:lnTo>
                    <a:pt x="2484754" y="397702"/>
                  </a:lnTo>
                  <a:lnTo>
                    <a:pt x="2496897" y="397702"/>
                  </a:lnTo>
                  <a:lnTo>
                    <a:pt x="2496897" y="434329"/>
                  </a:lnTo>
                  <a:lnTo>
                    <a:pt x="2618723" y="434329"/>
                  </a:lnTo>
                  <a:lnTo>
                    <a:pt x="2618723" y="444681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1595802" y="3914508"/>
              <a:ext cx="173990" cy="183515"/>
            </a:xfrm>
            <a:custGeom>
              <a:avLst/>
              <a:gdLst/>
              <a:ahLst/>
              <a:cxnLst/>
              <a:rect l="l" t="t" r="r" b="b"/>
              <a:pathLst>
                <a:path w="173989" h="183514">
                  <a:moveTo>
                    <a:pt x="56135" y="21896"/>
                  </a:moveTo>
                  <a:lnTo>
                    <a:pt x="44191" y="21896"/>
                  </a:lnTo>
                  <a:lnTo>
                    <a:pt x="44191" y="0"/>
                  </a:lnTo>
                  <a:lnTo>
                    <a:pt x="56135" y="0"/>
                  </a:lnTo>
                  <a:lnTo>
                    <a:pt x="56135" y="21896"/>
                  </a:lnTo>
                  <a:close/>
                </a:path>
                <a:path w="173989" h="183514">
                  <a:moveTo>
                    <a:pt x="100128" y="32248"/>
                  </a:moveTo>
                  <a:lnTo>
                    <a:pt x="0" y="32248"/>
                  </a:lnTo>
                  <a:lnTo>
                    <a:pt x="0" y="21896"/>
                  </a:lnTo>
                  <a:lnTo>
                    <a:pt x="100128" y="21896"/>
                  </a:lnTo>
                  <a:lnTo>
                    <a:pt x="100128" y="32248"/>
                  </a:lnTo>
                  <a:close/>
                </a:path>
                <a:path w="173989" h="183514">
                  <a:moveTo>
                    <a:pt x="49964" y="118044"/>
                  </a:moveTo>
                  <a:lnTo>
                    <a:pt x="12376" y="103291"/>
                  </a:lnTo>
                  <a:lnTo>
                    <a:pt x="5573" y="84004"/>
                  </a:lnTo>
                  <a:lnTo>
                    <a:pt x="6330" y="77236"/>
                  </a:lnTo>
                  <a:lnTo>
                    <a:pt x="6373" y="76853"/>
                  </a:lnTo>
                  <a:lnTo>
                    <a:pt x="40524" y="50456"/>
                  </a:lnTo>
                  <a:lnTo>
                    <a:pt x="49964" y="49765"/>
                  </a:lnTo>
                  <a:lnTo>
                    <a:pt x="59491" y="50456"/>
                  </a:lnTo>
                  <a:lnTo>
                    <a:pt x="68253" y="52453"/>
                  </a:lnTo>
                  <a:lnTo>
                    <a:pt x="76082" y="55644"/>
                  </a:lnTo>
                  <a:lnTo>
                    <a:pt x="82810" y="59917"/>
                  </a:lnTo>
                  <a:lnTo>
                    <a:pt x="49964" y="59917"/>
                  </a:lnTo>
                  <a:lnTo>
                    <a:pt x="42829" y="60462"/>
                  </a:lnTo>
                  <a:lnTo>
                    <a:pt x="17517" y="77236"/>
                  </a:lnTo>
                  <a:lnTo>
                    <a:pt x="17517" y="90772"/>
                  </a:lnTo>
                  <a:lnTo>
                    <a:pt x="49964" y="108091"/>
                  </a:lnTo>
                  <a:lnTo>
                    <a:pt x="82810" y="108091"/>
                  </a:lnTo>
                  <a:lnTo>
                    <a:pt x="76082" y="112417"/>
                  </a:lnTo>
                  <a:lnTo>
                    <a:pt x="68253" y="115531"/>
                  </a:lnTo>
                  <a:lnTo>
                    <a:pt x="59491" y="117412"/>
                  </a:lnTo>
                  <a:lnTo>
                    <a:pt x="49964" y="118044"/>
                  </a:lnTo>
                  <a:close/>
                </a:path>
                <a:path w="173989" h="183514">
                  <a:moveTo>
                    <a:pt x="82810" y="108091"/>
                  </a:moveTo>
                  <a:lnTo>
                    <a:pt x="49964" y="108091"/>
                  </a:lnTo>
                  <a:lnTo>
                    <a:pt x="57215" y="107574"/>
                  </a:lnTo>
                  <a:lnTo>
                    <a:pt x="63924" y="106050"/>
                  </a:lnTo>
                  <a:lnTo>
                    <a:pt x="69923" y="103556"/>
                  </a:lnTo>
                  <a:lnTo>
                    <a:pt x="75046" y="100128"/>
                  </a:lnTo>
                  <a:lnTo>
                    <a:pt x="79824" y="96147"/>
                  </a:lnTo>
                  <a:lnTo>
                    <a:pt x="82611" y="90772"/>
                  </a:lnTo>
                  <a:lnTo>
                    <a:pt x="82611" y="77236"/>
                  </a:lnTo>
                  <a:lnTo>
                    <a:pt x="49964" y="59917"/>
                  </a:lnTo>
                  <a:lnTo>
                    <a:pt x="82810" y="59917"/>
                  </a:lnTo>
                  <a:lnTo>
                    <a:pt x="87752" y="64717"/>
                  </a:lnTo>
                  <a:lnTo>
                    <a:pt x="91444" y="70393"/>
                  </a:lnTo>
                  <a:lnTo>
                    <a:pt x="93755" y="76853"/>
                  </a:lnTo>
                  <a:lnTo>
                    <a:pt x="94554" y="84004"/>
                  </a:lnTo>
                  <a:lnTo>
                    <a:pt x="93798" y="90772"/>
                  </a:lnTo>
                  <a:lnTo>
                    <a:pt x="93755" y="91155"/>
                  </a:lnTo>
                  <a:lnTo>
                    <a:pt x="91444" y="97615"/>
                  </a:lnTo>
                  <a:lnTo>
                    <a:pt x="87752" y="103291"/>
                  </a:lnTo>
                  <a:lnTo>
                    <a:pt x="82810" y="108091"/>
                  </a:lnTo>
                  <a:close/>
                </a:path>
                <a:path w="173989" h="183514">
                  <a:moveTo>
                    <a:pt x="145714" y="133770"/>
                  </a:moveTo>
                  <a:lnTo>
                    <a:pt x="133571" y="133770"/>
                  </a:lnTo>
                  <a:lnTo>
                    <a:pt x="133571" y="5772"/>
                  </a:lnTo>
                  <a:lnTo>
                    <a:pt x="145714" y="5772"/>
                  </a:lnTo>
                  <a:lnTo>
                    <a:pt x="145714" y="59121"/>
                  </a:lnTo>
                  <a:lnTo>
                    <a:pt x="173582" y="59121"/>
                  </a:lnTo>
                  <a:lnTo>
                    <a:pt x="173582" y="70070"/>
                  </a:lnTo>
                  <a:lnTo>
                    <a:pt x="145714" y="70070"/>
                  </a:lnTo>
                  <a:lnTo>
                    <a:pt x="145714" y="133770"/>
                  </a:lnTo>
                  <a:close/>
                </a:path>
                <a:path w="173989" h="183514">
                  <a:moveTo>
                    <a:pt x="149098" y="183137"/>
                  </a:moveTo>
                  <a:lnTo>
                    <a:pt x="17119" y="183137"/>
                  </a:lnTo>
                  <a:lnTo>
                    <a:pt x="17119" y="133969"/>
                  </a:lnTo>
                  <a:lnTo>
                    <a:pt x="29262" y="133969"/>
                  </a:lnTo>
                  <a:lnTo>
                    <a:pt x="29262" y="172587"/>
                  </a:lnTo>
                  <a:lnTo>
                    <a:pt x="149098" y="172587"/>
                  </a:lnTo>
                  <a:lnTo>
                    <a:pt x="149098" y="183137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1595802" y="3914508"/>
              <a:ext cx="173990" cy="183515"/>
            </a:xfrm>
            <a:custGeom>
              <a:avLst/>
              <a:gdLst/>
              <a:ahLst/>
              <a:cxnLst/>
              <a:rect l="l" t="t" r="r" b="b"/>
              <a:pathLst>
                <a:path w="173989" h="183514">
                  <a:moveTo>
                    <a:pt x="100128" y="32248"/>
                  </a:moveTo>
                  <a:lnTo>
                    <a:pt x="0" y="32248"/>
                  </a:lnTo>
                  <a:lnTo>
                    <a:pt x="0" y="21896"/>
                  </a:lnTo>
                  <a:lnTo>
                    <a:pt x="44191" y="21896"/>
                  </a:lnTo>
                  <a:lnTo>
                    <a:pt x="44191" y="0"/>
                  </a:lnTo>
                  <a:lnTo>
                    <a:pt x="56135" y="0"/>
                  </a:lnTo>
                  <a:lnTo>
                    <a:pt x="56135" y="21896"/>
                  </a:lnTo>
                  <a:lnTo>
                    <a:pt x="100128" y="21896"/>
                  </a:lnTo>
                  <a:lnTo>
                    <a:pt x="100128" y="32248"/>
                  </a:lnTo>
                  <a:close/>
                </a:path>
                <a:path w="173989" h="183514">
                  <a:moveTo>
                    <a:pt x="17517" y="84004"/>
                  </a:moveTo>
                  <a:lnTo>
                    <a:pt x="17517" y="90772"/>
                  </a:lnTo>
                  <a:lnTo>
                    <a:pt x="20304" y="96147"/>
                  </a:lnTo>
                  <a:lnTo>
                    <a:pt x="49964" y="108091"/>
                  </a:lnTo>
                  <a:lnTo>
                    <a:pt x="57215" y="107574"/>
                  </a:lnTo>
                  <a:lnTo>
                    <a:pt x="82611" y="90772"/>
                  </a:lnTo>
                  <a:lnTo>
                    <a:pt x="82611" y="84004"/>
                  </a:lnTo>
                  <a:lnTo>
                    <a:pt x="82611" y="77236"/>
                  </a:lnTo>
                  <a:lnTo>
                    <a:pt x="49964" y="59917"/>
                  </a:lnTo>
                  <a:lnTo>
                    <a:pt x="42829" y="60462"/>
                  </a:lnTo>
                  <a:lnTo>
                    <a:pt x="17517" y="77236"/>
                  </a:lnTo>
                  <a:lnTo>
                    <a:pt x="17517" y="84004"/>
                  </a:lnTo>
                  <a:close/>
                </a:path>
                <a:path w="173989" h="183514">
                  <a:moveTo>
                    <a:pt x="5573" y="84004"/>
                  </a:moveTo>
                  <a:lnTo>
                    <a:pt x="31775" y="52453"/>
                  </a:lnTo>
                  <a:lnTo>
                    <a:pt x="49964" y="49765"/>
                  </a:lnTo>
                  <a:lnTo>
                    <a:pt x="59491" y="50456"/>
                  </a:lnTo>
                  <a:lnTo>
                    <a:pt x="93755" y="76853"/>
                  </a:lnTo>
                  <a:lnTo>
                    <a:pt x="94554" y="84004"/>
                  </a:lnTo>
                  <a:lnTo>
                    <a:pt x="93755" y="91155"/>
                  </a:lnTo>
                  <a:lnTo>
                    <a:pt x="59491" y="117412"/>
                  </a:lnTo>
                  <a:lnTo>
                    <a:pt x="49964" y="118044"/>
                  </a:lnTo>
                  <a:lnTo>
                    <a:pt x="40524" y="117412"/>
                  </a:lnTo>
                  <a:lnTo>
                    <a:pt x="6373" y="91155"/>
                  </a:lnTo>
                  <a:lnTo>
                    <a:pt x="5573" y="84004"/>
                  </a:lnTo>
                  <a:close/>
                </a:path>
                <a:path w="173989" h="183514">
                  <a:moveTo>
                    <a:pt x="145714" y="5772"/>
                  </a:moveTo>
                  <a:lnTo>
                    <a:pt x="145714" y="59121"/>
                  </a:lnTo>
                  <a:lnTo>
                    <a:pt x="173582" y="59121"/>
                  </a:lnTo>
                  <a:lnTo>
                    <a:pt x="173582" y="70070"/>
                  </a:lnTo>
                  <a:lnTo>
                    <a:pt x="145714" y="70070"/>
                  </a:lnTo>
                  <a:lnTo>
                    <a:pt x="145714" y="133770"/>
                  </a:lnTo>
                  <a:lnTo>
                    <a:pt x="133571" y="133770"/>
                  </a:lnTo>
                  <a:lnTo>
                    <a:pt x="133571" y="5772"/>
                  </a:lnTo>
                  <a:lnTo>
                    <a:pt x="145714" y="5772"/>
                  </a:lnTo>
                  <a:close/>
                </a:path>
                <a:path w="173989" h="183514">
                  <a:moveTo>
                    <a:pt x="29262" y="133969"/>
                  </a:moveTo>
                  <a:lnTo>
                    <a:pt x="29262" y="172587"/>
                  </a:lnTo>
                  <a:lnTo>
                    <a:pt x="149098" y="172587"/>
                  </a:lnTo>
                  <a:lnTo>
                    <a:pt x="149098" y="183137"/>
                  </a:lnTo>
                  <a:lnTo>
                    <a:pt x="17119" y="183137"/>
                  </a:lnTo>
                  <a:lnTo>
                    <a:pt x="17119" y="133969"/>
                  </a:lnTo>
                  <a:lnTo>
                    <a:pt x="29262" y="133969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1789690" y="3922670"/>
              <a:ext cx="159385" cy="177165"/>
            </a:xfrm>
            <a:custGeom>
              <a:avLst/>
              <a:gdLst/>
              <a:ahLst/>
              <a:cxnLst/>
              <a:rect l="l" t="t" r="r" b="b"/>
              <a:pathLst>
                <a:path w="159385" h="177164">
                  <a:moveTo>
                    <a:pt x="142529" y="59519"/>
                  </a:moveTo>
                  <a:lnTo>
                    <a:pt x="130585" y="59519"/>
                  </a:lnTo>
                  <a:lnTo>
                    <a:pt x="132375" y="52135"/>
                  </a:lnTo>
                  <a:lnTo>
                    <a:pt x="132414" y="51974"/>
                  </a:lnTo>
                  <a:lnTo>
                    <a:pt x="133720" y="43644"/>
                  </a:lnTo>
                  <a:lnTo>
                    <a:pt x="134507" y="34829"/>
                  </a:lnTo>
                  <a:lnTo>
                    <a:pt x="134765" y="26276"/>
                  </a:lnTo>
                  <a:lnTo>
                    <a:pt x="134765" y="10749"/>
                  </a:lnTo>
                  <a:lnTo>
                    <a:pt x="10948" y="10749"/>
                  </a:lnTo>
                  <a:lnTo>
                    <a:pt x="10948" y="0"/>
                  </a:lnTo>
                  <a:lnTo>
                    <a:pt x="146908" y="0"/>
                  </a:lnTo>
                  <a:lnTo>
                    <a:pt x="146895" y="26276"/>
                  </a:lnTo>
                  <a:lnTo>
                    <a:pt x="146616" y="34829"/>
                  </a:lnTo>
                  <a:lnTo>
                    <a:pt x="145773" y="43644"/>
                  </a:lnTo>
                  <a:lnTo>
                    <a:pt x="144415" y="51974"/>
                  </a:lnTo>
                  <a:lnTo>
                    <a:pt x="144389" y="52135"/>
                  </a:lnTo>
                  <a:lnTo>
                    <a:pt x="142529" y="59519"/>
                  </a:lnTo>
                  <a:close/>
                </a:path>
                <a:path w="159385" h="177164">
                  <a:moveTo>
                    <a:pt x="159051" y="85198"/>
                  </a:moveTo>
                  <a:lnTo>
                    <a:pt x="0" y="85198"/>
                  </a:lnTo>
                  <a:lnTo>
                    <a:pt x="0" y="74648"/>
                  </a:lnTo>
                  <a:lnTo>
                    <a:pt x="159051" y="74648"/>
                  </a:lnTo>
                  <a:lnTo>
                    <a:pt x="159051" y="85198"/>
                  </a:lnTo>
                  <a:close/>
                </a:path>
                <a:path w="159385" h="177164">
                  <a:moveTo>
                    <a:pt x="85597" y="122224"/>
                  </a:moveTo>
                  <a:lnTo>
                    <a:pt x="73454" y="122224"/>
                  </a:lnTo>
                  <a:lnTo>
                    <a:pt x="73454" y="85198"/>
                  </a:lnTo>
                  <a:lnTo>
                    <a:pt x="85597" y="85198"/>
                  </a:lnTo>
                  <a:lnTo>
                    <a:pt x="85597" y="122224"/>
                  </a:lnTo>
                  <a:close/>
                </a:path>
                <a:path w="159385" h="177164">
                  <a:moveTo>
                    <a:pt x="146709" y="177166"/>
                  </a:moveTo>
                  <a:lnTo>
                    <a:pt x="134566" y="177166"/>
                  </a:lnTo>
                  <a:lnTo>
                    <a:pt x="134566" y="132775"/>
                  </a:lnTo>
                  <a:lnTo>
                    <a:pt x="10948" y="132775"/>
                  </a:lnTo>
                  <a:lnTo>
                    <a:pt x="10948" y="122224"/>
                  </a:lnTo>
                  <a:lnTo>
                    <a:pt x="146709" y="122224"/>
                  </a:lnTo>
                  <a:lnTo>
                    <a:pt x="146709" y="17716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1789690" y="3922670"/>
              <a:ext cx="159385" cy="177165"/>
            </a:xfrm>
            <a:custGeom>
              <a:avLst/>
              <a:gdLst/>
              <a:ahLst/>
              <a:cxnLst/>
              <a:rect l="l" t="t" r="r" b="b"/>
              <a:pathLst>
                <a:path w="159385" h="177164">
                  <a:moveTo>
                    <a:pt x="134765" y="26276"/>
                  </a:moveTo>
                  <a:lnTo>
                    <a:pt x="134765" y="10749"/>
                  </a:lnTo>
                  <a:lnTo>
                    <a:pt x="10948" y="10749"/>
                  </a:lnTo>
                  <a:lnTo>
                    <a:pt x="10948" y="0"/>
                  </a:lnTo>
                  <a:lnTo>
                    <a:pt x="146908" y="0"/>
                  </a:lnTo>
                  <a:lnTo>
                    <a:pt x="146908" y="25878"/>
                  </a:lnTo>
                  <a:lnTo>
                    <a:pt x="146616" y="34829"/>
                  </a:lnTo>
                  <a:lnTo>
                    <a:pt x="145763" y="43744"/>
                  </a:lnTo>
                  <a:lnTo>
                    <a:pt x="144389" y="52135"/>
                  </a:lnTo>
                  <a:lnTo>
                    <a:pt x="142529" y="59519"/>
                  </a:lnTo>
                  <a:lnTo>
                    <a:pt x="130585" y="59519"/>
                  </a:lnTo>
                  <a:lnTo>
                    <a:pt x="132414" y="51974"/>
                  </a:lnTo>
                  <a:lnTo>
                    <a:pt x="133720" y="43644"/>
                  </a:lnTo>
                  <a:lnTo>
                    <a:pt x="134504" y="34941"/>
                  </a:lnTo>
                  <a:lnTo>
                    <a:pt x="134765" y="26276"/>
                  </a:lnTo>
                  <a:close/>
                </a:path>
                <a:path w="159385" h="177164">
                  <a:moveTo>
                    <a:pt x="0" y="85198"/>
                  </a:moveTo>
                  <a:lnTo>
                    <a:pt x="0" y="74648"/>
                  </a:lnTo>
                  <a:lnTo>
                    <a:pt x="159051" y="74648"/>
                  </a:lnTo>
                  <a:lnTo>
                    <a:pt x="159051" y="85198"/>
                  </a:lnTo>
                  <a:lnTo>
                    <a:pt x="85597" y="85198"/>
                  </a:lnTo>
                  <a:lnTo>
                    <a:pt x="85597" y="122224"/>
                  </a:lnTo>
                  <a:lnTo>
                    <a:pt x="146709" y="122224"/>
                  </a:lnTo>
                  <a:lnTo>
                    <a:pt x="146709" y="177166"/>
                  </a:lnTo>
                  <a:lnTo>
                    <a:pt x="134566" y="177166"/>
                  </a:lnTo>
                  <a:lnTo>
                    <a:pt x="134566" y="132775"/>
                  </a:lnTo>
                  <a:lnTo>
                    <a:pt x="10948" y="132775"/>
                  </a:lnTo>
                  <a:lnTo>
                    <a:pt x="10948" y="122224"/>
                  </a:lnTo>
                  <a:lnTo>
                    <a:pt x="73454" y="122224"/>
                  </a:lnTo>
                  <a:lnTo>
                    <a:pt x="73454" y="85198"/>
                  </a:lnTo>
                  <a:lnTo>
                    <a:pt x="0" y="85198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1986750" y="3920286"/>
              <a:ext cx="142240" cy="178435"/>
            </a:xfrm>
            <a:custGeom>
              <a:avLst/>
              <a:gdLst/>
              <a:ahLst/>
              <a:cxnLst/>
              <a:rect l="l" t="t" r="r" b="b"/>
              <a:pathLst>
                <a:path w="142239" h="178435">
                  <a:moveTo>
                    <a:pt x="141935" y="117043"/>
                  </a:moveTo>
                  <a:lnTo>
                    <a:pt x="11557" y="117043"/>
                  </a:lnTo>
                  <a:lnTo>
                    <a:pt x="11557" y="127203"/>
                  </a:lnTo>
                  <a:lnTo>
                    <a:pt x="11557" y="167843"/>
                  </a:lnTo>
                  <a:lnTo>
                    <a:pt x="11557" y="178003"/>
                  </a:lnTo>
                  <a:lnTo>
                    <a:pt x="141935" y="178003"/>
                  </a:lnTo>
                  <a:lnTo>
                    <a:pt x="141935" y="168211"/>
                  </a:lnTo>
                  <a:lnTo>
                    <a:pt x="141935" y="167843"/>
                  </a:lnTo>
                  <a:lnTo>
                    <a:pt x="141935" y="127406"/>
                  </a:lnTo>
                  <a:lnTo>
                    <a:pt x="129794" y="127406"/>
                  </a:lnTo>
                  <a:lnTo>
                    <a:pt x="129794" y="167843"/>
                  </a:lnTo>
                  <a:lnTo>
                    <a:pt x="23698" y="167843"/>
                  </a:lnTo>
                  <a:lnTo>
                    <a:pt x="23698" y="127203"/>
                  </a:lnTo>
                  <a:lnTo>
                    <a:pt x="141935" y="127203"/>
                  </a:lnTo>
                  <a:lnTo>
                    <a:pt x="141935" y="117043"/>
                  </a:lnTo>
                  <a:close/>
                </a:path>
                <a:path w="142239" h="178435">
                  <a:moveTo>
                    <a:pt x="141935" y="0"/>
                  </a:moveTo>
                  <a:lnTo>
                    <a:pt x="129794" y="0"/>
                  </a:lnTo>
                  <a:lnTo>
                    <a:pt x="129794" y="40843"/>
                  </a:lnTo>
                  <a:lnTo>
                    <a:pt x="83210" y="40843"/>
                  </a:lnTo>
                  <a:lnTo>
                    <a:pt x="83210" y="33845"/>
                  </a:lnTo>
                  <a:lnTo>
                    <a:pt x="83210" y="33223"/>
                  </a:lnTo>
                  <a:lnTo>
                    <a:pt x="83210" y="2387"/>
                  </a:lnTo>
                  <a:lnTo>
                    <a:pt x="71272" y="2387"/>
                  </a:lnTo>
                  <a:lnTo>
                    <a:pt x="71272" y="33223"/>
                  </a:lnTo>
                  <a:lnTo>
                    <a:pt x="71272" y="44653"/>
                  </a:lnTo>
                  <a:lnTo>
                    <a:pt x="71272" y="52273"/>
                  </a:lnTo>
                  <a:lnTo>
                    <a:pt x="71272" y="80213"/>
                  </a:lnTo>
                  <a:lnTo>
                    <a:pt x="12153" y="80213"/>
                  </a:lnTo>
                  <a:lnTo>
                    <a:pt x="12153" y="44653"/>
                  </a:lnTo>
                  <a:lnTo>
                    <a:pt x="71272" y="44653"/>
                  </a:lnTo>
                  <a:lnTo>
                    <a:pt x="71272" y="33223"/>
                  </a:lnTo>
                  <a:lnTo>
                    <a:pt x="12153" y="33223"/>
                  </a:lnTo>
                  <a:lnTo>
                    <a:pt x="12153" y="2743"/>
                  </a:lnTo>
                  <a:lnTo>
                    <a:pt x="0" y="2743"/>
                  </a:lnTo>
                  <a:lnTo>
                    <a:pt x="0" y="90373"/>
                  </a:lnTo>
                  <a:lnTo>
                    <a:pt x="83210" y="90373"/>
                  </a:lnTo>
                  <a:lnTo>
                    <a:pt x="83210" y="80213"/>
                  </a:lnTo>
                  <a:lnTo>
                    <a:pt x="83210" y="52273"/>
                  </a:lnTo>
                  <a:lnTo>
                    <a:pt x="129794" y="52273"/>
                  </a:lnTo>
                  <a:lnTo>
                    <a:pt x="129794" y="100533"/>
                  </a:lnTo>
                  <a:lnTo>
                    <a:pt x="141935" y="100533"/>
                  </a:lnTo>
                  <a:lnTo>
                    <a:pt x="141935" y="52273"/>
                  </a:lnTo>
                  <a:lnTo>
                    <a:pt x="141935" y="51752"/>
                  </a:lnTo>
                  <a:lnTo>
                    <a:pt x="141935" y="44653"/>
                  </a:lnTo>
                  <a:lnTo>
                    <a:pt x="141935" y="41211"/>
                  </a:lnTo>
                  <a:lnTo>
                    <a:pt x="141935" y="40843"/>
                  </a:lnTo>
                  <a:lnTo>
                    <a:pt x="141935" y="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1986762" y="3920281"/>
              <a:ext cx="142240" cy="179070"/>
            </a:xfrm>
            <a:custGeom>
              <a:avLst/>
              <a:gdLst/>
              <a:ahLst/>
              <a:cxnLst/>
              <a:rect l="l" t="t" r="r" b="b"/>
              <a:pathLst>
                <a:path w="142239" h="179070">
                  <a:moveTo>
                    <a:pt x="12142" y="33840"/>
                  </a:moveTo>
                  <a:lnTo>
                    <a:pt x="71264" y="33840"/>
                  </a:lnTo>
                  <a:lnTo>
                    <a:pt x="71264" y="2388"/>
                  </a:lnTo>
                  <a:lnTo>
                    <a:pt x="83208" y="2388"/>
                  </a:lnTo>
                  <a:lnTo>
                    <a:pt x="83208" y="41206"/>
                  </a:lnTo>
                  <a:lnTo>
                    <a:pt x="129789" y="41206"/>
                  </a:lnTo>
                  <a:lnTo>
                    <a:pt x="129789" y="0"/>
                  </a:lnTo>
                  <a:lnTo>
                    <a:pt x="141931" y="0"/>
                  </a:lnTo>
                  <a:lnTo>
                    <a:pt x="141931" y="100526"/>
                  </a:lnTo>
                  <a:lnTo>
                    <a:pt x="129789" y="100526"/>
                  </a:lnTo>
                  <a:lnTo>
                    <a:pt x="129789" y="51756"/>
                  </a:lnTo>
                  <a:lnTo>
                    <a:pt x="83208" y="51756"/>
                  </a:lnTo>
                  <a:lnTo>
                    <a:pt x="83208" y="90772"/>
                  </a:lnTo>
                  <a:lnTo>
                    <a:pt x="0" y="90772"/>
                  </a:lnTo>
                  <a:lnTo>
                    <a:pt x="0" y="2388"/>
                  </a:lnTo>
                  <a:lnTo>
                    <a:pt x="12142" y="2388"/>
                  </a:lnTo>
                  <a:lnTo>
                    <a:pt x="12142" y="33840"/>
                  </a:lnTo>
                  <a:close/>
                </a:path>
                <a:path w="142239" h="179070">
                  <a:moveTo>
                    <a:pt x="71264" y="80023"/>
                  </a:moveTo>
                  <a:lnTo>
                    <a:pt x="71264" y="44191"/>
                  </a:lnTo>
                  <a:lnTo>
                    <a:pt x="12142" y="44191"/>
                  </a:lnTo>
                  <a:lnTo>
                    <a:pt x="12142" y="80023"/>
                  </a:lnTo>
                  <a:lnTo>
                    <a:pt x="71264" y="80023"/>
                  </a:lnTo>
                  <a:close/>
                </a:path>
                <a:path w="142239" h="179070">
                  <a:moveTo>
                    <a:pt x="11545" y="178559"/>
                  </a:moveTo>
                  <a:lnTo>
                    <a:pt x="11545" y="116650"/>
                  </a:lnTo>
                  <a:lnTo>
                    <a:pt x="141931" y="116650"/>
                  </a:lnTo>
                  <a:lnTo>
                    <a:pt x="141931" y="178559"/>
                  </a:lnTo>
                  <a:lnTo>
                    <a:pt x="11545" y="178559"/>
                  </a:lnTo>
                  <a:close/>
                </a:path>
                <a:path w="142239" h="179070">
                  <a:moveTo>
                    <a:pt x="129789" y="127400"/>
                  </a:moveTo>
                  <a:lnTo>
                    <a:pt x="23688" y="127400"/>
                  </a:lnTo>
                  <a:lnTo>
                    <a:pt x="23688" y="168208"/>
                  </a:lnTo>
                  <a:lnTo>
                    <a:pt x="129789" y="168208"/>
                  </a:lnTo>
                  <a:lnTo>
                    <a:pt x="129789" y="12740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2173483" y="3920281"/>
              <a:ext cx="146050" cy="176530"/>
            </a:xfrm>
            <a:custGeom>
              <a:avLst/>
              <a:gdLst/>
              <a:ahLst/>
              <a:cxnLst/>
              <a:rect l="l" t="t" r="r" b="b"/>
              <a:pathLst>
                <a:path w="146050" h="176529">
                  <a:moveTo>
                    <a:pt x="82213" y="165819"/>
                  </a:moveTo>
                  <a:lnTo>
                    <a:pt x="0" y="165819"/>
                  </a:lnTo>
                  <a:lnTo>
                    <a:pt x="0" y="155667"/>
                  </a:lnTo>
                  <a:lnTo>
                    <a:pt x="86194" y="155667"/>
                  </a:lnTo>
                  <a:lnTo>
                    <a:pt x="99780" y="155023"/>
                  </a:lnTo>
                  <a:lnTo>
                    <a:pt x="112470" y="152905"/>
                  </a:lnTo>
                  <a:lnTo>
                    <a:pt x="123817" y="149032"/>
                  </a:lnTo>
                  <a:lnTo>
                    <a:pt x="133372" y="143126"/>
                  </a:lnTo>
                  <a:lnTo>
                    <a:pt x="133372" y="0"/>
                  </a:lnTo>
                  <a:lnTo>
                    <a:pt x="145515" y="0"/>
                  </a:lnTo>
                  <a:lnTo>
                    <a:pt x="145515" y="153278"/>
                  </a:lnTo>
                  <a:lnTo>
                    <a:pt x="133372" y="153278"/>
                  </a:lnTo>
                  <a:lnTo>
                    <a:pt x="124118" y="159017"/>
                  </a:lnTo>
                  <a:lnTo>
                    <a:pt x="112196" y="162908"/>
                  </a:lnTo>
                  <a:lnTo>
                    <a:pt x="98072" y="165119"/>
                  </a:lnTo>
                  <a:lnTo>
                    <a:pt x="82213" y="165819"/>
                  </a:lnTo>
                  <a:close/>
                </a:path>
                <a:path w="146050" h="176529">
                  <a:moveTo>
                    <a:pt x="98337" y="14133"/>
                  </a:moveTo>
                  <a:lnTo>
                    <a:pt x="6170" y="14133"/>
                  </a:lnTo>
                  <a:lnTo>
                    <a:pt x="6170" y="3384"/>
                  </a:lnTo>
                  <a:lnTo>
                    <a:pt x="98337" y="3384"/>
                  </a:lnTo>
                  <a:lnTo>
                    <a:pt x="98337" y="14133"/>
                  </a:lnTo>
                  <a:close/>
                </a:path>
                <a:path w="146050" h="176529">
                  <a:moveTo>
                    <a:pt x="3981" y="104508"/>
                  </a:moveTo>
                  <a:lnTo>
                    <a:pt x="3981" y="93360"/>
                  </a:lnTo>
                  <a:lnTo>
                    <a:pt x="19990" y="85052"/>
                  </a:lnTo>
                  <a:lnTo>
                    <a:pt x="33666" y="72583"/>
                  </a:lnTo>
                  <a:lnTo>
                    <a:pt x="43199" y="56269"/>
                  </a:lnTo>
                  <a:lnTo>
                    <a:pt x="46779" y="36428"/>
                  </a:lnTo>
                  <a:lnTo>
                    <a:pt x="46779" y="14133"/>
                  </a:lnTo>
                  <a:lnTo>
                    <a:pt x="58922" y="14133"/>
                  </a:lnTo>
                  <a:lnTo>
                    <a:pt x="58922" y="36428"/>
                  </a:lnTo>
                  <a:lnTo>
                    <a:pt x="62527" y="55902"/>
                  </a:lnTo>
                  <a:lnTo>
                    <a:pt x="66915" y="63102"/>
                  </a:lnTo>
                  <a:lnTo>
                    <a:pt x="52950" y="63102"/>
                  </a:lnTo>
                  <a:lnTo>
                    <a:pt x="45915" y="75619"/>
                  </a:lnTo>
                  <a:lnTo>
                    <a:pt x="35035" y="87239"/>
                  </a:lnTo>
                  <a:lnTo>
                    <a:pt x="20870" y="97142"/>
                  </a:lnTo>
                  <a:lnTo>
                    <a:pt x="3981" y="104508"/>
                  </a:lnTo>
                  <a:close/>
                </a:path>
                <a:path w="146050" h="176529">
                  <a:moveTo>
                    <a:pt x="101522" y="102517"/>
                  </a:moveTo>
                  <a:lnTo>
                    <a:pt x="85198" y="95547"/>
                  </a:lnTo>
                  <a:lnTo>
                    <a:pt x="71115" y="86169"/>
                  </a:lnTo>
                  <a:lnTo>
                    <a:pt x="60092" y="75112"/>
                  </a:lnTo>
                  <a:lnTo>
                    <a:pt x="52950" y="63102"/>
                  </a:lnTo>
                  <a:lnTo>
                    <a:pt x="66915" y="63102"/>
                  </a:lnTo>
                  <a:lnTo>
                    <a:pt x="72085" y="71588"/>
                  </a:lnTo>
                  <a:lnTo>
                    <a:pt x="85712" y="83429"/>
                  </a:lnTo>
                  <a:lnTo>
                    <a:pt x="101522" y="91369"/>
                  </a:lnTo>
                  <a:lnTo>
                    <a:pt x="101522" y="102517"/>
                  </a:lnTo>
                  <a:close/>
                </a:path>
                <a:path w="146050" h="176529">
                  <a:moveTo>
                    <a:pt x="59718" y="155667"/>
                  </a:moveTo>
                  <a:lnTo>
                    <a:pt x="47576" y="155667"/>
                  </a:lnTo>
                  <a:lnTo>
                    <a:pt x="47576" y="104508"/>
                  </a:lnTo>
                  <a:lnTo>
                    <a:pt x="59718" y="104508"/>
                  </a:lnTo>
                  <a:lnTo>
                    <a:pt x="59718" y="155667"/>
                  </a:lnTo>
                  <a:close/>
                </a:path>
                <a:path w="146050" h="176529">
                  <a:moveTo>
                    <a:pt x="145515" y="176369"/>
                  </a:moveTo>
                  <a:lnTo>
                    <a:pt x="133372" y="176369"/>
                  </a:lnTo>
                  <a:lnTo>
                    <a:pt x="133372" y="153278"/>
                  </a:lnTo>
                  <a:lnTo>
                    <a:pt x="145515" y="153278"/>
                  </a:lnTo>
                  <a:lnTo>
                    <a:pt x="145515" y="17636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2173483" y="3920281"/>
              <a:ext cx="146050" cy="176530"/>
            </a:xfrm>
            <a:custGeom>
              <a:avLst/>
              <a:gdLst/>
              <a:ahLst/>
              <a:cxnLst/>
              <a:rect l="l" t="t" r="r" b="b"/>
              <a:pathLst>
                <a:path w="146050" h="176529">
                  <a:moveTo>
                    <a:pt x="6170" y="14133"/>
                  </a:moveTo>
                  <a:lnTo>
                    <a:pt x="6170" y="3384"/>
                  </a:lnTo>
                  <a:lnTo>
                    <a:pt x="98337" y="3384"/>
                  </a:lnTo>
                  <a:lnTo>
                    <a:pt x="98337" y="14133"/>
                  </a:lnTo>
                  <a:lnTo>
                    <a:pt x="58922" y="14133"/>
                  </a:lnTo>
                  <a:lnTo>
                    <a:pt x="58922" y="36428"/>
                  </a:lnTo>
                  <a:lnTo>
                    <a:pt x="62527" y="55902"/>
                  </a:lnTo>
                  <a:lnTo>
                    <a:pt x="72085" y="71588"/>
                  </a:lnTo>
                  <a:lnTo>
                    <a:pt x="85712" y="83429"/>
                  </a:lnTo>
                  <a:lnTo>
                    <a:pt x="101522" y="91369"/>
                  </a:lnTo>
                  <a:lnTo>
                    <a:pt x="101522" y="102517"/>
                  </a:lnTo>
                  <a:lnTo>
                    <a:pt x="85198" y="95547"/>
                  </a:lnTo>
                  <a:lnTo>
                    <a:pt x="71115" y="86169"/>
                  </a:lnTo>
                  <a:lnTo>
                    <a:pt x="60092" y="75112"/>
                  </a:lnTo>
                  <a:lnTo>
                    <a:pt x="52950" y="63102"/>
                  </a:lnTo>
                  <a:lnTo>
                    <a:pt x="45915" y="75619"/>
                  </a:lnTo>
                  <a:lnTo>
                    <a:pt x="35035" y="87239"/>
                  </a:lnTo>
                  <a:lnTo>
                    <a:pt x="20870" y="97142"/>
                  </a:lnTo>
                  <a:lnTo>
                    <a:pt x="3981" y="104508"/>
                  </a:lnTo>
                  <a:lnTo>
                    <a:pt x="3981" y="93360"/>
                  </a:lnTo>
                  <a:lnTo>
                    <a:pt x="19990" y="85052"/>
                  </a:lnTo>
                  <a:lnTo>
                    <a:pt x="33666" y="72583"/>
                  </a:lnTo>
                  <a:lnTo>
                    <a:pt x="43199" y="56269"/>
                  </a:lnTo>
                  <a:lnTo>
                    <a:pt x="46779" y="36428"/>
                  </a:lnTo>
                  <a:lnTo>
                    <a:pt x="46779" y="14133"/>
                  </a:lnTo>
                  <a:lnTo>
                    <a:pt x="6170" y="14133"/>
                  </a:lnTo>
                  <a:close/>
                </a:path>
                <a:path w="146050" h="176529">
                  <a:moveTo>
                    <a:pt x="145515" y="176369"/>
                  </a:moveTo>
                  <a:lnTo>
                    <a:pt x="133372" y="176369"/>
                  </a:lnTo>
                  <a:lnTo>
                    <a:pt x="133372" y="153278"/>
                  </a:lnTo>
                  <a:lnTo>
                    <a:pt x="124118" y="159017"/>
                  </a:lnTo>
                  <a:lnTo>
                    <a:pt x="112196" y="162908"/>
                  </a:lnTo>
                  <a:lnTo>
                    <a:pt x="98072" y="165119"/>
                  </a:lnTo>
                  <a:lnTo>
                    <a:pt x="82213" y="165819"/>
                  </a:lnTo>
                  <a:lnTo>
                    <a:pt x="0" y="165819"/>
                  </a:lnTo>
                  <a:lnTo>
                    <a:pt x="0" y="155667"/>
                  </a:lnTo>
                  <a:lnTo>
                    <a:pt x="47576" y="155667"/>
                  </a:lnTo>
                  <a:lnTo>
                    <a:pt x="47576" y="104508"/>
                  </a:lnTo>
                  <a:lnTo>
                    <a:pt x="59718" y="104508"/>
                  </a:lnTo>
                  <a:lnTo>
                    <a:pt x="59718" y="155667"/>
                  </a:lnTo>
                  <a:lnTo>
                    <a:pt x="86194" y="155667"/>
                  </a:lnTo>
                  <a:lnTo>
                    <a:pt x="99780" y="155023"/>
                  </a:lnTo>
                  <a:lnTo>
                    <a:pt x="112470" y="152905"/>
                  </a:lnTo>
                  <a:lnTo>
                    <a:pt x="123817" y="149032"/>
                  </a:lnTo>
                  <a:lnTo>
                    <a:pt x="133372" y="143126"/>
                  </a:lnTo>
                  <a:lnTo>
                    <a:pt x="133372" y="0"/>
                  </a:lnTo>
                  <a:lnTo>
                    <a:pt x="145515" y="0"/>
                  </a:lnTo>
                  <a:lnTo>
                    <a:pt x="145515" y="176369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2366375" y="3920281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4" h="176529">
                  <a:moveTo>
                    <a:pt x="85398" y="164027"/>
                  </a:moveTo>
                  <a:lnTo>
                    <a:pt x="0" y="164027"/>
                  </a:lnTo>
                  <a:lnTo>
                    <a:pt x="0" y="153477"/>
                  </a:lnTo>
                  <a:lnTo>
                    <a:pt x="87388" y="153477"/>
                  </a:lnTo>
                  <a:lnTo>
                    <a:pt x="100592" y="152563"/>
                  </a:lnTo>
                  <a:lnTo>
                    <a:pt x="112694" y="149894"/>
                  </a:lnTo>
                  <a:lnTo>
                    <a:pt x="123191" y="145583"/>
                  </a:lnTo>
                  <a:lnTo>
                    <a:pt x="131580" y="139742"/>
                  </a:lnTo>
                  <a:lnTo>
                    <a:pt x="131580" y="0"/>
                  </a:lnTo>
                  <a:lnTo>
                    <a:pt x="143723" y="0"/>
                  </a:lnTo>
                  <a:lnTo>
                    <a:pt x="143723" y="150093"/>
                  </a:lnTo>
                  <a:lnTo>
                    <a:pt x="131580" y="150093"/>
                  </a:lnTo>
                  <a:lnTo>
                    <a:pt x="123300" y="156217"/>
                  </a:lnTo>
                  <a:lnTo>
                    <a:pt x="112371" y="160569"/>
                  </a:lnTo>
                  <a:lnTo>
                    <a:pt x="99500" y="163166"/>
                  </a:lnTo>
                  <a:lnTo>
                    <a:pt x="85398" y="164027"/>
                  </a:lnTo>
                  <a:close/>
                </a:path>
                <a:path w="144144" h="176529">
                  <a:moveTo>
                    <a:pt x="100924" y="14133"/>
                  </a:moveTo>
                  <a:lnTo>
                    <a:pt x="2388" y="14133"/>
                  </a:lnTo>
                  <a:lnTo>
                    <a:pt x="2388" y="3185"/>
                  </a:lnTo>
                  <a:lnTo>
                    <a:pt x="100924" y="3185"/>
                  </a:lnTo>
                  <a:lnTo>
                    <a:pt x="100924" y="14133"/>
                  </a:lnTo>
                  <a:close/>
                </a:path>
                <a:path w="144144" h="176529">
                  <a:moveTo>
                    <a:pt x="33044" y="153477"/>
                  </a:moveTo>
                  <a:lnTo>
                    <a:pt x="20901" y="153477"/>
                  </a:lnTo>
                  <a:lnTo>
                    <a:pt x="20901" y="14133"/>
                  </a:lnTo>
                  <a:lnTo>
                    <a:pt x="33044" y="14133"/>
                  </a:lnTo>
                  <a:lnTo>
                    <a:pt x="33044" y="153477"/>
                  </a:lnTo>
                  <a:close/>
                </a:path>
                <a:path w="144144" h="176529">
                  <a:moveTo>
                    <a:pt x="77037" y="153477"/>
                  </a:moveTo>
                  <a:lnTo>
                    <a:pt x="65292" y="153477"/>
                  </a:lnTo>
                  <a:lnTo>
                    <a:pt x="67267" y="142805"/>
                  </a:lnTo>
                  <a:lnTo>
                    <a:pt x="68701" y="130212"/>
                  </a:lnTo>
                  <a:lnTo>
                    <a:pt x="69575" y="116610"/>
                  </a:lnTo>
                  <a:lnTo>
                    <a:pt x="69871" y="102915"/>
                  </a:lnTo>
                  <a:lnTo>
                    <a:pt x="69871" y="14133"/>
                  </a:lnTo>
                  <a:lnTo>
                    <a:pt x="81814" y="14133"/>
                  </a:lnTo>
                  <a:lnTo>
                    <a:pt x="81707" y="102915"/>
                  </a:lnTo>
                  <a:lnTo>
                    <a:pt x="81516" y="112887"/>
                  </a:lnTo>
                  <a:lnTo>
                    <a:pt x="80620" y="128097"/>
                  </a:lnTo>
                  <a:lnTo>
                    <a:pt x="79127" y="141963"/>
                  </a:lnTo>
                  <a:lnTo>
                    <a:pt x="77037" y="153477"/>
                  </a:lnTo>
                  <a:close/>
                </a:path>
                <a:path w="144144" h="176529">
                  <a:moveTo>
                    <a:pt x="143723" y="176170"/>
                  </a:moveTo>
                  <a:lnTo>
                    <a:pt x="131580" y="176170"/>
                  </a:lnTo>
                  <a:lnTo>
                    <a:pt x="131580" y="150093"/>
                  </a:lnTo>
                  <a:lnTo>
                    <a:pt x="143723" y="150093"/>
                  </a:lnTo>
                  <a:lnTo>
                    <a:pt x="143723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2366375" y="3920281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4" h="176529">
                  <a:moveTo>
                    <a:pt x="69871" y="102915"/>
                  </a:moveTo>
                  <a:lnTo>
                    <a:pt x="69871" y="14133"/>
                  </a:lnTo>
                  <a:lnTo>
                    <a:pt x="33044" y="14133"/>
                  </a:lnTo>
                  <a:lnTo>
                    <a:pt x="33044" y="153477"/>
                  </a:lnTo>
                  <a:lnTo>
                    <a:pt x="65292" y="153477"/>
                  </a:lnTo>
                  <a:lnTo>
                    <a:pt x="67267" y="142805"/>
                  </a:lnTo>
                  <a:lnTo>
                    <a:pt x="68701" y="130212"/>
                  </a:lnTo>
                  <a:lnTo>
                    <a:pt x="69575" y="116610"/>
                  </a:lnTo>
                  <a:lnTo>
                    <a:pt x="69871" y="102915"/>
                  </a:lnTo>
                  <a:close/>
                </a:path>
                <a:path w="144144" h="176529">
                  <a:moveTo>
                    <a:pt x="20901" y="153477"/>
                  </a:moveTo>
                  <a:lnTo>
                    <a:pt x="20901" y="14133"/>
                  </a:lnTo>
                  <a:lnTo>
                    <a:pt x="2388" y="14133"/>
                  </a:lnTo>
                  <a:lnTo>
                    <a:pt x="2388" y="3185"/>
                  </a:lnTo>
                  <a:lnTo>
                    <a:pt x="100924" y="3185"/>
                  </a:lnTo>
                  <a:lnTo>
                    <a:pt x="100924" y="14133"/>
                  </a:lnTo>
                  <a:lnTo>
                    <a:pt x="81814" y="14133"/>
                  </a:lnTo>
                  <a:lnTo>
                    <a:pt x="81814" y="97341"/>
                  </a:lnTo>
                  <a:lnTo>
                    <a:pt x="81516" y="112887"/>
                  </a:lnTo>
                  <a:lnTo>
                    <a:pt x="80620" y="128097"/>
                  </a:lnTo>
                  <a:lnTo>
                    <a:pt x="79127" y="141963"/>
                  </a:lnTo>
                  <a:lnTo>
                    <a:pt x="77037" y="153477"/>
                  </a:lnTo>
                  <a:lnTo>
                    <a:pt x="87388" y="153477"/>
                  </a:lnTo>
                  <a:lnTo>
                    <a:pt x="100592" y="152563"/>
                  </a:lnTo>
                  <a:lnTo>
                    <a:pt x="112694" y="149894"/>
                  </a:lnTo>
                  <a:lnTo>
                    <a:pt x="123191" y="145583"/>
                  </a:lnTo>
                  <a:lnTo>
                    <a:pt x="131580" y="139742"/>
                  </a:lnTo>
                  <a:lnTo>
                    <a:pt x="131580" y="0"/>
                  </a:lnTo>
                  <a:lnTo>
                    <a:pt x="143723" y="0"/>
                  </a:lnTo>
                  <a:lnTo>
                    <a:pt x="143723" y="176170"/>
                  </a:lnTo>
                  <a:lnTo>
                    <a:pt x="131580" y="176170"/>
                  </a:lnTo>
                  <a:lnTo>
                    <a:pt x="131580" y="150093"/>
                  </a:lnTo>
                  <a:lnTo>
                    <a:pt x="123300" y="156217"/>
                  </a:lnTo>
                  <a:lnTo>
                    <a:pt x="112371" y="160569"/>
                  </a:lnTo>
                  <a:lnTo>
                    <a:pt x="99500" y="163166"/>
                  </a:lnTo>
                  <a:lnTo>
                    <a:pt x="85398" y="164027"/>
                  </a:lnTo>
                  <a:lnTo>
                    <a:pt x="0" y="164027"/>
                  </a:lnTo>
                  <a:lnTo>
                    <a:pt x="0" y="153477"/>
                  </a:lnTo>
                  <a:lnTo>
                    <a:pt x="20901" y="153477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2556879" y="3914508"/>
              <a:ext cx="147320" cy="182245"/>
            </a:xfrm>
            <a:custGeom>
              <a:avLst/>
              <a:gdLst/>
              <a:ahLst/>
              <a:cxnLst/>
              <a:rect l="l" t="t" r="r" b="b"/>
              <a:pathLst>
                <a:path w="147319" h="182245">
                  <a:moveTo>
                    <a:pt x="43793" y="28466"/>
                  </a:moveTo>
                  <a:lnTo>
                    <a:pt x="31651" y="28466"/>
                  </a:lnTo>
                  <a:lnTo>
                    <a:pt x="31651" y="0"/>
                  </a:lnTo>
                  <a:lnTo>
                    <a:pt x="43793" y="0"/>
                  </a:lnTo>
                  <a:lnTo>
                    <a:pt x="43793" y="28466"/>
                  </a:lnTo>
                  <a:close/>
                </a:path>
                <a:path w="147319" h="182245">
                  <a:moveTo>
                    <a:pt x="74648" y="39215"/>
                  </a:moveTo>
                  <a:lnTo>
                    <a:pt x="0" y="39215"/>
                  </a:lnTo>
                  <a:lnTo>
                    <a:pt x="0" y="28466"/>
                  </a:lnTo>
                  <a:lnTo>
                    <a:pt x="74648" y="28466"/>
                  </a:lnTo>
                  <a:lnTo>
                    <a:pt x="74648" y="39215"/>
                  </a:lnTo>
                  <a:close/>
                </a:path>
                <a:path w="147319" h="182245">
                  <a:moveTo>
                    <a:pt x="45187" y="172985"/>
                  </a:moveTo>
                  <a:lnTo>
                    <a:pt x="30456" y="172985"/>
                  </a:lnTo>
                  <a:lnTo>
                    <a:pt x="24285" y="170995"/>
                  </a:lnTo>
                  <a:lnTo>
                    <a:pt x="4945" y="133614"/>
                  </a:lnTo>
                  <a:lnTo>
                    <a:pt x="3981" y="116053"/>
                  </a:lnTo>
                  <a:lnTo>
                    <a:pt x="4945" y="98579"/>
                  </a:lnTo>
                  <a:lnTo>
                    <a:pt x="24285" y="61112"/>
                  </a:lnTo>
                  <a:lnTo>
                    <a:pt x="30456" y="58922"/>
                  </a:lnTo>
                  <a:lnTo>
                    <a:pt x="45187" y="58922"/>
                  </a:lnTo>
                  <a:lnTo>
                    <a:pt x="51557" y="61112"/>
                  </a:lnTo>
                  <a:lnTo>
                    <a:pt x="56533" y="65491"/>
                  </a:lnTo>
                  <a:lnTo>
                    <a:pt x="59864" y="69472"/>
                  </a:lnTo>
                  <a:lnTo>
                    <a:pt x="33243" y="69472"/>
                  </a:lnTo>
                  <a:lnTo>
                    <a:pt x="29063" y="70866"/>
                  </a:lnTo>
                  <a:lnTo>
                    <a:pt x="15725" y="116053"/>
                  </a:lnTo>
                  <a:lnTo>
                    <a:pt x="16388" y="130927"/>
                  </a:lnTo>
                  <a:lnTo>
                    <a:pt x="33243" y="162634"/>
                  </a:lnTo>
                  <a:lnTo>
                    <a:pt x="59992" y="162634"/>
                  </a:lnTo>
                  <a:lnTo>
                    <a:pt x="56533" y="166814"/>
                  </a:lnTo>
                  <a:lnTo>
                    <a:pt x="51557" y="170995"/>
                  </a:lnTo>
                  <a:lnTo>
                    <a:pt x="45187" y="172985"/>
                  </a:lnTo>
                  <a:close/>
                </a:path>
                <a:path w="147319" h="182245">
                  <a:moveTo>
                    <a:pt x="59992" y="162634"/>
                  </a:moveTo>
                  <a:lnTo>
                    <a:pt x="42400" y="162634"/>
                  </a:lnTo>
                  <a:lnTo>
                    <a:pt x="46381" y="161241"/>
                  </a:lnTo>
                  <a:lnTo>
                    <a:pt x="49765" y="157856"/>
                  </a:lnTo>
                  <a:lnTo>
                    <a:pt x="54039" y="151717"/>
                  </a:lnTo>
                  <a:lnTo>
                    <a:pt x="57230" y="142777"/>
                  </a:lnTo>
                  <a:lnTo>
                    <a:pt x="59227" y="130927"/>
                  </a:lnTo>
                  <a:lnTo>
                    <a:pt x="59917" y="116053"/>
                  </a:lnTo>
                  <a:lnTo>
                    <a:pt x="59227" y="101207"/>
                  </a:lnTo>
                  <a:lnTo>
                    <a:pt x="42400" y="69472"/>
                  </a:lnTo>
                  <a:lnTo>
                    <a:pt x="59864" y="69472"/>
                  </a:lnTo>
                  <a:lnTo>
                    <a:pt x="63096" y="73336"/>
                  </a:lnTo>
                  <a:lnTo>
                    <a:pt x="67830" y="84352"/>
                  </a:lnTo>
                  <a:lnTo>
                    <a:pt x="70698" y="98579"/>
                  </a:lnTo>
                  <a:lnTo>
                    <a:pt x="71662" y="116053"/>
                  </a:lnTo>
                  <a:lnTo>
                    <a:pt x="70698" y="133614"/>
                  </a:lnTo>
                  <a:lnTo>
                    <a:pt x="67830" y="147854"/>
                  </a:lnTo>
                  <a:lnTo>
                    <a:pt x="63096" y="158883"/>
                  </a:lnTo>
                  <a:lnTo>
                    <a:pt x="59992" y="162634"/>
                  </a:lnTo>
                  <a:close/>
                </a:path>
                <a:path w="147319" h="182245">
                  <a:moveTo>
                    <a:pt x="147107" y="80222"/>
                  </a:moveTo>
                  <a:lnTo>
                    <a:pt x="135362" y="80222"/>
                  </a:lnTo>
                  <a:lnTo>
                    <a:pt x="135362" y="5772"/>
                  </a:lnTo>
                  <a:lnTo>
                    <a:pt x="147107" y="5772"/>
                  </a:lnTo>
                  <a:lnTo>
                    <a:pt x="147107" y="80222"/>
                  </a:lnTo>
                  <a:close/>
                </a:path>
                <a:path w="147319" h="182245">
                  <a:moveTo>
                    <a:pt x="107294" y="180151"/>
                  </a:moveTo>
                  <a:lnTo>
                    <a:pt x="95550" y="180151"/>
                  </a:lnTo>
                  <a:lnTo>
                    <a:pt x="95550" y="6768"/>
                  </a:lnTo>
                  <a:lnTo>
                    <a:pt x="107294" y="6768"/>
                  </a:lnTo>
                  <a:lnTo>
                    <a:pt x="107294" y="80222"/>
                  </a:lnTo>
                  <a:lnTo>
                    <a:pt x="147107" y="80222"/>
                  </a:lnTo>
                  <a:lnTo>
                    <a:pt x="147107" y="91170"/>
                  </a:lnTo>
                  <a:lnTo>
                    <a:pt x="107294" y="91170"/>
                  </a:lnTo>
                  <a:lnTo>
                    <a:pt x="107294" y="180151"/>
                  </a:lnTo>
                  <a:close/>
                </a:path>
                <a:path w="147319" h="182245">
                  <a:moveTo>
                    <a:pt x="147107" y="182142"/>
                  </a:moveTo>
                  <a:lnTo>
                    <a:pt x="135362" y="182142"/>
                  </a:lnTo>
                  <a:lnTo>
                    <a:pt x="135362" y="91170"/>
                  </a:lnTo>
                  <a:lnTo>
                    <a:pt x="147107" y="91170"/>
                  </a:lnTo>
                  <a:lnTo>
                    <a:pt x="147107" y="182142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2556878" y="3914508"/>
              <a:ext cx="147320" cy="182245"/>
            </a:xfrm>
            <a:custGeom>
              <a:avLst/>
              <a:gdLst/>
              <a:ahLst/>
              <a:cxnLst/>
              <a:rect l="l" t="t" r="r" b="b"/>
              <a:pathLst>
                <a:path w="147319" h="182245">
                  <a:moveTo>
                    <a:pt x="74648" y="39215"/>
                  </a:moveTo>
                  <a:lnTo>
                    <a:pt x="0" y="39215"/>
                  </a:lnTo>
                  <a:lnTo>
                    <a:pt x="0" y="28466"/>
                  </a:lnTo>
                  <a:lnTo>
                    <a:pt x="31651" y="28466"/>
                  </a:lnTo>
                  <a:lnTo>
                    <a:pt x="31651" y="0"/>
                  </a:lnTo>
                  <a:lnTo>
                    <a:pt x="43793" y="0"/>
                  </a:lnTo>
                  <a:lnTo>
                    <a:pt x="43793" y="28466"/>
                  </a:lnTo>
                  <a:lnTo>
                    <a:pt x="74648" y="28466"/>
                  </a:lnTo>
                  <a:lnTo>
                    <a:pt x="74648" y="39215"/>
                  </a:lnTo>
                  <a:close/>
                </a:path>
                <a:path w="147319" h="182245">
                  <a:moveTo>
                    <a:pt x="15725" y="116053"/>
                  </a:moveTo>
                  <a:lnTo>
                    <a:pt x="25878" y="157856"/>
                  </a:lnTo>
                  <a:lnTo>
                    <a:pt x="33243" y="162634"/>
                  </a:lnTo>
                  <a:lnTo>
                    <a:pt x="37821" y="162634"/>
                  </a:lnTo>
                  <a:lnTo>
                    <a:pt x="42400" y="162634"/>
                  </a:lnTo>
                  <a:lnTo>
                    <a:pt x="59917" y="116053"/>
                  </a:lnTo>
                  <a:lnTo>
                    <a:pt x="59227" y="101207"/>
                  </a:lnTo>
                  <a:lnTo>
                    <a:pt x="42400" y="69472"/>
                  </a:lnTo>
                  <a:lnTo>
                    <a:pt x="37821" y="69472"/>
                  </a:lnTo>
                  <a:lnTo>
                    <a:pt x="33243" y="69472"/>
                  </a:lnTo>
                  <a:lnTo>
                    <a:pt x="16388" y="101207"/>
                  </a:lnTo>
                  <a:lnTo>
                    <a:pt x="15725" y="116053"/>
                  </a:lnTo>
                  <a:close/>
                </a:path>
                <a:path w="147319" h="182245">
                  <a:moveTo>
                    <a:pt x="3981" y="116053"/>
                  </a:moveTo>
                  <a:lnTo>
                    <a:pt x="12547" y="73336"/>
                  </a:lnTo>
                  <a:lnTo>
                    <a:pt x="30456" y="58922"/>
                  </a:lnTo>
                  <a:lnTo>
                    <a:pt x="37821" y="58922"/>
                  </a:lnTo>
                  <a:lnTo>
                    <a:pt x="45187" y="58922"/>
                  </a:lnTo>
                  <a:lnTo>
                    <a:pt x="70698" y="98579"/>
                  </a:lnTo>
                  <a:lnTo>
                    <a:pt x="71662" y="116053"/>
                  </a:lnTo>
                  <a:lnTo>
                    <a:pt x="70698" y="133614"/>
                  </a:lnTo>
                  <a:lnTo>
                    <a:pt x="51557" y="170995"/>
                  </a:lnTo>
                  <a:lnTo>
                    <a:pt x="45187" y="172985"/>
                  </a:lnTo>
                  <a:lnTo>
                    <a:pt x="37821" y="172985"/>
                  </a:lnTo>
                  <a:lnTo>
                    <a:pt x="30456" y="172985"/>
                  </a:lnTo>
                  <a:lnTo>
                    <a:pt x="4945" y="133614"/>
                  </a:lnTo>
                  <a:lnTo>
                    <a:pt x="3981" y="116053"/>
                  </a:lnTo>
                  <a:close/>
                </a:path>
                <a:path w="147319" h="182245">
                  <a:moveTo>
                    <a:pt x="147107" y="182142"/>
                  </a:moveTo>
                  <a:lnTo>
                    <a:pt x="135362" y="182142"/>
                  </a:lnTo>
                  <a:lnTo>
                    <a:pt x="135362" y="91170"/>
                  </a:lnTo>
                  <a:lnTo>
                    <a:pt x="107294" y="91170"/>
                  </a:lnTo>
                  <a:lnTo>
                    <a:pt x="107294" y="180151"/>
                  </a:lnTo>
                  <a:lnTo>
                    <a:pt x="95550" y="180151"/>
                  </a:lnTo>
                  <a:lnTo>
                    <a:pt x="95550" y="6768"/>
                  </a:lnTo>
                  <a:lnTo>
                    <a:pt x="107294" y="6768"/>
                  </a:lnTo>
                  <a:lnTo>
                    <a:pt x="107294" y="80222"/>
                  </a:lnTo>
                  <a:lnTo>
                    <a:pt x="135362" y="80222"/>
                  </a:lnTo>
                  <a:lnTo>
                    <a:pt x="135362" y="5772"/>
                  </a:lnTo>
                  <a:lnTo>
                    <a:pt x="147107" y="5772"/>
                  </a:lnTo>
                  <a:lnTo>
                    <a:pt x="147107" y="182142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2746984" y="3920281"/>
              <a:ext cx="170815" cy="176530"/>
            </a:xfrm>
            <a:custGeom>
              <a:avLst/>
              <a:gdLst/>
              <a:ahLst/>
              <a:cxnLst/>
              <a:rect l="l" t="t" r="r" b="b"/>
              <a:pathLst>
                <a:path w="170814" h="176529">
                  <a:moveTo>
                    <a:pt x="96147" y="14133"/>
                  </a:moveTo>
                  <a:lnTo>
                    <a:pt x="1990" y="14133"/>
                  </a:lnTo>
                  <a:lnTo>
                    <a:pt x="1990" y="3384"/>
                  </a:lnTo>
                  <a:lnTo>
                    <a:pt x="96147" y="3384"/>
                  </a:lnTo>
                  <a:lnTo>
                    <a:pt x="96147" y="14133"/>
                  </a:lnTo>
                  <a:close/>
                </a:path>
                <a:path w="170814" h="176529">
                  <a:moveTo>
                    <a:pt x="0" y="164226"/>
                  </a:moveTo>
                  <a:lnTo>
                    <a:pt x="0" y="153278"/>
                  </a:lnTo>
                  <a:lnTo>
                    <a:pt x="15368" y="143101"/>
                  </a:lnTo>
                  <a:lnTo>
                    <a:pt x="29187" y="126952"/>
                  </a:lnTo>
                  <a:lnTo>
                    <a:pt x="36492" y="110479"/>
                  </a:lnTo>
                  <a:lnTo>
                    <a:pt x="39173" y="104374"/>
                  </a:lnTo>
                  <a:lnTo>
                    <a:pt x="42997" y="75245"/>
                  </a:lnTo>
                  <a:lnTo>
                    <a:pt x="42997" y="14133"/>
                  </a:lnTo>
                  <a:lnTo>
                    <a:pt x="55140" y="14133"/>
                  </a:lnTo>
                  <a:lnTo>
                    <a:pt x="55140" y="75245"/>
                  </a:lnTo>
                  <a:lnTo>
                    <a:pt x="58888" y="104374"/>
                  </a:lnTo>
                  <a:lnTo>
                    <a:pt x="61568" y="110479"/>
                  </a:lnTo>
                  <a:lnTo>
                    <a:pt x="49168" y="110479"/>
                  </a:lnTo>
                  <a:lnTo>
                    <a:pt x="41894" y="127275"/>
                  </a:lnTo>
                  <a:lnTo>
                    <a:pt x="41821" y="127443"/>
                  </a:lnTo>
                  <a:lnTo>
                    <a:pt x="30556" y="142728"/>
                  </a:lnTo>
                  <a:lnTo>
                    <a:pt x="16304" y="155325"/>
                  </a:lnTo>
                  <a:lnTo>
                    <a:pt x="0" y="164226"/>
                  </a:lnTo>
                  <a:close/>
                </a:path>
                <a:path w="170814" h="176529">
                  <a:moveTo>
                    <a:pt x="97938" y="164226"/>
                  </a:moveTo>
                  <a:lnTo>
                    <a:pt x="56490" y="127443"/>
                  </a:lnTo>
                  <a:lnTo>
                    <a:pt x="49168" y="110479"/>
                  </a:lnTo>
                  <a:lnTo>
                    <a:pt x="61568" y="110479"/>
                  </a:lnTo>
                  <a:lnTo>
                    <a:pt x="68701" y="126728"/>
                  </a:lnTo>
                  <a:lnTo>
                    <a:pt x="82330" y="142728"/>
                  </a:lnTo>
                  <a:lnTo>
                    <a:pt x="82808" y="143101"/>
                  </a:lnTo>
                  <a:lnTo>
                    <a:pt x="97938" y="153278"/>
                  </a:lnTo>
                  <a:lnTo>
                    <a:pt x="97938" y="164226"/>
                  </a:lnTo>
                  <a:close/>
                </a:path>
                <a:path w="170814" h="176529">
                  <a:moveTo>
                    <a:pt x="141135" y="176369"/>
                  </a:moveTo>
                  <a:lnTo>
                    <a:pt x="128992" y="176369"/>
                  </a:lnTo>
                  <a:lnTo>
                    <a:pt x="128992" y="0"/>
                  </a:lnTo>
                  <a:lnTo>
                    <a:pt x="141135" y="0"/>
                  </a:lnTo>
                  <a:lnTo>
                    <a:pt x="141135" y="75842"/>
                  </a:lnTo>
                  <a:lnTo>
                    <a:pt x="170796" y="75842"/>
                  </a:lnTo>
                  <a:lnTo>
                    <a:pt x="170796" y="86194"/>
                  </a:lnTo>
                  <a:lnTo>
                    <a:pt x="141135" y="86194"/>
                  </a:lnTo>
                  <a:lnTo>
                    <a:pt x="141135" y="17636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2746984" y="3920281"/>
              <a:ext cx="170815" cy="176530"/>
            </a:xfrm>
            <a:custGeom>
              <a:avLst/>
              <a:gdLst/>
              <a:ahLst/>
              <a:cxnLst/>
              <a:rect l="l" t="t" r="r" b="b"/>
              <a:pathLst>
                <a:path w="170814" h="176529">
                  <a:moveTo>
                    <a:pt x="1990" y="3384"/>
                  </a:moveTo>
                  <a:lnTo>
                    <a:pt x="96147" y="3384"/>
                  </a:lnTo>
                  <a:lnTo>
                    <a:pt x="96147" y="14133"/>
                  </a:lnTo>
                  <a:lnTo>
                    <a:pt x="55140" y="14133"/>
                  </a:lnTo>
                  <a:lnTo>
                    <a:pt x="55140" y="75245"/>
                  </a:lnTo>
                  <a:lnTo>
                    <a:pt x="58888" y="104374"/>
                  </a:lnTo>
                  <a:lnTo>
                    <a:pt x="68701" y="126728"/>
                  </a:lnTo>
                  <a:lnTo>
                    <a:pt x="82433" y="142849"/>
                  </a:lnTo>
                  <a:lnTo>
                    <a:pt x="97938" y="153278"/>
                  </a:lnTo>
                  <a:lnTo>
                    <a:pt x="97938" y="164226"/>
                  </a:lnTo>
                  <a:lnTo>
                    <a:pt x="81444" y="155045"/>
                  </a:lnTo>
                  <a:lnTo>
                    <a:pt x="67357" y="142429"/>
                  </a:lnTo>
                  <a:lnTo>
                    <a:pt x="56369" y="127275"/>
                  </a:lnTo>
                  <a:lnTo>
                    <a:pt x="49168" y="110479"/>
                  </a:lnTo>
                  <a:lnTo>
                    <a:pt x="41821" y="127443"/>
                  </a:lnTo>
                  <a:lnTo>
                    <a:pt x="30556" y="142728"/>
                  </a:lnTo>
                  <a:lnTo>
                    <a:pt x="16304" y="155325"/>
                  </a:lnTo>
                  <a:lnTo>
                    <a:pt x="0" y="164226"/>
                  </a:lnTo>
                  <a:lnTo>
                    <a:pt x="0" y="153278"/>
                  </a:lnTo>
                  <a:lnTo>
                    <a:pt x="15368" y="143101"/>
                  </a:lnTo>
                  <a:lnTo>
                    <a:pt x="29187" y="126952"/>
                  </a:lnTo>
                  <a:lnTo>
                    <a:pt x="39162" y="104458"/>
                  </a:lnTo>
                  <a:lnTo>
                    <a:pt x="42997" y="75245"/>
                  </a:lnTo>
                  <a:lnTo>
                    <a:pt x="42997" y="14133"/>
                  </a:lnTo>
                  <a:lnTo>
                    <a:pt x="1990" y="14133"/>
                  </a:lnTo>
                  <a:lnTo>
                    <a:pt x="1990" y="3384"/>
                  </a:lnTo>
                  <a:close/>
                </a:path>
                <a:path w="170814" h="176529">
                  <a:moveTo>
                    <a:pt x="141135" y="0"/>
                  </a:moveTo>
                  <a:lnTo>
                    <a:pt x="141135" y="75842"/>
                  </a:lnTo>
                  <a:lnTo>
                    <a:pt x="170796" y="75842"/>
                  </a:lnTo>
                  <a:lnTo>
                    <a:pt x="170796" y="86194"/>
                  </a:lnTo>
                  <a:lnTo>
                    <a:pt x="141135" y="86194"/>
                  </a:lnTo>
                  <a:lnTo>
                    <a:pt x="141135" y="176369"/>
                  </a:lnTo>
                  <a:lnTo>
                    <a:pt x="128992" y="176369"/>
                  </a:lnTo>
                  <a:lnTo>
                    <a:pt x="128992" y="0"/>
                  </a:lnTo>
                  <a:lnTo>
                    <a:pt x="141135" y="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2939876" y="3920281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4" h="176529">
                  <a:moveTo>
                    <a:pt x="96346" y="14133"/>
                  </a:moveTo>
                  <a:lnTo>
                    <a:pt x="2189" y="14133"/>
                  </a:lnTo>
                  <a:lnTo>
                    <a:pt x="2189" y="3384"/>
                  </a:lnTo>
                  <a:lnTo>
                    <a:pt x="96346" y="3384"/>
                  </a:lnTo>
                  <a:lnTo>
                    <a:pt x="96346" y="14133"/>
                  </a:lnTo>
                  <a:close/>
                </a:path>
                <a:path w="144144" h="176529">
                  <a:moveTo>
                    <a:pt x="0" y="164226"/>
                  </a:moveTo>
                  <a:lnTo>
                    <a:pt x="0" y="153278"/>
                  </a:lnTo>
                  <a:lnTo>
                    <a:pt x="15337" y="143101"/>
                  </a:lnTo>
                  <a:lnTo>
                    <a:pt x="29088" y="126952"/>
                  </a:lnTo>
                  <a:lnTo>
                    <a:pt x="36342" y="110479"/>
                  </a:lnTo>
                  <a:lnTo>
                    <a:pt x="39005" y="104374"/>
                  </a:lnTo>
                  <a:lnTo>
                    <a:pt x="42798" y="75245"/>
                  </a:lnTo>
                  <a:lnTo>
                    <a:pt x="42798" y="14133"/>
                  </a:lnTo>
                  <a:lnTo>
                    <a:pt x="54941" y="14133"/>
                  </a:lnTo>
                  <a:lnTo>
                    <a:pt x="54941" y="75245"/>
                  </a:lnTo>
                  <a:lnTo>
                    <a:pt x="58689" y="104374"/>
                  </a:lnTo>
                  <a:lnTo>
                    <a:pt x="61369" y="110479"/>
                  </a:lnTo>
                  <a:lnTo>
                    <a:pt x="48969" y="110479"/>
                  </a:lnTo>
                  <a:lnTo>
                    <a:pt x="41781" y="127275"/>
                  </a:lnTo>
                  <a:lnTo>
                    <a:pt x="41709" y="127443"/>
                  </a:lnTo>
                  <a:lnTo>
                    <a:pt x="30456" y="142728"/>
                  </a:lnTo>
                  <a:lnTo>
                    <a:pt x="16217" y="155325"/>
                  </a:lnTo>
                  <a:lnTo>
                    <a:pt x="0" y="164226"/>
                  </a:lnTo>
                  <a:close/>
                </a:path>
                <a:path w="144144" h="176529">
                  <a:moveTo>
                    <a:pt x="97739" y="164226"/>
                  </a:moveTo>
                  <a:lnTo>
                    <a:pt x="56320" y="127443"/>
                  </a:lnTo>
                  <a:lnTo>
                    <a:pt x="48969" y="110479"/>
                  </a:lnTo>
                  <a:lnTo>
                    <a:pt x="61369" y="110479"/>
                  </a:lnTo>
                  <a:lnTo>
                    <a:pt x="68502" y="126728"/>
                  </a:lnTo>
                  <a:lnTo>
                    <a:pt x="82131" y="142728"/>
                  </a:lnTo>
                  <a:lnTo>
                    <a:pt x="82609" y="143101"/>
                  </a:lnTo>
                  <a:lnTo>
                    <a:pt x="97739" y="153278"/>
                  </a:lnTo>
                  <a:lnTo>
                    <a:pt x="97739" y="164226"/>
                  </a:lnTo>
                  <a:close/>
                </a:path>
                <a:path w="144144" h="176529">
                  <a:moveTo>
                    <a:pt x="143524" y="176170"/>
                  </a:moveTo>
                  <a:lnTo>
                    <a:pt x="131381" y="176170"/>
                  </a:lnTo>
                  <a:lnTo>
                    <a:pt x="131381" y="0"/>
                  </a:lnTo>
                  <a:lnTo>
                    <a:pt x="143524" y="0"/>
                  </a:lnTo>
                  <a:lnTo>
                    <a:pt x="143524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2939875" y="3920281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4" h="176529">
                  <a:moveTo>
                    <a:pt x="2189" y="3384"/>
                  </a:moveTo>
                  <a:lnTo>
                    <a:pt x="96346" y="3384"/>
                  </a:lnTo>
                  <a:lnTo>
                    <a:pt x="96346" y="14133"/>
                  </a:lnTo>
                  <a:lnTo>
                    <a:pt x="54941" y="14133"/>
                  </a:lnTo>
                  <a:lnTo>
                    <a:pt x="54941" y="75245"/>
                  </a:lnTo>
                  <a:lnTo>
                    <a:pt x="58689" y="104374"/>
                  </a:lnTo>
                  <a:lnTo>
                    <a:pt x="68502" y="126728"/>
                  </a:lnTo>
                  <a:lnTo>
                    <a:pt x="82234" y="142849"/>
                  </a:lnTo>
                  <a:lnTo>
                    <a:pt x="97739" y="153278"/>
                  </a:lnTo>
                  <a:lnTo>
                    <a:pt x="97739" y="164226"/>
                  </a:lnTo>
                  <a:lnTo>
                    <a:pt x="81329" y="155045"/>
                  </a:lnTo>
                  <a:lnTo>
                    <a:pt x="67233" y="142429"/>
                  </a:lnTo>
                  <a:lnTo>
                    <a:pt x="56197" y="127275"/>
                  </a:lnTo>
                  <a:lnTo>
                    <a:pt x="48969" y="110479"/>
                  </a:lnTo>
                  <a:lnTo>
                    <a:pt x="41709" y="127443"/>
                  </a:lnTo>
                  <a:lnTo>
                    <a:pt x="30456" y="142728"/>
                  </a:lnTo>
                  <a:lnTo>
                    <a:pt x="16217" y="155325"/>
                  </a:lnTo>
                  <a:lnTo>
                    <a:pt x="0" y="164226"/>
                  </a:lnTo>
                  <a:lnTo>
                    <a:pt x="0" y="153278"/>
                  </a:lnTo>
                  <a:lnTo>
                    <a:pt x="15337" y="143101"/>
                  </a:lnTo>
                  <a:lnTo>
                    <a:pt x="29088" y="126952"/>
                  </a:lnTo>
                  <a:lnTo>
                    <a:pt x="38994" y="104458"/>
                  </a:lnTo>
                  <a:lnTo>
                    <a:pt x="42798" y="75245"/>
                  </a:lnTo>
                  <a:lnTo>
                    <a:pt x="42798" y="14133"/>
                  </a:lnTo>
                  <a:lnTo>
                    <a:pt x="2189" y="14133"/>
                  </a:lnTo>
                  <a:lnTo>
                    <a:pt x="2189" y="3384"/>
                  </a:lnTo>
                  <a:close/>
                </a:path>
                <a:path w="144144" h="176529">
                  <a:moveTo>
                    <a:pt x="131381" y="176170"/>
                  </a:moveTo>
                  <a:lnTo>
                    <a:pt x="131381" y="0"/>
                  </a:lnTo>
                  <a:lnTo>
                    <a:pt x="143524" y="0"/>
                  </a:lnTo>
                  <a:lnTo>
                    <a:pt x="143524" y="176170"/>
                  </a:lnTo>
                  <a:lnTo>
                    <a:pt x="131381" y="17617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3126796" y="3919285"/>
              <a:ext cx="152400" cy="179705"/>
            </a:xfrm>
            <a:custGeom>
              <a:avLst/>
              <a:gdLst/>
              <a:ahLst/>
              <a:cxnLst/>
              <a:rect l="l" t="t" r="r" b="b"/>
              <a:pathLst>
                <a:path w="152400" h="179704">
                  <a:moveTo>
                    <a:pt x="54742" y="62903"/>
                  </a:moveTo>
                  <a:lnTo>
                    <a:pt x="12142" y="48571"/>
                  </a:lnTo>
                  <a:lnTo>
                    <a:pt x="7763" y="41206"/>
                  </a:lnTo>
                  <a:lnTo>
                    <a:pt x="7763" y="21697"/>
                  </a:lnTo>
                  <a:lnTo>
                    <a:pt x="44412" y="566"/>
                  </a:lnTo>
                  <a:lnTo>
                    <a:pt x="54742" y="0"/>
                  </a:lnTo>
                  <a:lnTo>
                    <a:pt x="64956" y="566"/>
                  </a:lnTo>
                  <a:lnTo>
                    <a:pt x="74499" y="2289"/>
                  </a:lnTo>
                  <a:lnTo>
                    <a:pt x="83071" y="5206"/>
                  </a:lnTo>
                  <a:lnTo>
                    <a:pt x="90374" y="9355"/>
                  </a:lnTo>
                  <a:lnTo>
                    <a:pt x="90931" y="9754"/>
                  </a:lnTo>
                  <a:lnTo>
                    <a:pt x="54742" y="9754"/>
                  </a:lnTo>
                  <a:lnTo>
                    <a:pt x="46527" y="10198"/>
                  </a:lnTo>
                  <a:lnTo>
                    <a:pt x="19508" y="25280"/>
                  </a:lnTo>
                  <a:lnTo>
                    <a:pt x="19508" y="37622"/>
                  </a:lnTo>
                  <a:lnTo>
                    <a:pt x="54742" y="52950"/>
                  </a:lnTo>
                  <a:lnTo>
                    <a:pt x="90955" y="52950"/>
                  </a:lnTo>
                  <a:lnTo>
                    <a:pt x="90374" y="53348"/>
                  </a:lnTo>
                  <a:lnTo>
                    <a:pt x="83071" y="57613"/>
                  </a:lnTo>
                  <a:lnTo>
                    <a:pt x="74499" y="60589"/>
                  </a:lnTo>
                  <a:lnTo>
                    <a:pt x="64956" y="62334"/>
                  </a:lnTo>
                  <a:lnTo>
                    <a:pt x="54742" y="62903"/>
                  </a:lnTo>
                  <a:close/>
                </a:path>
                <a:path w="152400" h="179704">
                  <a:moveTo>
                    <a:pt x="148500" y="136159"/>
                  </a:moveTo>
                  <a:lnTo>
                    <a:pt x="136358" y="136159"/>
                  </a:lnTo>
                  <a:lnTo>
                    <a:pt x="136358" y="117646"/>
                  </a:lnTo>
                  <a:lnTo>
                    <a:pt x="94355" y="117646"/>
                  </a:lnTo>
                  <a:lnTo>
                    <a:pt x="94355" y="107892"/>
                  </a:lnTo>
                  <a:lnTo>
                    <a:pt x="136358" y="107892"/>
                  </a:lnTo>
                  <a:lnTo>
                    <a:pt x="136358" y="995"/>
                  </a:lnTo>
                  <a:lnTo>
                    <a:pt x="148500" y="995"/>
                  </a:lnTo>
                  <a:lnTo>
                    <a:pt x="148500" y="136159"/>
                  </a:lnTo>
                  <a:close/>
                </a:path>
                <a:path w="152400" h="179704">
                  <a:moveTo>
                    <a:pt x="90955" y="52950"/>
                  </a:moveTo>
                  <a:lnTo>
                    <a:pt x="54742" y="52950"/>
                  </a:lnTo>
                  <a:lnTo>
                    <a:pt x="62757" y="52533"/>
                  </a:lnTo>
                  <a:lnTo>
                    <a:pt x="70194" y="51258"/>
                  </a:lnTo>
                  <a:lnTo>
                    <a:pt x="76772" y="49087"/>
                  </a:lnTo>
                  <a:lnTo>
                    <a:pt x="82213" y="45983"/>
                  </a:lnTo>
                  <a:lnTo>
                    <a:pt x="86990" y="42798"/>
                  </a:lnTo>
                  <a:lnTo>
                    <a:pt x="89777" y="37622"/>
                  </a:lnTo>
                  <a:lnTo>
                    <a:pt x="89777" y="25280"/>
                  </a:lnTo>
                  <a:lnTo>
                    <a:pt x="54742" y="9754"/>
                  </a:lnTo>
                  <a:lnTo>
                    <a:pt x="90931" y="9754"/>
                  </a:lnTo>
                  <a:lnTo>
                    <a:pt x="97341" y="14332"/>
                  </a:lnTo>
                  <a:lnTo>
                    <a:pt x="101522" y="21697"/>
                  </a:lnTo>
                  <a:lnTo>
                    <a:pt x="101522" y="41206"/>
                  </a:lnTo>
                  <a:lnTo>
                    <a:pt x="97341" y="48571"/>
                  </a:lnTo>
                  <a:lnTo>
                    <a:pt x="90955" y="52950"/>
                  </a:lnTo>
                  <a:close/>
                </a:path>
                <a:path w="152400" h="179704">
                  <a:moveTo>
                    <a:pt x="73454" y="89578"/>
                  </a:moveTo>
                  <a:lnTo>
                    <a:pt x="0" y="89578"/>
                  </a:lnTo>
                  <a:lnTo>
                    <a:pt x="0" y="79426"/>
                  </a:lnTo>
                  <a:lnTo>
                    <a:pt x="72060" y="79426"/>
                  </a:lnTo>
                  <a:lnTo>
                    <a:pt x="85146" y="79171"/>
                  </a:lnTo>
                  <a:lnTo>
                    <a:pt x="97764" y="78281"/>
                  </a:lnTo>
                  <a:lnTo>
                    <a:pt x="109375" y="76570"/>
                  </a:lnTo>
                  <a:lnTo>
                    <a:pt x="119437" y="73852"/>
                  </a:lnTo>
                  <a:lnTo>
                    <a:pt x="119437" y="83606"/>
                  </a:lnTo>
                  <a:lnTo>
                    <a:pt x="110041" y="86723"/>
                  </a:lnTo>
                  <a:lnTo>
                    <a:pt x="98909" y="88533"/>
                  </a:lnTo>
                  <a:lnTo>
                    <a:pt x="86545" y="89373"/>
                  </a:lnTo>
                  <a:lnTo>
                    <a:pt x="73454" y="89578"/>
                  </a:lnTo>
                  <a:close/>
                </a:path>
                <a:path w="152400" h="179704">
                  <a:moveTo>
                    <a:pt x="52353" y="125807"/>
                  </a:moveTo>
                  <a:lnTo>
                    <a:pt x="40210" y="125807"/>
                  </a:lnTo>
                  <a:lnTo>
                    <a:pt x="40210" y="89578"/>
                  </a:lnTo>
                  <a:lnTo>
                    <a:pt x="52353" y="89578"/>
                  </a:lnTo>
                  <a:lnTo>
                    <a:pt x="52353" y="125807"/>
                  </a:lnTo>
                  <a:close/>
                </a:path>
                <a:path w="152400" h="179704">
                  <a:moveTo>
                    <a:pt x="152084" y="179156"/>
                  </a:moveTo>
                  <a:lnTo>
                    <a:pt x="18114" y="179156"/>
                  </a:lnTo>
                  <a:lnTo>
                    <a:pt x="18114" y="132177"/>
                  </a:lnTo>
                  <a:lnTo>
                    <a:pt x="30257" y="132177"/>
                  </a:lnTo>
                  <a:lnTo>
                    <a:pt x="30257" y="168805"/>
                  </a:lnTo>
                  <a:lnTo>
                    <a:pt x="152084" y="168805"/>
                  </a:lnTo>
                  <a:lnTo>
                    <a:pt x="152084" y="17915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3126796" y="3919285"/>
              <a:ext cx="152400" cy="179705"/>
            </a:xfrm>
            <a:custGeom>
              <a:avLst/>
              <a:gdLst/>
              <a:ahLst/>
              <a:cxnLst/>
              <a:rect l="l" t="t" r="r" b="b"/>
              <a:pathLst>
                <a:path w="152400" h="179704">
                  <a:moveTo>
                    <a:pt x="7763" y="31451"/>
                  </a:moveTo>
                  <a:lnTo>
                    <a:pt x="7763" y="21697"/>
                  </a:lnTo>
                  <a:lnTo>
                    <a:pt x="12142" y="14332"/>
                  </a:lnTo>
                  <a:lnTo>
                    <a:pt x="54742" y="0"/>
                  </a:lnTo>
                  <a:lnTo>
                    <a:pt x="64956" y="566"/>
                  </a:lnTo>
                  <a:lnTo>
                    <a:pt x="101522" y="21697"/>
                  </a:lnTo>
                  <a:lnTo>
                    <a:pt x="101522" y="31451"/>
                  </a:lnTo>
                  <a:lnTo>
                    <a:pt x="101522" y="41206"/>
                  </a:lnTo>
                  <a:lnTo>
                    <a:pt x="64956" y="62334"/>
                  </a:lnTo>
                  <a:lnTo>
                    <a:pt x="54742" y="62903"/>
                  </a:lnTo>
                  <a:lnTo>
                    <a:pt x="44412" y="62334"/>
                  </a:lnTo>
                  <a:lnTo>
                    <a:pt x="7763" y="41206"/>
                  </a:lnTo>
                  <a:lnTo>
                    <a:pt x="7763" y="31451"/>
                  </a:lnTo>
                  <a:close/>
                </a:path>
                <a:path w="152400" h="179704">
                  <a:moveTo>
                    <a:pt x="19508" y="31451"/>
                  </a:moveTo>
                  <a:lnTo>
                    <a:pt x="19508" y="37622"/>
                  </a:lnTo>
                  <a:lnTo>
                    <a:pt x="22295" y="42798"/>
                  </a:lnTo>
                  <a:lnTo>
                    <a:pt x="54742" y="52950"/>
                  </a:lnTo>
                  <a:lnTo>
                    <a:pt x="62757" y="52533"/>
                  </a:lnTo>
                  <a:lnTo>
                    <a:pt x="89777" y="37622"/>
                  </a:lnTo>
                  <a:lnTo>
                    <a:pt x="89777" y="31451"/>
                  </a:lnTo>
                  <a:lnTo>
                    <a:pt x="89777" y="25280"/>
                  </a:lnTo>
                  <a:lnTo>
                    <a:pt x="54742" y="9754"/>
                  </a:lnTo>
                  <a:lnTo>
                    <a:pt x="46527" y="10198"/>
                  </a:lnTo>
                  <a:lnTo>
                    <a:pt x="19508" y="25280"/>
                  </a:lnTo>
                  <a:lnTo>
                    <a:pt x="19508" y="31451"/>
                  </a:lnTo>
                  <a:close/>
                </a:path>
                <a:path w="152400" h="179704">
                  <a:moveTo>
                    <a:pt x="148500" y="136159"/>
                  </a:moveTo>
                  <a:lnTo>
                    <a:pt x="136358" y="136159"/>
                  </a:lnTo>
                  <a:lnTo>
                    <a:pt x="136358" y="117646"/>
                  </a:lnTo>
                  <a:lnTo>
                    <a:pt x="94355" y="117646"/>
                  </a:lnTo>
                  <a:lnTo>
                    <a:pt x="94355" y="107892"/>
                  </a:lnTo>
                  <a:lnTo>
                    <a:pt x="136358" y="107892"/>
                  </a:lnTo>
                  <a:lnTo>
                    <a:pt x="136358" y="995"/>
                  </a:lnTo>
                  <a:lnTo>
                    <a:pt x="148500" y="995"/>
                  </a:lnTo>
                  <a:lnTo>
                    <a:pt x="148500" y="136159"/>
                  </a:lnTo>
                  <a:close/>
                </a:path>
                <a:path w="152400" h="179704">
                  <a:moveTo>
                    <a:pt x="73454" y="89578"/>
                  </a:moveTo>
                  <a:lnTo>
                    <a:pt x="52353" y="89578"/>
                  </a:lnTo>
                  <a:lnTo>
                    <a:pt x="52353" y="125807"/>
                  </a:lnTo>
                  <a:lnTo>
                    <a:pt x="40210" y="125807"/>
                  </a:lnTo>
                  <a:lnTo>
                    <a:pt x="40210" y="89578"/>
                  </a:lnTo>
                  <a:lnTo>
                    <a:pt x="0" y="89578"/>
                  </a:lnTo>
                  <a:lnTo>
                    <a:pt x="0" y="79426"/>
                  </a:lnTo>
                  <a:lnTo>
                    <a:pt x="72060" y="79426"/>
                  </a:lnTo>
                  <a:lnTo>
                    <a:pt x="85146" y="79171"/>
                  </a:lnTo>
                  <a:lnTo>
                    <a:pt x="97764" y="78281"/>
                  </a:lnTo>
                  <a:lnTo>
                    <a:pt x="109375" y="76570"/>
                  </a:lnTo>
                  <a:lnTo>
                    <a:pt x="119437" y="73852"/>
                  </a:lnTo>
                  <a:lnTo>
                    <a:pt x="119437" y="83606"/>
                  </a:lnTo>
                  <a:lnTo>
                    <a:pt x="110041" y="86723"/>
                  </a:lnTo>
                  <a:lnTo>
                    <a:pt x="98909" y="88533"/>
                  </a:lnTo>
                  <a:lnTo>
                    <a:pt x="86545" y="89373"/>
                  </a:lnTo>
                  <a:lnTo>
                    <a:pt x="73454" y="89578"/>
                  </a:lnTo>
                  <a:close/>
                </a:path>
                <a:path w="152400" h="179704">
                  <a:moveTo>
                    <a:pt x="152084" y="179156"/>
                  </a:moveTo>
                  <a:lnTo>
                    <a:pt x="18114" y="179156"/>
                  </a:lnTo>
                  <a:lnTo>
                    <a:pt x="18114" y="132177"/>
                  </a:lnTo>
                  <a:lnTo>
                    <a:pt x="30257" y="132177"/>
                  </a:lnTo>
                  <a:lnTo>
                    <a:pt x="30257" y="168805"/>
                  </a:lnTo>
                  <a:lnTo>
                    <a:pt x="152084" y="168805"/>
                  </a:lnTo>
                  <a:lnTo>
                    <a:pt x="152084" y="17915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3318493" y="3922670"/>
              <a:ext cx="159385" cy="179705"/>
            </a:xfrm>
            <a:custGeom>
              <a:avLst/>
              <a:gdLst/>
              <a:ahLst/>
              <a:cxnLst/>
              <a:rect l="l" t="t" r="r" b="b"/>
              <a:pathLst>
                <a:path w="159385" h="179704">
                  <a:moveTo>
                    <a:pt x="146709" y="10351"/>
                  </a:moveTo>
                  <a:lnTo>
                    <a:pt x="12341" y="10351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close/>
                </a:path>
                <a:path w="159385" h="179704">
                  <a:moveTo>
                    <a:pt x="9355" y="60913"/>
                  </a:moveTo>
                  <a:lnTo>
                    <a:pt x="9355" y="49964"/>
                  </a:lnTo>
                  <a:lnTo>
                    <a:pt x="30761" y="46627"/>
                  </a:lnTo>
                  <a:lnTo>
                    <a:pt x="51457" y="39090"/>
                  </a:lnTo>
                  <a:lnTo>
                    <a:pt x="67090" y="27906"/>
                  </a:lnTo>
                  <a:lnTo>
                    <a:pt x="73255" y="13735"/>
                  </a:lnTo>
                  <a:lnTo>
                    <a:pt x="73255" y="10351"/>
                  </a:lnTo>
                  <a:lnTo>
                    <a:pt x="85398" y="10351"/>
                  </a:lnTo>
                  <a:lnTo>
                    <a:pt x="85398" y="13735"/>
                  </a:lnTo>
                  <a:lnTo>
                    <a:pt x="91516" y="27906"/>
                  </a:lnTo>
                  <a:lnTo>
                    <a:pt x="94842" y="30257"/>
                  </a:lnTo>
                  <a:lnTo>
                    <a:pt x="79426" y="30257"/>
                  </a:lnTo>
                  <a:lnTo>
                    <a:pt x="67413" y="41821"/>
                  </a:lnTo>
                  <a:lnTo>
                    <a:pt x="50362" y="51109"/>
                  </a:lnTo>
                  <a:lnTo>
                    <a:pt x="30326" y="57634"/>
                  </a:lnTo>
                  <a:lnTo>
                    <a:pt x="9355" y="60913"/>
                  </a:lnTo>
                  <a:close/>
                </a:path>
                <a:path w="159385" h="179704">
                  <a:moveTo>
                    <a:pt x="149098" y="60913"/>
                  </a:moveTo>
                  <a:lnTo>
                    <a:pt x="128050" y="57355"/>
                  </a:lnTo>
                  <a:lnTo>
                    <a:pt x="108066" y="50810"/>
                  </a:lnTo>
                  <a:lnTo>
                    <a:pt x="91180" y="41653"/>
                  </a:lnTo>
                  <a:lnTo>
                    <a:pt x="79426" y="30257"/>
                  </a:lnTo>
                  <a:lnTo>
                    <a:pt x="94842" y="30257"/>
                  </a:lnTo>
                  <a:lnTo>
                    <a:pt x="107021" y="38867"/>
                  </a:lnTo>
                  <a:lnTo>
                    <a:pt x="127639" y="46319"/>
                  </a:lnTo>
                  <a:lnTo>
                    <a:pt x="149098" y="49964"/>
                  </a:lnTo>
                  <a:lnTo>
                    <a:pt x="149098" y="60913"/>
                  </a:lnTo>
                  <a:close/>
                </a:path>
                <a:path w="159385" h="179704">
                  <a:moveTo>
                    <a:pt x="159051" y="92564"/>
                  </a:moveTo>
                  <a:lnTo>
                    <a:pt x="0" y="92564"/>
                  </a:lnTo>
                  <a:lnTo>
                    <a:pt x="0" y="82013"/>
                  </a:lnTo>
                  <a:lnTo>
                    <a:pt x="159051" y="82013"/>
                  </a:lnTo>
                  <a:lnTo>
                    <a:pt x="159051" y="92564"/>
                  </a:lnTo>
                  <a:close/>
                </a:path>
                <a:path w="159385" h="179704">
                  <a:moveTo>
                    <a:pt x="79824" y="179554"/>
                  </a:moveTo>
                  <a:lnTo>
                    <a:pt x="31703" y="173760"/>
                  </a:lnTo>
                  <a:lnTo>
                    <a:pt x="8957" y="139543"/>
                  </a:lnTo>
                  <a:lnTo>
                    <a:pt x="12939" y="132575"/>
                  </a:lnTo>
                  <a:lnTo>
                    <a:pt x="56767" y="117692"/>
                  </a:lnTo>
                  <a:lnTo>
                    <a:pt x="73255" y="116650"/>
                  </a:lnTo>
                  <a:lnTo>
                    <a:pt x="73255" y="92564"/>
                  </a:lnTo>
                  <a:lnTo>
                    <a:pt x="85398" y="92564"/>
                  </a:lnTo>
                  <a:lnTo>
                    <a:pt x="85398" y="116650"/>
                  </a:lnTo>
                  <a:lnTo>
                    <a:pt x="102262" y="117692"/>
                  </a:lnTo>
                  <a:lnTo>
                    <a:pt x="116700" y="119910"/>
                  </a:lnTo>
                  <a:lnTo>
                    <a:pt x="128675" y="123285"/>
                  </a:lnTo>
                  <a:lnTo>
                    <a:pt x="137313" y="127400"/>
                  </a:lnTo>
                  <a:lnTo>
                    <a:pt x="79824" y="127400"/>
                  </a:lnTo>
                  <a:lnTo>
                    <a:pt x="62673" y="127953"/>
                  </a:lnTo>
                  <a:lnTo>
                    <a:pt x="23489" y="139543"/>
                  </a:lnTo>
                  <a:lnTo>
                    <a:pt x="21100" y="143524"/>
                  </a:lnTo>
                  <a:lnTo>
                    <a:pt x="21100" y="153079"/>
                  </a:lnTo>
                  <a:lnTo>
                    <a:pt x="62673" y="168643"/>
                  </a:lnTo>
                  <a:lnTo>
                    <a:pt x="79824" y="169203"/>
                  </a:lnTo>
                  <a:lnTo>
                    <a:pt x="137719" y="169203"/>
                  </a:lnTo>
                  <a:lnTo>
                    <a:pt x="127860" y="173760"/>
                  </a:lnTo>
                  <a:lnTo>
                    <a:pt x="114660" y="177041"/>
                  </a:lnTo>
                  <a:lnTo>
                    <a:pt x="98623" y="178942"/>
                  </a:lnTo>
                  <a:lnTo>
                    <a:pt x="79824" y="179554"/>
                  </a:lnTo>
                  <a:close/>
                </a:path>
                <a:path w="159385" h="179704">
                  <a:moveTo>
                    <a:pt x="137719" y="169203"/>
                  </a:moveTo>
                  <a:lnTo>
                    <a:pt x="79824" y="169203"/>
                  </a:lnTo>
                  <a:lnTo>
                    <a:pt x="96974" y="168643"/>
                  </a:lnTo>
                  <a:lnTo>
                    <a:pt x="111325" y="166964"/>
                  </a:lnTo>
                  <a:lnTo>
                    <a:pt x="122765" y="164164"/>
                  </a:lnTo>
                  <a:lnTo>
                    <a:pt x="131182" y="160245"/>
                  </a:lnTo>
                  <a:lnTo>
                    <a:pt x="136358" y="157259"/>
                  </a:lnTo>
                  <a:lnTo>
                    <a:pt x="138547" y="153079"/>
                  </a:lnTo>
                  <a:lnTo>
                    <a:pt x="138547" y="143524"/>
                  </a:lnTo>
                  <a:lnTo>
                    <a:pt x="96974" y="127953"/>
                  </a:lnTo>
                  <a:lnTo>
                    <a:pt x="79824" y="127400"/>
                  </a:lnTo>
                  <a:lnTo>
                    <a:pt x="137313" y="127400"/>
                  </a:lnTo>
                  <a:lnTo>
                    <a:pt x="138149" y="127798"/>
                  </a:lnTo>
                  <a:lnTo>
                    <a:pt x="146510" y="132575"/>
                  </a:lnTo>
                  <a:lnTo>
                    <a:pt x="150690" y="139543"/>
                  </a:lnTo>
                  <a:lnTo>
                    <a:pt x="150571" y="157259"/>
                  </a:lnTo>
                  <a:lnTo>
                    <a:pt x="146510" y="164027"/>
                  </a:lnTo>
                  <a:lnTo>
                    <a:pt x="138149" y="169004"/>
                  </a:lnTo>
                  <a:lnTo>
                    <a:pt x="137719" y="169203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3318493" y="3922670"/>
              <a:ext cx="159385" cy="179705"/>
            </a:xfrm>
            <a:custGeom>
              <a:avLst/>
              <a:gdLst/>
              <a:ahLst/>
              <a:cxnLst/>
              <a:rect l="l" t="t" r="r" b="b"/>
              <a:pathLst>
                <a:path w="159385" h="179704">
                  <a:moveTo>
                    <a:pt x="12341" y="10351"/>
                  </a:move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lnTo>
                    <a:pt x="85398" y="10351"/>
                  </a:lnTo>
                  <a:lnTo>
                    <a:pt x="85398" y="13735"/>
                  </a:lnTo>
                  <a:lnTo>
                    <a:pt x="91516" y="27906"/>
                  </a:lnTo>
                  <a:lnTo>
                    <a:pt x="107021" y="38867"/>
                  </a:lnTo>
                  <a:lnTo>
                    <a:pt x="127639" y="46319"/>
                  </a:lnTo>
                  <a:lnTo>
                    <a:pt x="149098" y="49964"/>
                  </a:lnTo>
                  <a:lnTo>
                    <a:pt x="149098" y="60913"/>
                  </a:lnTo>
                  <a:lnTo>
                    <a:pt x="128050" y="57355"/>
                  </a:lnTo>
                  <a:lnTo>
                    <a:pt x="108066" y="50810"/>
                  </a:lnTo>
                  <a:lnTo>
                    <a:pt x="91180" y="41653"/>
                  </a:lnTo>
                  <a:lnTo>
                    <a:pt x="79426" y="30257"/>
                  </a:lnTo>
                  <a:lnTo>
                    <a:pt x="67413" y="41821"/>
                  </a:lnTo>
                  <a:lnTo>
                    <a:pt x="50362" y="51109"/>
                  </a:lnTo>
                  <a:lnTo>
                    <a:pt x="30326" y="57634"/>
                  </a:lnTo>
                  <a:lnTo>
                    <a:pt x="9355" y="60913"/>
                  </a:lnTo>
                  <a:lnTo>
                    <a:pt x="9355" y="49964"/>
                  </a:lnTo>
                  <a:lnTo>
                    <a:pt x="30761" y="46627"/>
                  </a:lnTo>
                  <a:lnTo>
                    <a:pt x="51457" y="39090"/>
                  </a:lnTo>
                  <a:lnTo>
                    <a:pt x="67078" y="27934"/>
                  </a:lnTo>
                  <a:lnTo>
                    <a:pt x="73255" y="13735"/>
                  </a:lnTo>
                  <a:lnTo>
                    <a:pt x="73255" y="10351"/>
                  </a:lnTo>
                  <a:lnTo>
                    <a:pt x="12341" y="10351"/>
                  </a:lnTo>
                  <a:close/>
                </a:path>
                <a:path w="159385" h="179704">
                  <a:moveTo>
                    <a:pt x="0" y="92564"/>
                  </a:moveTo>
                  <a:lnTo>
                    <a:pt x="0" y="82013"/>
                  </a:lnTo>
                  <a:lnTo>
                    <a:pt x="159051" y="82013"/>
                  </a:lnTo>
                  <a:lnTo>
                    <a:pt x="159051" y="92564"/>
                  </a:lnTo>
                  <a:lnTo>
                    <a:pt x="85398" y="92564"/>
                  </a:lnTo>
                  <a:lnTo>
                    <a:pt x="85398" y="116650"/>
                  </a:lnTo>
                  <a:lnTo>
                    <a:pt x="128675" y="123285"/>
                  </a:lnTo>
                  <a:lnTo>
                    <a:pt x="150690" y="139543"/>
                  </a:lnTo>
                  <a:lnTo>
                    <a:pt x="150690" y="148301"/>
                  </a:lnTo>
                  <a:lnTo>
                    <a:pt x="150690" y="157060"/>
                  </a:lnTo>
                  <a:lnTo>
                    <a:pt x="114660" y="177041"/>
                  </a:lnTo>
                  <a:lnTo>
                    <a:pt x="79824" y="179554"/>
                  </a:lnTo>
                  <a:lnTo>
                    <a:pt x="61022" y="178942"/>
                  </a:lnTo>
                  <a:lnTo>
                    <a:pt x="21299" y="169004"/>
                  </a:lnTo>
                  <a:lnTo>
                    <a:pt x="8957" y="157060"/>
                  </a:lnTo>
                  <a:lnTo>
                    <a:pt x="8957" y="148301"/>
                  </a:lnTo>
                  <a:lnTo>
                    <a:pt x="8957" y="139543"/>
                  </a:lnTo>
                  <a:lnTo>
                    <a:pt x="42574" y="119910"/>
                  </a:lnTo>
                  <a:lnTo>
                    <a:pt x="73255" y="116650"/>
                  </a:lnTo>
                  <a:lnTo>
                    <a:pt x="73255" y="92564"/>
                  </a:lnTo>
                  <a:lnTo>
                    <a:pt x="0" y="92564"/>
                  </a:lnTo>
                  <a:close/>
                </a:path>
                <a:path w="159385" h="179704">
                  <a:moveTo>
                    <a:pt x="21100" y="148301"/>
                  </a:moveTo>
                  <a:lnTo>
                    <a:pt x="21100" y="153079"/>
                  </a:lnTo>
                  <a:lnTo>
                    <a:pt x="23489" y="157259"/>
                  </a:lnTo>
                  <a:lnTo>
                    <a:pt x="62673" y="168643"/>
                  </a:lnTo>
                  <a:lnTo>
                    <a:pt x="79824" y="169203"/>
                  </a:lnTo>
                  <a:lnTo>
                    <a:pt x="96974" y="168643"/>
                  </a:lnTo>
                  <a:lnTo>
                    <a:pt x="136358" y="157259"/>
                  </a:lnTo>
                  <a:lnTo>
                    <a:pt x="138547" y="153079"/>
                  </a:lnTo>
                  <a:lnTo>
                    <a:pt x="138547" y="148301"/>
                  </a:lnTo>
                  <a:lnTo>
                    <a:pt x="138547" y="143524"/>
                  </a:lnTo>
                  <a:lnTo>
                    <a:pt x="96974" y="127953"/>
                  </a:lnTo>
                  <a:lnTo>
                    <a:pt x="79824" y="127400"/>
                  </a:lnTo>
                  <a:lnTo>
                    <a:pt x="62673" y="127953"/>
                  </a:lnTo>
                  <a:lnTo>
                    <a:pt x="23489" y="139543"/>
                  </a:lnTo>
                  <a:lnTo>
                    <a:pt x="21100" y="143524"/>
                  </a:lnTo>
                  <a:lnTo>
                    <a:pt x="21100" y="148301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3510988" y="3919285"/>
              <a:ext cx="169545" cy="182245"/>
            </a:xfrm>
            <a:custGeom>
              <a:avLst/>
              <a:gdLst/>
              <a:ahLst/>
              <a:cxnLst/>
              <a:rect l="l" t="t" r="r" b="b"/>
              <a:pathLst>
                <a:path w="169545" h="182245">
                  <a:moveTo>
                    <a:pt x="45585" y="90374"/>
                  </a:moveTo>
                  <a:lnTo>
                    <a:pt x="7978" y="73233"/>
                  </a:lnTo>
                  <a:lnTo>
                    <a:pt x="0" y="44988"/>
                  </a:lnTo>
                  <a:lnTo>
                    <a:pt x="917" y="34316"/>
                  </a:lnTo>
                  <a:lnTo>
                    <a:pt x="27744" y="2662"/>
                  </a:lnTo>
                  <a:lnTo>
                    <a:pt x="45585" y="0"/>
                  </a:lnTo>
                  <a:lnTo>
                    <a:pt x="54785" y="668"/>
                  </a:lnTo>
                  <a:lnTo>
                    <a:pt x="63202" y="2662"/>
                  </a:lnTo>
                  <a:lnTo>
                    <a:pt x="70723" y="5962"/>
                  </a:lnTo>
                  <a:lnTo>
                    <a:pt x="77236" y="10550"/>
                  </a:lnTo>
                  <a:lnTo>
                    <a:pt x="35632" y="10550"/>
                  </a:lnTo>
                  <a:lnTo>
                    <a:pt x="27470" y="13337"/>
                  </a:lnTo>
                  <a:lnTo>
                    <a:pt x="11943" y="44988"/>
                  </a:lnTo>
                  <a:lnTo>
                    <a:pt x="12600" y="53040"/>
                  </a:lnTo>
                  <a:lnTo>
                    <a:pt x="35632" y="79824"/>
                  </a:lnTo>
                  <a:lnTo>
                    <a:pt x="77236" y="79824"/>
                  </a:lnTo>
                  <a:lnTo>
                    <a:pt x="70723" y="84328"/>
                  </a:lnTo>
                  <a:lnTo>
                    <a:pt x="63202" y="87637"/>
                  </a:lnTo>
                  <a:lnTo>
                    <a:pt x="54785" y="89677"/>
                  </a:lnTo>
                  <a:lnTo>
                    <a:pt x="45585" y="90374"/>
                  </a:lnTo>
                  <a:close/>
                </a:path>
                <a:path w="169545" h="182245">
                  <a:moveTo>
                    <a:pt x="77236" y="79824"/>
                  </a:moveTo>
                  <a:lnTo>
                    <a:pt x="55140" y="79824"/>
                  </a:lnTo>
                  <a:lnTo>
                    <a:pt x="63501" y="76639"/>
                  </a:lnTo>
                  <a:lnTo>
                    <a:pt x="69273" y="71264"/>
                  </a:lnTo>
                  <a:lnTo>
                    <a:pt x="73485" y="66235"/>
                  </a:lnTo>
                  <a:lnTo>
                    <a:pt x="76539" y="60141"/>
                  </a:lnTo>
                  <a:lnTo>
                    <a:pt x="78399" y="53040"/>
                  </a:lnTo>
                  <a:lnTo>
                    <a:pt x="79028" y="44988"/>
                  </a:lnTo>
                  <a:lnTo>
                    <a:pt x="78399" y="37165"/>
                  </a:lnTo>
                  <a:lnTo>
                    <a:pt x="55140" y="10550"/>
                  </a:lnTo>
                  <a:lnTo>
                    <a:pt x="77236" y="10550"/>
                  </a:lnTo>
                  <a:lnTo>
                    <a:pt x="83161" y="17078"/>
                  </a:lnTo>
                  <a:lnTo>
                    <a:pt x="87463" y="25007"/>
                  </a:lnTo>
                  <a:lnTo>
                    <a:pt x="90085" y="34316"/>
                  </a:lnTo>
                  <a:lnTo>
                    <a:pt x="90971" y="44988"/>
                  </a:lnTo>
                  <a:lnTo>
                    <a:pt x="90085" y="55722"/>
                  </a:lnTo>
                  <a:lnTo>
                    <a:pt x="87463" y="65168"/>
                  </a:lnTo>
                  <a:lnTo>
                    <a:pt x="83161" y="73233"/>
                  </a:lnTo>
                  <a:lnTo>
                    <a:pt x="77236" y="79824"/>
                  </a:lnTo>
                  <a:close/>
                </a:path>
                <a:path w="169545" h="182245">
                  <a:moveTo>
                    <a:pt x="141533" y="101323"/>
                  </a:moveTo>
                  <a:lnTo>
                    <a:pt x="129390" y="101323"/>
                  </a:lnTo>
                  <a:lnTo>
                    <a:pt x="129390" y="995"/>
                  </a:lnTo>
                  <a:lnTo>
                    <a:pt x="141533" y="995"/>
                  </a:lnTo>
                  <a:lnTo>
                    <a:pt x="141533" y="43395"/>
                  </a:lnTo>
                  <a:lnTo>
                    <a:pt x="169402" y="43395"/>
                  </a:lnTo>
                  <a:lnTo>
                    <a:pt x="169402" y="53946"/>
                  </a:lnTo>
                  <a:lnTo>
                    <a:pt x="141533" y="53946"/>
                  </a:lnTo>
                  <a:lnTo>
                    <a:pt x="141533" y="101323"/>
                  </a:lnTo>
                  <a:close/>
                </a:path>
                <a:path w="169545" h="182245">
                  <a:moveTo>
                    <a:pt x="78430" y="181943"/>
                  </a:moveTo>
                  <a:lnTo>
                    <a:pt x="33977" y="175141"/>
                  </a:lnTo>
                  <a:lnTo>
                    <a:pt x="10550" y="146112"/>
                  </a:lnTo>
                  <a:lnTo>
                    <a:pt x="11316" y="139941"/>
                  </a:lnTo>
                  <a:lnTo>
                    <a:pt x="11427" y="139051"/>
                  </a:lnTo>
                  <a:lnTo>
                    <a:pt x="46730" y="113117"/>
                  </a:lnTo>
                  <a:lnTo>
                    <a:pt x="78430" y="110081"/>
                  </a:lnTo>
                  <a:lnTo>
                    <a:pt x="95214" y="110834"/>
                  </a:lnTo>
                  <a:lnTo>
                    <a:pt x="110131" y="113117"/>
                  </a:lnTo>
                  <a:lnTo>
                    <a:pt x="122884" y="116968"/>
                  </a:lnTo>
                  <a:lnTo>
                    <a:pt x="129418" y="120433"/>
                  </a:lnTo>
                  <a:lnTo>
                    <a:pt x="78430" y="120433"/>
                  </a:lnTo>
                  <a:lnTo>
                    <a:pt x="63569" y="121089"/>
                  </a:lnTo>
                  <a:lnTo>
                    <a:pt x="25878" y="134367"/>
                  </a:lnTo>
                  <a:lnTo>
                    <a:pt x="22693" y="139941"/>
                  </a:lnTo>
                  <a:lnTo>
                    <a:pt x="22693" y="152283"/>
                  </a:lnTo>
                  <a:lnTo>
                    <a:pt x="63569" y="170963"/>
                  </a:lnTo>
                  <a:lnTo>
                    <a:pt x="78430" y="171592"/>
                  </a:lnTo>
                  <a:lnTo>
                    <a:pt x="129475" y="171592"/>
                  </a:lnTo>
                  <a:lnTo>
                    <a:pt x="122884" y="175141"/>
                  </a:lnTo>
                  <a:lnTo>
                    <a:pt x="110131" y="178982"/>
                  </a:lnTo>
                  <a:lnTo>
                    <a:pt x="95214" y="181218"/>
                  </a:lnTo>
                  <a:lnTo>
                    <a:pt x="78430" y="181943"/>
                  </a:lnTo>
                  <a:close/>
                </a:path>
                <a:path w="169545" h="182245">
                  <a:moveTo>
                    <a:pt x="129475" y="171592"/>
                  </a:moveTo>
                  <a:lnTo>
                    <a:pt x="78430" y="171592"/>
                  </a:lnTo>
                  <a:lnTo>
                    <a:pt x="93180" y="170963"/>
                  </a:lnTo>
                  <a:lnTo>
                    <a:pt x="105951" y="169104"/>
                  </a:lnTo>
                  <a:lnTo>
                    <a:pt x="116557" y="166049"/>
                  </a:lnTo>
                  <a:lnTo>
                    <a:pt x="124812" y="161838"/>
                  </a:lnTo>
                  <a:lnTo>
                    <a:pt x="130983" y="157657"/>
                  </a:lnTo>
                  <a:lnTo>
                    <a:pt x="133969" y="152283"/>
                  </a:lnTo>
                  <a:lnTo>
                    <a:pt x="133969" y="139941"/>
                  </a:lnTo>
                  <a:lnTo>
                    <a:pt x="93180" y="121089"/>
                  </a:lnTo>
                  <a:lnTo>
                    <a:pt x="78430" y="120433"/>
                  </a:lnTo>
                  <a:lnTo>
                    <a:pt x="129418" y="120433"/>
                  </a:lnTo>
                  <a:lnTo>
                    <a:pt x="146112" y="146112"/>
                  </a:lnTo>
                  <a:lnTo>
                    <a:pt x="145372" y="152283"/>
                  </a:lnTo>
                  <a:lnTo>
                    <a:pt x="145266" y="153169"/>
                  </a:lnTo>
                  <a:lnTo>
                    <a:pt x="142777" y="159424"/>
                  </a:lnTo>
                  <a:lnTo>
                    <a:pt x="138722" y="164895"/>
                  </a:lnTo>
                  <a:lnTo>
                    <a:pt x="133173" y="169601"/>
                  </a:lnTo>
                  <a:lnTo>
                    <a:pt x="129475" y="171592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3510987" y="3919285"/>
              <a:ext cx="169545" cy="182245"/>
            </a:xfrm>
            <a:custGeom>
              <a:avLst/>
              <a:gdLst/>
              <a:ahLst/>
              <a:cxnLst/>
              <a:rect l="l" t="t" r="r" b="b"/>
              <a:pathLst>
                <a:path w="169545" h="182245">
                  <a:moveTo>
                    <a:pt x="0" y="44988"/>
                  </a:moveTo>
                  <a:lnTo>
                    <a:pt x="20251" y="5962"/>
                  </a:lnTo>
                  <a:lnTo>
                    <a:pt x="45585" y="0"/>
                  </a:lnTo>
                  <a:lnTo>
                    <a:pt x="54785" y="668"/>
                  </a:lnTo>
                  <a:lnTo>
                    <a:pt x="87463" y="25007"/>
                  </a:lnTo>
                  <a:lnTo>
                    <a:pt x="90971" y="44988"/>
                  </a:lnTo>
                  <a:lnTo>
                    <a:pt x="90085" y="55722"/>
                  </a:lnTo>
                  <a:lnTo>
                    <a:pt x="63202" y="87637"/>
                  </a:lnTo>
                  <a:lnTo>
                    <a:pt x="45585" y="90374"/>
                  </a:lnTo>
                  <a:lnTo>
                    <a:pt x="36245" y="89677"/>
                  </a:lnTo>
                  <a:lnTo>
                    <a:pt x="3608" y="65168"/>
                  </a:lnTo>
                  <a:lnTo>
                    <a:pt x="0" y="44988"/>
                  </a:lnTo>
                  <a:close/>
                </a:path>
                <a:path w="169545" h="182245">
                  <a:moveTo>
                    <a:pt x="11943" y="44988"/>
                  </a:moveTo>
                  <a:lnTo>
                    <a:pt x="35632" y="79824"/>
                  </a:lnTo>
                  <a:lnTo>
                    <a:pt x="45585" y="79824"/>
                  </a:lnTo>
                  <a:lnTo>
                    <a:pt x="55140" y="79824"/>
                  </a:lnTo>
                  <a:lnTo>
                    <a:pt x="79028" y="44988"/>
                  </a:lnTo>
                  <a:lnTo>
                    <a:pt x="78399" y="37165"/>
                  </a:lnTo>
                  <a:lnTo>
                    <a:pt x="55140" y="10550"/>
                  </a:lnTo>
                  <a:lnTo>
                    <a:pt x="45585" y="10550"/>
                  </a:lnTo>
                  <a:lnTo>
                    <a:pt x="35632" y="10550"/>
                  </a:lnTo>
                  <a:lnTo>
                    <a:pt x="12600" y="37165"/>
                  </a:lnTo>
                  <a:lnTo>
                    <a:pt x="11943" y="44988"/>
                  </a:lnTo>
                  <a:close/>
                </a:path>
                <a:path w="169545" h="182245">
                  <a:moveTo>
                    <a:pt x="141533" y="995"/>
                  </a:moveTo>
                  <a:lnTo>
                    <a:pt x="141533" y="43395"/>
                  </a:lnTo>
                  <a:lnTo>
                    <a:pt x="169402" y="43395"/>
                  </a:lnTo>
                  <a:lnTo>
                    <a:pt x="169402" y="53946"/>
                  </a:lnTo>
                  <a:lnTo>
                    <a:pt x="141533" y="53946"/>
                  </a:lnTo>
                  <a:lnTo>
                    <a:pt x="141533" y="101323"/>
                  </a:lnTo>
                  <a:lnTo>
                    <a:pt x="129390" y="101323"/>
                  </a:lnTo>
                  <a:lnTo>
                    <a:pt x="129390" y="995"/>
                  </a:lnTo>
                  <a:lnTo>
                    <a:pt x="141533" y="995"/>
                  </a:lnTo>
                  <a:close/>
                </a:path>
                <a:path w="169545" h="182245">
                  <a:moveTo>
                    <a:pt x="10550" y="146112"/>
                  </a:moveTo>
                  <a:lnTo>
                    <a:pt x="46730" y="113117"/>
                  </a:lnTo>
                  <a:lnTo>
                    <a:pt x="78430" y="110081"/>
                  </a:lnTo>
                  <a:lnTo>
                    <a:pt x="95214" y="110834"/>
                  </a:lnTo>
                  <a:lnTo>
                    <a:pt x="133173" y="122423"/>
                  </a:lnTo>
                  <a:lnTo>
                    <a:pt x="146112" y="146112"/>
                  </a:lnTo>
                  <a:lnTo>
                    <a:pt x="145266" y="153169"/>
                  </a:lnTo>
                  <a:lnTo>
                    <a:pt x="110131" y="178982"/>
                  </a:lnTo>
                  <a:lnTo>
                    <a:pt x="78430" y="181943"/>
                  </a:lnTo>
                  <a:lnTo>
                    <a:pt x="61647" y="181218"/>
                  </a:lnTo>
                  <a:lnTo>
                    <a:pt x="23688" y="169601"/>
                  </a:lnTo>
                  <a:lnTo>
                    <a:pt x="10550" y="146112"/>
                  </a:lnTo>
                  <a:close/>
                </a:path>
                <a:path w="169545" h="182245">
                  <a:moveTo>
                    <a:pt x="22693" y="146112"/>
                  </a:moveTo>
                  <a:lnTo>
                    <a:pt x="22693" y="152283"/>
                  </a:lnTo>
                  <a:lnTo>
                    <a:pt x="25878" y="157657"/>
                  </a:lnTo>
                  <a:lnTo>
                    <a:pt x="63569" y="170963"/>
                  </a:lnTo>
                  <a:lnTo>
                    <a:pt x="78430" y="171592"/>
                  </a:lnTo>
                  <a:lnTo>
                    <a:pt x="93180" y="170963"/>
                  </a:lnTo>
                  <a:lnTo>
                    <a:pt x="130983" y="157657"/>
                  </a:lnTo>
                  <a:lnTo>
                    <a:pt x="133969" y="152283"/>
                  </a:lnTo>
                  <a:lnTo>
                    <a:pt x="133969" y="146112"/>
                  </a:lnTo>
                  <a:lnTo>
                    <a:pt x="133969" y="139941"/>
                  </a:lnTo>
                  <a:lnTo>
                    <a:pt x="93180" y="121089"/>
                  </a:lnTo>
                  <a:lnTo>
                    <a:pt x="78430" y="120433"/>
                  </a:lnTo>
                  <a:lnTo>
                    <a:pt x="63569" y="121089"/>
                  </a:lnTo>
                  <a:lnTo>
                    <a:pt x="25878" y="134367"/>
                  </a:lnTo>
                  <a:lnTo>
                    <a:pt x="22693" y="139941"/>
                  </a:lnTo>
                  <a:lnTo>
                    <a:pt x="22693" y="146112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3697907" y="3920281"/>
              <a:ext cx="157480" cy="177800"/>
            </a:xfrm>
            <a:custGeom>
              <a:avLst/>
              <a:gdLst/>
              <a:ahLst/>
              <a:cxnLst/>
              <a:rect l="l" t="t" r="r" b="b"/>
              <a:pathLst>
                <a:path w="157479" h="177800">
                  <a:moveTo>
                    <a:pt x="0" y="103114"/>
                  </a:moveTo>
                  <a:lnTo>
                    <a:pt x="0" y="91568"/>
                  </a:lnTo>
                  <a:lnTo>
                    <a:pt x="12435" y="83668"/>
                  </a:lnTo>
                  <a:lnTo>
                    <a:pt x="23489" y="71961"/>
                  </a:lnTo>
                  <a:lnTo>
                    <a:pt x="31408" y="56521"/>
                  </a:lnTo>
                  <a:lnTo>
                    <a:pt x="34437" y="37423"/>
                  </a:lnTo>
                  <a:lnTo>
                    <a:pt x="34437" y="995"/>
                  </a:lnTo>
                  <a:lnTo>
                    <a:pt x="46381" y="995"/>
                  </a:lnTo>
                  <a:lnTo>
                    <a:pt x="46445" y="37423"/>
                  </a:lnTo>
                  <a:lnTo>
                    <a:pt x="49386" y="55790"/>
                  </a:lnTo>
                  <a:lnTo>
                    <a:pt x="53380" y="63102"/>
                  </a:lnTo>
                  <a:lnTo>
                    <a:pt x="40608" y="63102"/>
                  </a:lnTo>
                  <a:lnTo>
                    <a:pt x="34683" y="75149"/>
                  </a:lnTo>
                  <a:lnTo>
                    <a:pt x="25305" y="86318"/>
                  </a:lnTo>
                  <a:lnTo>
                    <a:pt x="13427" y="95883"/>
                  </a:lnTo>
                  <a:lnTo>
                    <a:pt x="0" y="103114"/>
                  </a:lnTo>
                  <a:close/>
                </a:path>
                <a:path w="157479" h="177800">
                  <a:moveTo>
                    <a:pt x="113664" y="116650"/>
                  </a:moveTo>
                  <a:lnTo>
                    <a:pt x="101920" y="116650"/>
                  </a:lnTo>
                  <a:lnTo>
                    <a:pt x="101920" y="46978"/>
                  </a:lnTo>
                  <a:lnTo>
                    <a:pt x="72259" y="46978"/>
                  </a:lnTo>
                  <a:lnTo>
                    <a:pt x="72259" y="36428"/>
                  </a:lnTo>
                  <a:lnTo>
                    <a:pt x="101920" y="36428"/>
                  </a:lnTo>
                  <a:lnTo>
                    <a:pt x="101920" y="995"/>
                  </a:lnTo>
                  <a:lnTo>
                    <a:pt x="113664" y="995"/>
                  </a:lnTo>
                  <a:lnTo>
                    <a:pt x="113664" y="116650"/>
                  </a:lnTo>
                  <a:close/>
                </a:path>
                <a:path w="157479" h="177800">
                  <a:moveTo>
                    <a:pt x="81018" y="98934"/>
                  </a:moveTo>
                  <a:lnTo>
                    <a:pt x="67706" y="92943"/>
                  </a:lnTo>
                  <a:lnTo>
                    <a:pt x="56036" y="84601"/>
                  </a:lnTo>
                  <a:lnTo>
                    <a:pt x="46754" y="74468"/>
                  </a:lnTo>
                  <a:lnTo>
                    <a:pt x="40608" y="63102"/>
                  </a:lnTo>
                  <a:lnTo>
                    <a:pt x="53380" y="63102"/>
                  </a:lnTo>
                  <a:lnTo>
                    <a:pt x="57280" y="70244"/>
                  </a:lnTo>
                  <a:lnTo>
                    <a:pt x="68384" y="80779"/>
                  </a:lnTo>
                  <a:lnTo>
                    <a:pt x="81018" y="87786"/>
                  </a:lnTo>
                  <a:lnTo>
                    <a:pt x="81018" y="98934"/>
                  </a:lnTo>
                  <a:close/>
                </a:path>
                <a:path w="157479" h="177800">
                  <a:moveTo>
                    <a:pt x="153477" y="120034"/>
                  </a:moveTo>
                  <a:lnTo>
                    <a:pt x="141533" y="120034"/>
                  </a:lnTo>
                  <a:lnTo>
                    <a:pt x="141533" y="0"/>
                  </a:lnTo>
                  <a:lnTo>
                    <a:pt x="153477" y="0"/>
                  </a:lnTo>
                  <a:lnTo>
                    <a:pt x="153477" y="120034"/>
                  </a:lnTo>
                  <a:close/>
                </a:path>
                <a:path w="157479" h="177800">
                  <a:moveTo>
                    <a:pt x="157060" y="177365"/>
                  </a:moveTo>
                  <a:lnTo>
                    <a:pt x="21299" y="177365"/>
                  </a:lnTo>
                  <a:lnTo>
                    <a:pt x="21299" y="121428"/>
                  </a:lnTo>
                  <a:lnTo>
                    <a:pt x="33442" y="121428"/>
                  </a:lnTo>
                  <a:lnTo>
                    <a:pt x="33442" y="166814"/>
                  </a:lnTo>
                  <a:lnTo>
                    <a:pt x="157060" y="166814"/>
                  </a:lnTo>
                  <a:lnTo>
                    <a:pt x="157060" y="177365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3697907" y="3920281"/>
              <a:ext cx="157480" cy="177800"/>
            </a:xfrm>
            <a:custGeom>
              <a:avLst/>
              <a:gdLst/>
              <a:ahLst/>
              <a:cxnLst/>
              <a:rect l="l" t="t" r="r" b="b"/>
              <a:pathLst>
                <a:path w="157479" h="177800">
                  <a:moveTo>
                    <a:pt x="40608" y="63102"/>
                  </a:moveTo>
                  <a:lnTo>
                    <a:pt x="34683" y="75149"/>
                  </a:lnTo>
                  <a:lnTo>
                    <a:pt x="25305" y="86318"/>
                  </a:lnTo>
                  <a:lnTo>
                    <a:pt x="13427" y="95883"/>
                  </a:lnTo>
                  <a:lnTo>
                    <a:pt x="0" y="103114"/>
                  </a:lnTo>
                  <a:lnTo>
                    <a:pt x="0" y="91568"/>
                  </a:lnTo>
                  <a:lnTo>
                    <a:pt x="12435" y="83668"/>
                  </a:lnTo>
                  <a:lnTo>
                    <a:pt x="23489" y="71961"/>
                  </a:lnTo>
                  <a:lnTo>
                    <a:pt x="31408" y="56521"/>
                  </a:lnTo>
                  <a:lnTo>
                    <a:pt x="34437" y="37423"/>
                  </a:lnTo>
                  <a:lnTo>
                    <a:pt x="34437" y="995"/>
                  </a:lnTo>
                  <a:lnTo>
                    <a:pt x="46381" y="995"/>
                  </a:lnTo>
                  <a:lnTo>
                    <a:pt x="46381" y="37025"/>
                  </a:lnTo>
                  <a:lnTo>
                    <a:pt x="49386" y="55790"/>
                  </a:lnTo>
                  <a:lnTo>
                    <a:pt x="57280" y="70244"/>
                  </a:lnTo>
                  <a:lnTo>
                    <a:pt x="68384" y="80779"/>
                  </a:lnTo>
                  <a:lnTo>
                    <a:pt x="81018" y="87786"/>
                  </a:lnTo>
                  <a:lnTo>
                    <a:pt x="81018" y="98934"/>
                  </a:lnTo>
                  <a:lnTo>
                    <a:pt x="67706" y="92943"/>
                  </a:lnTo>
                  <a:lnTo>
                    <a:pt x="56036" y="84601"/>
                  </a:lnTo>
                  <a:lnTo>
                    <a:pt x="46754" y="74468"/>
                  </a:lnTo>
                  <a:lnTo>
                    <a:pt x="40608" y="63102"/>
                  </a:lnTo>
                  <a:close/>
                </a:path>
                <a:path w="157479" h="177800">
                  <a:moveTo>
                    <a:pt x="101920" y="36428"/>
                  </a:moveTo>
                  <a:lnTo>
                    <a:pt x="101920" y="995"/>
                  </a:lnTo>
                  <a:lnTo>
                    <a:pt x="113664" y="995"/>
                  </a:lnTo>
                  <a:lnTo>
                    <a:pt x="113664" y="116650"/>
                  </a:lnTo>
                  <a:lnTo>
                    <a:pt x="101920" y="116650"/>
                  </a:lnTo>
                  <a:lnTo>
                    <a:pt x="101920" y="46978"/>
                  </a:lnTo>
                  <a:lnTo>
                    <a:pt x="72259" y="46978"/>
                  </a:lnTo>
                  <a:lnTo>
                    <a:pt x="72259" y="36428"/>
                  </a:lnTo>
                  <a:lnTo>
                    <a:pt x="101920" y="36428"/>
                  </a:lnTo>
                  <a:close/>
                </a:path>
                <a:path w="157479" h="177800">
                  <a:moveTo>
                    <a:pt x="141533" y="120034"/>
                  </a:moveTo>
                  <a:lnTo>
                    <a:pt x="141533" y="0"/>
                  </a:lnTo>
                  <a:lnTo>
                    <a:pt x="153477" y="0"/>
                  </a:lnTo>
                  <a:lnTo>
                    <a:pt x="153477" y="120034"/>
                  </a:lnTo>
                  <a:lnTo>
                    <a:pt x="141533" y="120034"/>
                  </a:lnTo>
                  <a:close/>
                </a:path>
                <a:path w="157479" h="177800">
                  <a:moveTo>
                    <a:pt x="157060" y="177365"/>
                  </a:moveTo>
                  <a:lnTo>
                    <a:pt x="21299" y="177365"/>
                  </a:lnTo>
                  <a:lnTo>
                    <a:pt x="21299" y="121428"/>
                  </a:lnTo>
                  <a:lnTo>
                    <a:pt x="33442" y="121428"/>
                  </a:lnTo>
                  <a:lnTo>
                    <a:pt x="33442" y="166814"/>
                  </a:lnTo>
                  <a:lnTo>
                    <a:pt x="157060" y="166814"/>
                  </a:lnTo>
                  <a:lnTo>
                    <a:pt x="157060" y="177365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3899558" y="3920281"/>
              <a:ext cx="139700" cy="176530"/>
            </a:xfrm>
            <a:custGeom>
              <a:avLst/>
              <a:gdLst/>
              <a:ahLst/>
              <a:cxnLst/>
              <a:rect l="l" t="t" r="r" b="b"/>
              <a:pathLst>
                <a:path w="139700" h="176529">
                  <a:moveTo>
                    <a:pt x="139344" y="176369"/>
                  </a:moveTo>
                  <a:lnTo>
                    <a:pt x="127201" y="176369"/>
                  </a:lnTo>
                  <a:lnTo>
                    <a:pt x="127201" y="85796"/>
                  </a:lnTo>
                  <a:lnTo>
                    <a:pt x="87587" y="85796"/>
                  </a:lnTo>
                  <a:lnTo>
                    <a:pt x="87587" y="75046"/>
                  </a:lnTo>
                  <a:lnTo>
                    <a:pt x="127201" y="75046"/>
                  </a:lnTo>
                  <a:lnTo>
                    <a:pt x="127201" y="0"/>
                  </a:lnTo>
                  <a:lnTo>
                    <a:pt x="139344" y="0"/>
                  </a:lnTo>
                  <a:lnTo>
                    <a:pt x="139344" y="176369"/>
                  </a:lnTo>
                  <a:close/>
                </a:path>
                <a:path w="139700" h="176529">
                  <a:moveTo>
                    <a:pt x="62107" y="164027"/>
                  </a:moveTo>
                  <a:lnTo>
                    <a:pt x="0" y="164027"/>
                  </a:lnTo>
                  <a:lnTo>
                    <a:pt x="0" y="3185"/>
                  </a:lnTo>
                  <a:lnTo>
                    <a:pt x="81615" y="3185"/>
                  </a:lnTo>
                  <a:lnTo>
                    <a:pt x="81615" y="14133"/>
                  </a:lnTo>
                  <a:lnTo>
                    <a:pt x="12142" y="14133"/>
                  </a:lnTo>
                  <a:lnTo>
                    <a:pt x="12142" y="77435"/>
                  </a:lnTo>
                  <a:lnTo>
                    <a:pt x="75245" y="77435"/>
                  </a:lnTo>
                  <a:lnTo>
                    <a:pt x="75245" y="88383"/>
                  </a:lnTo>
                  <a:lnTo>
                    <a:pt x="12142" y="88383"/>
                  </a:lnTo>
                  <a:lnTo>
                    <a:pt x="12142" y="153477"/>
                  </a:lnTo>
                  <a:lnTo>
                    <a:pt x="104508" y="153477"/>
                  </a:lnTo>
                  <a:lnTo>
                    <a:pt x="104508" y="156662"/>
                  </a:lnTo>
                  <a:lnTo>
                    <a:pt x="95867" y="160164"/>
                  </a:lnTo>
                  <a:lnTo>
                    <a:pt x="85547" y="162435"/>
                  </a:lnTo>
                  <a:lnTo>
                    <a:pt x="74107" y="163660"/>
                  </a:lnTo>
                  <a:lnTo>
                    <a:pt x="62107" y="164027"/>
                  </a:lnTo>
                  <a:close/>
                </a:path>
                <a:path w="139700" h="176529">
                  <a:moveTo>
                    <a:pt x="104508" y="153477"/>
                  </a:moveTo>
                  <a:lnTo>
                    <a:pt x="62306" y="153477"/>
                  </a:lnTo>
                  <a:lnTo>
                    <a:pt x="74163" y="153144"/>
                  </a:lnTo>
                  <a:lnTo>
                    <a:pt x="85497" y="152009"/>
                  </a:lnTo>
                  <a:lnTo>
                    <a:pt x="95786" y="149866"/>
                  </a:lnTo>
                  <a:lnTo>
                    <a:pt x="104508" y="146510"/>
                  </a:lnTo>
                  <a:lnTo>
                    <a:pt x="104508" y="153477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3899558" y="3920281"/>
              <a:ext cx="139700" cy="176530"/>
            </a:xfrm>
            <a:custGeom>
              <a:avLst/>
              <a:gdLst/>
              <a:ahLst/>
              <a:cxnLst/>
              <a:rect l="l" t="t" r="r" b="b"/>
              <a:pathLst>
                <a:path w="139700" h="176529">
                  <a:moveTo>
                    <a:pt x="62107" y="164027"/>
                  </a:moveTo>
                  <a:lnTo>
                    <a:pt x="0" y="164027"/>
                  </a:lnTo>
                  <a:lnTo>
                    <a:pt x="0" y="3185"/>
                  </a:lnTo>
                  <a:lnTo>
                    <a:pt x="81615" y="3185"/>
                  </a:lnTo>
                  <a:lnTo>
                    <a:pt x="81615" y="14133"/>
                  </a:lnTo>
                  <a:lnTo>
                    <a:pt x="12142" y="14133"/>
                  </a:lnTo>
                  <a:lnTo>
                    <a:pt x="12142" y="77435"/>
                  </a:lnTo>
                  <a:lnTo>
                    <a:pt x="75245" y="77435"/>
                  </a:lnTo>
                  <a:lnTo>
                    <a:pt x="75245" y="88383"/>
                  </a:lnTo>
                  <a:lnTo>
                    <a:pt x="12142" y="88383"/>
                  </a:lnTo>
                  <a:lnTo>
                    <a:pt x="12142" y="153477"/>
                  </a:lnTo>
                  <a:lnTo>
                    <a:pt x="62306" y="153477"/>
                  </a:lnTo>
                  <a:lnTo>
                    <a:pt x="74163" y="153144"/>
                  </a:lnTo>
                  <a:lnTo>
                    <a:pt x="85497" y="152009"/>
                  </a:lnTo>
                  <a:lnTo>
                    <a:pt x="95786" y="149866"/>
                  </a:lnTo>
                  <a:lnTo>
                    <a:pt x="104508" y="146510"/>
                  </a:lnTo>
                  <a:lnTo>
                    <a:pt x="104508" y="156662"/>
                  </a:lnTo>
                  <a:lnTo>
                    <a:pt x="95867" y="160164"/>
                  </a:lnTo>
                  <a:lnTo>
                    <a:pt x="85547" y="162435"/>
                  </a:lnTo>
                  <a:lnTo>
                    <a:pt x="74107" y="163660"/>
                  </a:lnTo>
                  <a:lnTo>
                    <a:pt x="62107" y="164027"/>
                  </a:lnTo>
                  <a:close/>
                </a:path>
                <a:path w="139700" h="176529">
                  <a:moveTo>
                    <a:pt x="139344" y="0"/>
                  </a:moveTo>
                  <a:lnTo>
                    <a:pt x="139344" y="176369"/>
                  </a:lnTo>
                  <a:lnTo>
                    <a:pt x="127201" y="176369"/>
                  </a:lnTo>
                  <a:lnTo>
                    <a:pt x="127201" y="85796"/>
                  </a:lnTo>
                  <a:lnTo>
                    <a:pt x="87587" y="85796"/>
                  </a:lnTo>
                  <a:lnTo>
                    <a:pt x="87587" y="75046"/>
                  </a:lnTo>
                  <a:lnTo>
                    <a:pt x="127201" y="75046"/>
                  </a:lnTo>
                  <a:lnTo>
                    <a:pt x="127201" y="0"/>
                  </a:lnTo>
                  <a:lnTo>
                    <a:pt x="139344" y="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4082885" y="3923029"/>
              <a:ext cx="159385" cy="175260"/>
            </a:xfrm>
            <a:custGeom>
              <a:avLst/>
              <a:gdLst/>
              <a:ahLst/>
              <a:cxnLst/>
              <a:rect l="l" t="t" r="r" b="b"/>
              <a:pathLst>
                <a:path w="159385" h="175260">
                  <a:moveTo>
                    <a:pt x="147904" y="54610"/>
                  </a:moveTo>
                  <a:lnTo>
                    <a:pt x="24485" y="54610"/>
                  </a:lnTo>
                  <a:lnTo>
                    <a:pt x="24485" y="36830"/>
                  </a:lnTo>
                  <a:lnTo>
                    <a:pt x="146710" y="36830"/>
                  </a:lnTo>
                  <a:lnTo>
                    <a:pt x="146710" y="26670"/>
                  </a:lnTo>
                  <a:lnTo>
                    <a:pt x="146710" y="8890"/>
                  </a:lnTo>
                  <a:lnTo>
                    <a:pt x="146710" y="0"/>
                  </a:lnTo>
                  <a:lnTo>
                    <a:pt x="12344" y="0"/>
                  </a:lnTo>
                  <a:lnTo>
                    <a:pt x="12344" y="8890"/>
                  </a:lnTo>
                  <a:lnTo>
                    <a:pt x="134569" y="8890"/>
                  </a:lnTo>
                  <a:lnTo>
                    <a:pt x="134569" y="26670"/>
                  </a:lnTo>
                  <a:lnTo>
                    <a:pt x="12344" y="26670"/>
                  </a:lnTo>
                  <a:lnTo>
                    <a:pt x="12344" y="36830"/>
                  </a:lnTo>
                  <a:lnTo>
                    <a:pt x="12344" y="54610"/>
                  </a:lnTo>
                  <a:lnTo>
                    <a:pt x="12344" y="64770"/>
                  </a:lnTo>
                  <a:lnTo>
                    <a:pt x="147904" y="64770"/>
                  </a:lnTo>
                  <a:lnTo>
                    <a:pt x="147904" y="54610"/>
                  </a:lnTo>
                  <a:close/>
                </a:path>
                <a:path w="159385" h="175260">
                  <a:moveTo>
                    <a:pt x="151295" y="166370"/>
                  </a:moveTo>
                  <a:lnTo>
                    <a:pt x="24485" y="166370"/>
                  </a:lnTo>
                  <a:lnTo>
                    <a:pt x="24485" y="147320"/>
                  </a:lnTo>
                  <a:lnTo>
                    <a:pt x="146710" y="147320"/>
                  </a:lnTo>
                  <a:lnTo>
                    <a:pt x="146710" y="138430"/>
                  </a:lnTo>
                  <a:lnTo>
                    <a:pt x="146710" y="120650"/>
                  </a:lnTo>
                  <a:lnTo>
                    <a:pt x="146710" y="111760"/>
                  </a:lnTo>
                  <a:lnTo>
                    <a:pt x="12344" y="111760"/>
                  </a:lnTo>
                  <a:lnTo>
                    <a:pt x="12344" y="120650"/>
                  </a:lnTo>
                  <a:lnTo>
                    <a:pt x="134569" y="120650"/>
                  </a:lnTo>
                  <a:lnTo>
                    <a:pt x="134569" y="138430"/>
                  </a:lnTo>
                  <a:lnTo>
                    <a:pt x="12344" y="138430"/>
                  </a:lnTo>
                  <a:lnTo>
                    <a:pt x="12344" y="147320"/>
                  </a:lnTo>
                  <a:lnTo>
                    <a:pt x="12344" y="166370"/>
                  </a:lnTo>
                  <a:lnTo>
                    <a:pt x="12344" y="175260"/>
                  </a:lnTo>
                  <a:lnTo>
                    <a:pt x="151295" y="175260"/>
                  </a:lnTo>
                  <a:lnTo>
                    <a:pt x="151295" y="166370"/>
                  </a:lnTo>
                  <a:close/>
                </a:path>
                <a:path w="159385" h="175260">
                  <a:moveTo>
                    <a:pt x="159054" y="82854"/>
                  </a:moveTo>
                  <a:lnTo>
                    <a:pt x="0" y="82854"/>
                  </a:lnTo>
                  <a:lnTo>
                    <a:pt x="0" y="92608"/>
                  </a:lnTo>
                  <a:lnTo>
                    <a:pt x="159054" y="92608"/>
                  </a:lnTo>
                  <a:lnTo>
                    <a:pt x="159054" y="82854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4082895" y="3922670"/>
              <a:ext cx="159385" cy="176530"/>
            </a:xfrm>
            <a:custGeom>
              <a:avLst/>
              <a:gdLst/>
              <a:ahLst/>
              <a:cxnLst/>
              <a:rect l="l" t="t" r="r" b="b"/>
              <a:pathLst>
                <a:path w="159385" h="176529">
                  <a:moveTo>
                    <a:pt x="24484" y="36627"/>
                  </a:moveTo>
                  <a:lnTo>
                    <a:pt x="24484" y="55538"/>
                  </a:lnTo>
                  <a:lnTo>
                    <a:pt x="147903" y="55538"/>
                  </a:lnTo>
                  <a:lnTo>
                    <a:pt x="147903" y="64894"/>
                  </a:lnTo>
                  <a:lnTo>
                    <a:pt x="12341" y="64894"/>
                  </a:lnTo>
                  <a:lnTo>
                    <a:pt x="12341" y="27470"/>
                  </a:lnTo>
                  <a:lnTo>
                    <a:pt x="134566" y="27470"/>
                  </a:lnTo>
                  <a:lnTo>
                    <a:pt x="134566" y="9555"/>
                  </a:lnTo>
                  <a:lnTo>
                    <a:pt x="12341" y="9555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36627"/>
                  </a:lnTo>
                  <a:lnTo>
                    <a:pt x="24484" y="36627"/>
                  </a:lnTo>
                  <a:close/>
                </a:path>
                <a:path w="159385" h="176529">
                  <a:moveTo>
                    <a:pt x="0" y="92962"/>
                  </a:moveTo>
                  <a:lnTo>
                    <a:pt x="0" y="83208"/>
                  </a:lnTo>
                  <a:lnTo>
                    <a:pt x="159051" y="83208"/>
                  </a:lnTo>
                  <a:lnTo>
                    <a:pt x="159051" y="92962"/>
                  </a:lnTo>
                  <a:lnTo>
                    <a:pt x="0" y="92962"/>
                  </a:lnTo>
                  <a:close/>
                </a:path>
                <a:path w="159385" h="176529">
                  <a:moveTo>
                    <a:pt x="24484" y="148301"/>
                  </a:moveTo>
                  <a:lnTo>
                    <a:pt x="24484" y="167212"/>
                  </a:lnTo>
                  <a:lnTo>
                    <a:pt x="151287" y="167212"/>
                  </a:lnTo>
                  <a:lnTo>
                    <a:pt x="151287" y="176170"/>
                  </a:lnTo>
                  <a:lnTo>
                    <a:pt x="12341" y="176170"/>
                  </a:lnTo>
                  <a:lnTo>
                    <a:pt x="12341" y="139145"/>
                  </a:lnTo>
                  <a:lnTo>
                    <a:pt x="134566" y="139145"/>
                  </a:lnTo>
                  <a:lnTo>
                    <a:pt x="134566" y="121428"/>
                  </a:lnTo>
                  <a:lnTo>
                    <a:pt x="12341" y="121428"/>
                  </a:lnTo>
                  <a:lnTo>
                    <a:pt x="12341" y="111873"/>
                  </a:lnTo>
                  <a:lnTo>
                    <a:pt x="146709" y="111873"/>
                  </a:lnTo>
                  <a:lnTo>
                    <a:pt x="146709" y="148301"/>
                  </a:lnTo>
                  <a:lnTo>
                    <a:pt x="24484" y="148301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1615704" y="4183417"/>
              <a:ext cx="159385" cy="179705"/>
            </a:xfrm>
            <a:custGeom>
              <a:avLst/>
              <a:gdLst/>
              <a:ahLst/>
              <a:cxnLst/>
              <a:rect l="l" t="t" r="r" b="b"/>
              <a:pathLst>
                <a:path w="159385" h="179704">
                  <a:moveTo>
                    <a:pt x="147903" y="73056"/>
                  </a:moveTo>
                  <a:lnTo>
                    <a:pt x="12341" y="73056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9953"/>
                  </a:lnTo>
                  <a:lnTo>
                    <a:pt x="24484" y="9953"/>
                  </a:lnTo>
                  <a:lnTo>
                    <a:pt x="24484" y="31451"/>
                  </a:lnTo>
                  <a:lnTo>
                    <a:pt x="144320" y="31451"/>
                  </a:lnTo>
                  <a:lnTo>
                    <a:pt x="144320" y="41206"/>
                  </a:lnTo>
                  <a:lnTo>
                    <a:pt x="24484" y="41206"/>
                  </a:lnTo>
                  <a:lnTo>
                    <a:pt x="24484" y="63102"/>
                  </a:lnTo>
                  <a:lnTo>
                    <a:pt x="147903" y="63102"/>
                  </a:lnTo>
                  <a:lnTo>
                    <a:pt x="147903" y="73056"/>
                  </a:lnTo>
                  <a:close/>
                </a:path>
                <a:path w="159385" h="179704">
                  <a:moveTo>
                    <a:pt x="85398" y="94554"/>
                  </a:moveTo>
                  <a:lnTo>
                    <a:pt x="73255" y="94554"/>
                  </a:lnTo>
                  <a:lnTo>
                    <a:pt x="73255" y="73056"/>
                  </a:lnTo>
                  <a:lnTo>
                    <a:pt x="85398" y="73056"/>
                  </a:lnTo>
                  <a:lnTo>
                    <a:pt x="85398" y="94554"/>
                  </a:lnTo>
                  <a:close/>
                </a:path>
                <a:path w="159385" h="179704">
                  <a:moveTo>
                    <a:pt x="159051" y="104508"/>
                  </a:moveTo>
                  <a:lnTo>
                    <a:pt x="0" y="104508"/>
                  </a:lnTo>
                  <a:lnTo>
                    <a:pt x="0" y="94554"/>
                  </a:lnTo>
                  <a:lnTo>
                    <a:pt x="159051" y="94554"/>
                  </a:lnTo>
                  <a:lnTo>
                    <a:pt x="159051" y="104508"/>
                  </a:lnTo>
                  <a:close/>
                </a:path>
                <a:path w="159385" h="179704">
                  <a:moveTo>
                    <a:pt x="79824" y="179554"/>
                  </a:moveTo>
                  <a:lnTo>
                    <a:pt x="32291" y="174432"/>
                  </a:lnTo>
                  <a:lnTo>
                    <a:pt x="8957" y="159648"/>
                  </a:lnTo>
                  <a:lnTo>
                    <a:pt x="8957" y="143325"/>
                  </a:lnTo>
                  <a:lnTo>
                    <a:pt x="45684" y="125434"/>
                  </a:lnTo>
                  <a:lnTo>
                    <a:pt x="79824" y="123020"/>
                  </a:lnTo>
                  <a:lnTo>
                    <a:pt x="98116" y="123621"/>
                  </a:lnTo>
                  <a:lnTo>
                    <a:pt x="114038" y="125434"/>
                  </a:lnTo>
                  <a:lnTo>
                    <a:pt x="127384" y="128479"/>
                  </a:lnTo>
                  <a:lnTo>
                    <a:pt x="137950" y="132775"/>
                  </a:lnTo>
                  <a:lnTo>
                    <a:pt x="138660" y="133173"/>
                  </a:lnTo>
                  <a:lnTo>
                    <a:pt x="79824" y="133173"/>
                  </a:lnTo>
                  <a:lnTo>
                    <a:pt x="62692" y="133664"/>
                  </a:lnTo>
                  <a:lnTo>
                    <a:pt x="23489" y="143922"/>
                  </a:lnTo>
                  <a:lnTo>
                    <a:pt x="21100" y="147505"/>
                  </a:lnTo>
                  <a:lnTo>
                    <a:pt x="21100" y="155667"/>
                  </a:lnTo>
                  <a:lnTo>
                    <a:pt x="62692" y="169141"/>
                  </a:lnTo>
                  <a:lnTo>
                    <a:pt x="79824" y="169601"/>
                  </a:lnTo>
                  <a:lnTo>
                    <a:pt x="139063" y="169601"/>
                  </a:lnTo>
                  <a:lnTo>
                    <a:pt x="137950" y="170198"/>
                  </a:lnTo>
                  <a:lnTo>
                    <a:pt x="127384" y="174432"/>
                  </a:lnTo>
                  <a:lnTo>
                    <a:pt x="114038" y="177340"/>
                  </a:lnTo>
                  <a:lnTo>
                    <a:pt x="98116" y="179016"/>
                  </a:lnTo>
                  <a:lnTo>
                    <a:pt x="79824" y="179554"/>
                  </a:lnTo>
                  <a:close/>
                </a:path>
                <a:path w="159385" h="179704">
                  <a:moveTo>
                    <a:pt x="139063" y="169601"/>
                  </a:moveTo>
                  <a:lnTo>
                    <a:pt x="79824" y="169601"/>
                  </a:lnTo>
                  <a:lnTo>
                    <a:pt x="96925" y="169141"/>
                  </a:lnTo>
                  <a:lnTo>
                    <a:pt x="111375" y="167710"/>
                  </a:lnTo>
                  <a:lnTo>
                    <a:pt x="122989" y="165234"/>
                  </a:lnTo>
                  <a:lnTo>
                    <a:pt x="131580" y="161639"/>
                  </a:lnTo>
                  <a:lnTo>
                    <a:pt x="136358" y="158852"/>
                  </a:lnTo>
                  <a:lnTo>
                    <a:pt x="138547" y="155667"/>
                  </a:lnTo>
                  <a:lnTo>
                    <a:pt x="138547" y="147505"/>
                  </a:lnTo>
                  <a:lnTo>
                    <a:pt x="96925" y="133664"/>
                  </a:lnTo>
                  <a:lnTo>
                    <a:pt x="79824" y="133173"/>
                  </a:lnTo>
                  <a:lnTo>
                    <a:pt x="138660" y="133173"/>
                  </a:lnTo>
                  <a:lnTo>
                    <a:pt x="146112" y="137353"/>
                  </a:lnTo>
                  <a:lnTo>
                    <a:pt x="150690" y="143325"/>
                  </a:lnTo>
                  <a:lnTo>
                    <a:pt x="150690" y="159648"/>
                  </a:lnTo>
                  <a:lnTo>
                    <a:pt x="146112" y="165819"/>
                  </a:lnTo>
                  <a:lnTo>
                    <a:pt x="139063" y="169601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1615704" y="4183417"/>
              <a:ext cx="159385" cy="179705"/>
            </a:xfrm>
            <a:custGeom>
              <a:avLst/>
              <a:gdLst/>
              <a:ahLst/>
              <a:cxnLst/>
              <a:rect l="l" t="t" r="r" b="b"/>
              <a:pathLst>
                <a:path w="159385" h="179704">
                  <a:moveTo>
                    <a:pt x="24484" y="41206"/>
                  </a:moveTo>
                  <a:lnTo>
                    <a:pt x="24484" y="63102"/>
                  </a:lnTo>
                  <a:lnTo>
                    <a:pt x="147903" y="63102"/>
                  </a:lnTo>
                  <a:lnTo>
                    <a:pt x="147903" y="73056"/>
                  </a:lnTo>
                  <a:lnTo>
                    <a:pt x="85398" y="73056"/>
                  </a:lnTo>
                  <a:lnTo>
                    <a:pt x="85398" y="94554"/>
                  </a:lnTo>
                  <a:lnTo>
                    <a:pt x="159051" y="94554"/>
                  </a:lnTo>
                  <a:lnTo>
                    <a:pt x="159051" y="104508"/>
                  </a:lnTo>
                  <a:lnTo>
                    <a:pt x="0" y="104508"/>
                  </a:lnTo>
                  <a:lnTo>
                    <a:pt x="0" y="94554"/>
                  </a:lnTo>
                  <a:lnTo>
                    <a:pt x="73255" y="94554"/>
                  </a:lnTo>
                  <a:lnTo>
                    <a:pt x="73255" y="73056"/>
                  </a:lnTo>
                  <a:lnTo>
                    <a:pt x="12341" y="73056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9953"/>
                  </a:lnTo>
                  <a:lnTo>
                    <a:pt x="24484" y="9953"/>
                  </a:lnTo>
                  <a:lnTo>
                    <a:pt x="24484" y="31451"/>
                  </a:lnTo>
                  <a:lnTo>
                    <a:pt x="144320" y="31451"/>
                  </a:lnTo>
                  <a:lnTo>
                    <a:pt x="144320" y="41206"/>
                  </a:lnTo>
                  <a:lnTo>
                    <a:pt x="24484" y="41206"/>
                  </a:lnTo>
                  <a:close/>
                </a:path>
                <a:path w="159385" h="179704">
                  <a:moveTo>
                    <a:pt x="8957" y="151287"/>
                  </a:moveTo>
                  <a:lnTo>
                    <a:pt x="8957" y="143325"/>
                  </a:lnTo>
                  <a:lnTo>
                    <a:pt x="13536" y="137353"/>
                  </a:lnTo>
                  <a:lnTo>
                    <a:pt x="61616" y="123621"/>
                  </a:lnTo>
                  <a:lnTo>
                    <a:pt x="79824" y="123020"/>
                  </a:lnTo>
                  <a:lnTo>
                    <a:pt x="98116" y="123621"/>
                  </a:lnTo>
                  <a:lnTo>
                    <a:pt x="137950" y="132775"/>
                  </a:lnTo>
                  <a:lnTo>
                    <a:pt x="150690" y="143325"/>
                  </a:lnTo>
                  <a:lnTo>
                    <a:pt x="150690" y="151287"/>
                  </a:lnTo>
                  <a:lnTo>
                    <a:pt x="150690" y="159648"/>
                  </a:lnTo>
                  <a:lnTo>
                    <a:pt x="114038" y="177340"/>
                  </a:lnTo>
                  <a:lnTo>
                    <a:pt x="79824" y="179554"/>
                  </a:lnTo>
                  <a:lnTo>
                    <a:pt x="61616" y="179016"/>
                  </a:lnTo>
                  <a:lnTo>
                    <a:pt x="21697" y="170198"/>
                  </a:lnTo>
                  <a:lnTo>
                    <a:pt x="8957" y="159648"/>
                  </a:lnTo>
                  <a:lnTo>
                    <a:pt x="8957" y="151287"/>
                  </a:lnTo>
                  <a:close/>
                </a:path>
                <a:path w="159385" h="179704">
                  <a:moveTo>
                    <a:pt x="21100" y="151287"/>
                  </a:moveTo>
                  <a:lnTo>
                    <a:pt x="21100" y="155667"/>
                  </a:lnTo>
                  <a:lnTo>
                    <a:pt x="23489" y="158852"/>
                  </a:lnTo>
                  <a:lnTo>
                    <a:pt x="62692" y="169141"/>
                  </a:lnTo>
                  <a:lnTo>
                    <a:pt x="79824" y="169601"/>
                  </a:lnTo>
                  <a:lnTo>
                    <a:pt x="96925" y="169141"/>
                  </a:lnTo>
                  <a:lnTo>
                    <a:pt x="136358" y="158852"/>
                  </a:lnTo>
                  <a:lnTo>
                    <a:pt x="138547" y="155667"/>
                  </a:lnTo>
                  <a:lnTo>
                    <a:pt x="138547" y="151287"/>
                  </a:lnTo>
                  <a:lnTo>
                    <a:pt x="138547" y="147505"/>
                  </a:lnTo>
                  <a:lnTo>
                    <a:pt x="96925" y="133664"/>
                  </a:lnTo>
                  <a:lnTo>
                    <a:pt x="79824" y="133173"/>
                  </a:lnTo>
                  <a:lnTo>
                    <a:pt x="62692" y="133664"/>
                  </a:lnTo>
                  <a:lnTo>
                    <a:pt x="23489" y="143922"/>
                  </a:lnTo>
                  <a:lnTo>
                    <a:pt x="21100" y="147505"/>
                  </a:lnTo>
                  <a:lnTo>
                    <a:pt x="21100" y="151287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1809592" y="4175255"/>
              <a:ext cx="147320" cy="182245"/>
            </a:xfrm>
            <a:custGeom>
              <a:avLst/>
              <a:gdLst/>
              <a:ahLst/>
              <a:cxnLst/>
              <a:rect l="l" t="t" r="r" b="b"/>
              <a:pathLst>
                <a:path w="147319" h="182245">
                  <a:moveTo>
                    <a:pt x="43793" y="28466"/>
                  </a:moveTo>
                  <a:lnTo>
                    <a:pt x="31651" y="28466"/>
                  </a:lnTo>
                  <a:lnTo>
                    <a:pt x="31651" y="0"/>
                  </a:lnTo>
                  <a:lnTo>
                    <a:pt x="43793" y="0"/>
                  </a:lnTo>
                  <a:lnTo>
                    <a:pt x="43793" y="28466"/>
                  </a:lnTo>
                  <a:close/>
                </a:path>
                <a:path w="147319" h="182245">
                  <a:moveTo>
                    <a:pt x="74648" y="39215"/>
                  </a:moveTo>
                  <a:lnTo>
                    <a:pt x="0" y="39215"/>
                  </a:lnTo>
                  <a:lnTo>
                    <a:pt x="0" y="28466"/>
                  </a:lnTo>
                  <a:lnTo>
                    <a:pt x="74648" y="28466"/>
                  </a:lnTo>
                  <a:lnTo>
                    <a:pt x="74648" y="39215"/>
                  </a:lnTo>
                  <a:close/>
                </a:path>
                <a:path w="147319" h="182245">
                  <a:moveTo>
                    <a:pt x="45187" y="172985"/>
                  </a:moveTo>
                  <a:lnTo>
                    <a:pt x="30456" y="172985"/>
                  </a:lnTo>
                  <a:lnTo>
                    <a:pt x="24285" y="170995"/>
                  </a:lnTo>
                  <a:lnTo>
                    <a:pt x="4945" y="133614"/>
                  </a:lnTo>
                  <a:lnTo>
                    <a:pt x="3981" y="116053"/>
                  </a:lnTo>
                  <a:lnTo>
                    <a:pt x="4945" y="98579"/>
                  </a:lnTo>
                  <a:lnTo>
                    <a:pt x="24285" y="61112"/>
                  </a:lnTo>
                  <a:lnTo>
                    <a:pt x="30456" y="58922"/>
                  </a:lnTo>
                  <a:lnTo>
                    <a:pt x="45187" y="58922"/>
                  </a:lnTo>
                  <a:lnTo>
                    <a:pt x="51557" y="61112"/>
                  </a:lnTo>
                  <a:lnTo>
                    <a:pt x="56533" y="65491"/>
                  </a:lnTo>
                  <a:lnTo>
                    <a:pt x="59864" y="69472"/>
                  </a:lnTo>
                  <a:lnTo>
                    <a:pt x="33243" y="69472"/>
                  </a:lnTo>
                  <a:lnTo>
                    <a:pt x="29063" y="70866"/>
                  </a:lnTo>
                  <a:lnTo>
                    <a:pt x="15725" y="116053"/>
                  </a:lnTo>
                  <a:lnTo>
                    <a:pt x="16388" y="130927"/>
                  </a:lnTo>
                  <a:lnTo>
                    <a:pt x="33243" y="162634"/>
                  </a:lnTo>
                  <a:lnTo>
                    <a:pt x="59992" y="162634"/>
                  </a:lnTo>
                  <a:lnTo>
                    <a:pt x="56533" y="166814"/>
                  </a:lnTo>
                  <a:lnTo>
                    <a:pt x="51557" y="170995"/>
                  </a:lnTo>
                  <a:lnTo>
                    <a:pt x="45187" y="172985"/>
                  </a:lnTo>
                  <a:close/>
                </a:path>
                <a:path w="147319" h="182245">
                  <a:moveTo>
                    <a:pt x="59992" y="162634"/>
                  </a:moveTo>
                  <a:lnTo>
                    <a:pt x="42400" y="162634"/>
                  </a:lnTo>
                  <a:lnTo>
                    <a:pt x="46381" y="161241"/>
                  </a:lnTo>
                  <a:lnTo>
                    <a:pt x="49765" y="157856"/>
                  </a:lnTo>
                  <a:lnTo>
                    <a:pt x="54039" y="151717"/>
                  </a:lnTo>
                  <a:lnTo>
                    <a:pt x="57230" y="142777"/>
                  </a:lnTo>
                  <a:lnTo>
                    <a:pt x="59227" y="130927"/>
                  </a:lnTo>
                  <a:lnTo>
                    <a:pt x="59917" y="116053"/>
                  </a:lnTo>
                  <a:lnTo>
                    <a:pt x="59227" y="101207"/>
                  </a:lnTo>
                  <a:lnTo>
                    <a:pt x="42400" y="69472"/>
                  </a:lnTo>
                  <a:lnTo>
                    <a:pt x="59864" y="69472"/>
                  </a:lnTo>
                  <a:lnTo>
                    <a:pt x="63096" y="73336"/>
                  </a:lnTo>
                  <a:lnTo>
                    <a:pt x="67830" y="84352"/>
                  </a:lnTo>
                  <a:lnTo>
                    <a:pt x="70698" y="98579"/>
                  </a:lnTo>
                  <a:lnTo>
                    <a:pt x="71662" y="116053"/>
                  </a:lnTo>
                  <a:lnTo>
                    <a:pt x="70698" y="133614"/>
                  </a:lnTo>
                  <a:lnTo>
                    <a:pt x="67830" y="147854"/>
                  </a:lnTo>
                  <a:lnTo>
                    <a:pt x="63096" y="158883"/>
                  </a:lnTo>
                  <a:lnTo>
                    <a:pt x="59992" y="162634"/>
                  </a:lnTo>
                  <a:close/>
                </a:path>
                <a:path w="147319" h="182245">
                  <a:moveTo>
                    <a:pt x="147107" y="80222"/>
                  </a:moveTo>
                  <a:lnTo>
                    <a:pt x="135362" y="80222"/>
                  </a:lnTo>
                  <a:lnTo>
                    <a:pt x="135362" y="5772"/>
                  </a:lnTo>
                  <a:lnTo>
                    <a:pt x="147107" y="5772"/>
                  </a:lnTo>
                  <a:lnTo>
                    <a:pt x="147107" y="80222"/>
                  </a:lnTo>
                  <a:close/>
                </a:path>
                <a:path w="147319" h="182245">
                  <a:moveTo>
                    <a:pt x="107294" y="180151"/>
                  </a:moveTo>
                  <a:lnTo>
                    <a:pt x="95550" y="180151"/>
                  </a:lnTo>
                  <a:lnTo>
                    <a:pt x="95550" y="6768"/>
                  </a:lnTo>
                  <a:lnTo>
                    <a:pt x="107294" y="6768"/>
                  </a:lnTo>
                  <a:lnTo>
                    <a:pt x="107294" y="80222"/>
                  </a:lnTo>
                  <a:lnTo>
                    <a:pt x="147107" y="80222"/>
                  </a:lnTo>
                  <a:lnTo>
                    <a:pt x="147107" y="91170"/>
                  </a:lnTo>
                  <a:lnTo>
                    <a:pt x="107294" y="91170"/>
                  </a:lnTo>
                  <a:lnTo>
                    <a:pt x="107294" y="180151"/>
                  </a:lnTo>
                  <a:close/>
                </a:path>
                <a:path w="147319" h="182245">
                  <a:moveTo>
                    <a:pt x="147107" y="182142"/>
                  </a:moveTo>
                  <a:lnTo>
                    <a:pt x="135362" y="182142"/>
                  </a:lnTo>
                  <a:lnTo>
                    <a:pt x="135362" y="91170"/>
                  </a:lnTo>
                  <a:lnTo>
                    <a:pt x="147107" y="91170"/>
                  </a:lnTo>
                  <a:lnTo>
                    <a:pt x="147107" y="182142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1809592" y="4175255"/>
              <a:ext cx="147320" cy="182245"/>
            </a:xfrm>
            <a:custGeom>
              <a:avLst/>
              <a:gdLst/>
              <a:ahLst/>
              <a:cxnLst/>
              <a:rect l="l" t="t" r="r" b="b"/>
              <a:pathLst>
                <a:path w="147319" h="182245">
                  <a:moveTo>
                    <a:pt x="74648" y="39215"/>
                  </a:moveTo>
                  <a:lnTo>
                    <a:pt x="0" y="39215"/>
                  </a:lnTo>
                  <a:lnTo>
                    <a:pt x="0" y="28466"/>
                  </a:lnTo>
                  <a:lnTo>
                    <a:pt x="31651" y="28466"/>
                  </a:lnTo>
                  <a:lnTo>
                    <a:pt x="31651" y="0"/>
                  </a:lnTo>
                  <a:lnTo>
                    <a:pt x="43793" y="0"/>
                  </a:lnTo>
                  <a:lnTo>
                    <a:pt x="43793" y="28466"/>
                  </a:lnTo>
                  <a:lnTo>
                    <a:pt x="74648" y="28466"/>
                  </a:lnTo>
                  <a:lnTo>
                    <a:pt x="74648" y="39215"/>
                  </a:lnTo>
                  <a:close/>
                </a:path>
                <a:path w="147319" h="182245">
                  <a:moveTo>
                    <a:pt x="15725" y="116053"/>
                  </a:moveTo>
                  <a:lnTo>
                    <a:pt x="25878" y="157856"/>
                  </a:lnTo>
                  <a:lnTo>
                    <a:pt x="33243" y="162634"/>
                  </a:lnTo>
                  <a:lnTo>
                    <a:pt x="37821" y="162634"/>
                  </a:lnTo>
                  <a:lnTo>
                    <a:pt x="42400" y="162634"/>
                  </a:lnTo>
                  <a:lnTo>
                    <a:pt x="59917" y="116053"/>
                  </a:lnTo>
                  <a:lnTo>
                    <a:pt x="59227" y="101207"/>
                  </a:lnTo>
                  <a:lnTo>
                    <a:pt x="42400" y="69472"/>
                  </a:lnTo>
                  <a:lnTo>
                    <a:pt x="37821" y="69472"/>
                  </a:lnTo>
                  <a:lnTo>
                    <a:pt x="33243" y="69472"/>
                  </a:lnTo>
                  <a:lnTo>
                    <a:pt x="16388" y="101207"/>
                  </a:lnTo>
                  <a:lnTo>
                    <a:pt x="15725" y="116053"/>
                  </a:lnTo>
                  <a:close/>
                </a:path>
                <a:path w="147319" h="182245">
                  <a:moveTo>
                    <a:pt x="3981" y="116053"/>
                  </a:moveTo>
                  <a:lnTo>
                    <a:pt x="12547" y="73336"/>
                  </a:lnTo>
                  <a:lnTo>
                    <a:pt x="30456" y="58922"/>
                  </a:lnTo>
                  <a:lnTo>
                    <a:pt x="37821" y="58922"/>
                  </a:lnTo>
                  <a:lnTo>
                    <a:pt x="45187" y="58922"/>
                  </a:lnTo>
                  <a:lnTo>
                    <a:pt x="70698" y="98579"/>
                  </a:lnTo>
                  <a:lnTo>
                    <a:pt x="71662" y="116053"/>
                  </a:lnTo>
                  <a:lnTo>
                    <a:pt x="70698" y="133614"/>
                  </a:lnTo>
                  <a:lnTo>
                    <a:pt x="51557" y="170995"/>
                  </a:lnTo>
                  <a:lnTo>
                    <a:pt x="45187" y="172985"/>
                  </a:lnTo>
                  <a:lnTo>
                    <a:pt x="37821" y="172985"/>
                  </a:lnTo>
                  <a:lnTo>
                    <a:pt x="30456" y="172985"/>
                  </a:lnTo>
                  <a:lnTo>
                    <a:pt x="4945" y="133614"/>
                  </a:lnTo>
                  <a:lnTo>
                    <a:pt x="3981" y="116053"/>
                  </a:lnTo>
                  <a:close/>
                </a:path>
                <a:path w="147319" h="182245">
                  <a:moveTo>
                    <a:pt x="147107" y="182142"/>
                  </a:moveTo>
                  <a:lnTo>
                    <a:pt x="135362" y="182142"/>
                  </a:lnTo>
                  <a:lnTo>
                    <a:pt x="135362" y="91170"/>
                  </a:lnTo>
                  <a:lnTo>
                    <a:pt x="107294" y="91170"/>
                  </a:lnTo>
                  <a:lnTo>
                    <a:pt x="107294" y="180151"/>
                  </a:lnTo>
                  <a:lnTo>
                    <a:pt x="95550" y="180151"/>
                  </a:lnTo>
                  <a:lnTo>
                    <a:pt x="95550" y="6768"/>
                  </a:lnTo>
                  <a:lnTo>
                    <a:pt x="107294" y="6768"/>
                  </a:lnTo>
                  <a:lnTo>
                    <a:pt x="107294" y="80222"/>
                  </a:lnTo>
                  <a:lnTo>
                    <a:pt x="135362" y="80222"/>
                  </a:lnTo>
                  <a:lnTo>
                    <a:pt x="135362" y="5772"/>
                  </a:lnTo>
                  <a:lnTo>
                    <a:pt x="147107" y="5772"/>
                  </a:lnTo>
                  <a:lnTo>
                    <a:pt x="147107" y="182142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2051711" y="4181028"/>
              <a:ext cx="173990" cy="180975"/>
            </a:xfrm>
            <a:custGeom>
              <a:avLst/>
              <a:gdLst/>
              <a:ahLst/>
              <a:cxnLst/>
              <a:rect l="l" t="t" r="r" b="b"/>
              <a:pathLst>
                <a:path w="173989" h="180975">
                  <a:moveTo>
                    <a:pt x="0" y="94156"/>
                  </a:moveTo>
                  <a:lnTo>
                    <a:pt x="0" y="83009"/>
                  </a:lnTo>
                  <a:lnTo>
                    <a:pt x="16668" y="74965"/>
                  </a:lnTo>
                  <a:lnTo>
                    <a:pt x="30630" y="62406"/>
                  </a:lnTo>
                  <a:lnTo>
                    <a:pt x="36621" y="51955"/>
                  </a:lnTo>
                  <a:lnTo>
                    <a:pt x="40246" y="45551"/>
                  </a:lnTo>
                  <a:lnTo>
                    <a:pt x="43793" y="25081"/>
                  </a:lnTo>
                  <a:lnTo>
                    <a:pt x="43793" y="1194"/>
                  </a:lnTo>
                  <a:lnTo>
                    <a:pt x="55936" y="1194"/>
                  </a:lnTo>
                  <a:lnTo>
                    <a:pt x="55936" y="25081"/>
                  </a:lnTo>
                  <a:lnTo>
                    <a:pt x="59619" y="45551"/>
                  </a:lnTo>
                  <a:lnTo>
                    <a:pt x="63523" y="51955"/>
                  </a:lnTo>
                  <a:lnTo>
                    <a:pt x="49765" y="51955"/>
                  </a:lnTo>
                  <a:lnTo>
                    <a:pt x="42885" y="64987"/>
                  </a:lnTo>
                  <a:lnTo>
                    <a:pt x="31899" y="76937"/>
                  </a:lnTo>
                  <a:lnTo>
                    <a:pt x="17405" y="86946"/>
                  </a:lnTo>
                  <a:lnTo>
                    <a:pt x="0" y="94156"/>
                  </a:lnTo>
                  <a:close/>
                </a:path>
                <a:path w="173989" h="180975">
                  <a:moveTo>
                    <a:pt x="99929" y="91967"/>
                  </a:moveTo>
                  <a:lnTo>
                    <a:pt x="83161" y="85323"/>
                  </a:lnTo>
                  <a:lnTo>
                    <a:pt x="68801" y="75992"/>
                  </a:lnTo>
                  <a:lnTo>
                    <a:pt x="57463" y="64645"/>
                  </a:lnTo>
                  <a:lnTo>
                    <a:pt x="49765" y="51955"/>
                  </a:lnTo>
                  <a:lnTo>
                    <a:pt x="63523" y="51955"/>
                  </a:lnTo>
                  <a:lnTo>
                    <a:pt x="69423" y="61634"/>
                  </a:lnTo>
                  <a:lnTo>
                    <a:pt x="83482" y="73426"/>
                  </a:lnTo>
                  <a:lnTo>
                    <a:pt x="99929" y="81018"/>
                  </a:lnTo>
                  <a:lnTo>
                    <a:pt x="99929" y="91967"/>
                  </a:lnTo>
                  <a:close/>
                </a:path>
                <a:path w="173989" h="180975">
                  <a:moveTo>
                    <a:pt x="146112" y="100327"/>
                  </a:moveTo>
                  <a:lnTo>
                    <a:pt x="133969" y="100327"/>
                  </a:lnTo>
                  <a:lnTo>
                    <a:pt x="133969" y="0"/>
                  </a:lnTo>
                  <a:lnTo>
                    <a:pt x="146112" y="0"/>
                  </a:lnTo>
                  <a:lnTo>
                    <a:pt x="146112" y="42400"/>
                  </a:lnTo>
                  <a:lnTo>
                    <a:pt x="173981" y="42400"/>
                  </a:lnTo>
                  <a:lnTo>
                    <a:pt x="173981" y="52950"/>
                  </a:lnTo>
                  <a:lnTo>
                    <a:pt x="146112" y="52950"/>
                  </a:lnTo>
                  <a:lnTo>
                    <a:pt x="146112" y="100327"/>
                  </a:lnTo>
                  <a:close/>
                </a:path>
                <a:path w="173989" h="180975">
                  <a:moveTo>
                    <a:pt x="83009" y="180948"/>
                  </a:moveTo>
                  <a:lnTo>
                    <a:pt x="38556" y="174145"/>
                  </a:lnTo>
                  <a:lnTo>
                    <a:pt x="15128" y="145116"/>
                  </a:lnTo>
                  <a:lnTo>
                    <a:pt x="15895" y="138945"/>
                  </a:lnTo>
                  <a:lnTo>
                    <a:pt x="51308" y="112122"/>
                  </a:lnTo>
                  <a:lnTo>
                    <a:pt x="83009" y="109086"/>
                  </a:lnTo>
                  <a:lnTo>
                    <a:pt x="99792" y="109839"/>
                  </a:lnTo>
                  <a:lnTo>
                    <a:pt x="114710" y="112122"/>
                  </a:lnTo>
                  <a:lnTo>
                    <a:pt x="127462" y="115972"/>
                  </a:lnTo>
                  <a:lnTo>
                    <a:pt x="133997" y="119437"/>
                  </a:lnTo>
                  <a:lnTo>
                    <a:pt x="83009" y="119437"/>
                  </a:lnTo>
                  <a:lnTo>
                    <a:pt x="68147" y="120094"/>
                  </a:lnTo>
                  <a:lnTo>
                    <a:pt x="30456" y="133372"/>
                  </a:lnTo>
                  <a:lnTo>
                    <a:pt x="27271" y="138945"/>
                  </a:lnTo>
                  <a:lnTo>
                    <a:pt x="27271" y="151287"/>
                  </a:lnTo>
                  <a:lnTo>
                    <a:pt x="68147" y="169968"/>
                  </a:lnTo>
                  <a:lnTo>
                    <a:pt x="83009" y="170596"/>
                  </a:lnTo>
                  <a:lnTo>
                    <a:pt x="134054" y="170596"/>
                  </a:lnTo>
                  <a:lnTo>
                    <a:pt x="127462" y="174145"/>
                  </a:lnTo>
                  <a:lnTo>
                    <a:pt x="114710" y="177987"/>
                  </a:lnTo>
                  <a:lnTo>
                    <a:pt x="99792" y="180223"/>
                  </a:lnTo>
                  <a:lnTo>
                    <a:pt x="83009" y="180948"/>
                  </a:lnTo>
                  <a:close/>
                </a:path>
                <a:path w="173989" h="180975">
                  <a:moveTo>
                    <a:pt x="134054" y="170596"/>
                  </a:moveTo>
                  <a:lnTo>
                    <a:pt x="83009" y="170596"/>
                  </a:lnTo>
                  <a:lnTo>
                    <a:pt x="97758" y="169968"/>
                  </a:lnTo>
                  <a:lnTo>
                    <a:pt x="110529" y="168108"/>
                  </a:lnTo>
                  <a:lnTo>
                    <a:pt x="121136" y="165054"/>
                  </a:lnTo>
                  <a:lnTo>
                    <a:pt x="129390" y="160842"/>
                  </a:lnTo>
                  <a:lnTo>
                    <a:pt x="135561" y="156662"/>
                  </a:lnTo>
                  <a:lnTo>
                    <a:pt x="138547" y="151287"/>
                  </a:lnTo>
                  <a:lnTo>
                    <a:pt x="138547" y="138945"/>
                  </a:lnTo>
                  <a:lnTo>
                    <a:pt x="97758" y="120094"/>
                  </a:lnTo>
                  <a:lnTo>
                    <a:pt x="83009" y="119437"/>
                  </a:lnTo>
                  <a:lnTo>
                    <a:pt x="133997" y="119437"/>
                  </a:lnTo>
                  <a:lnTo>
                    <a:pt x="150690" y="145116"/>
                  </a:lnTo>
                  <a:lnTo>
                    <a:pt x="149950" y="151287"/>
                  </a:lnTo>
                  <a:lnTo>
                    <a:pt x="149844" y="152174"/>
                  </a:lnTo>
                  <a:lnTo>
                    <a:pt x="147356" y="158429"/>
                  </a:lnTo>
                  <a:lnTo>
                    <a:pt x="143300" y="163900"/>
                  </a:lnTo>
                  <a:lnTo>
                    <a:pt x="137751" y="168606"/>
                  </a:lnTo>
                  <a:lnTo>
                    <a:pt x="134054" y="17059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2051711" y="4181028"/>
              <a:ext cx="173990" cy="180975"/>
            </a:xfrm>
            <a:custGeom>
              <a:avLst/>
              <a:gdLst/>
              <a:ahLst/>
              <a:cxnLst/>
              <a:rect l="l" t="t" r="r" b="b"/>
              <a:pathLst>
                <a:path w="173989" h="180975">
                  <a:moveTo>
                    <a:pt x="55936" y="1194"/>
                  </a:moveTo>
                  <a:lnTo>
                    <a:pt x="55936" y="25081"/>
                  </a:lnTo>
                  <a:lnTo>
                    <a:pt x="59619" y="45551"/>
                  </a:lnTo>
                  <a:lnTo>
                    <a:pt x="69423" y="61634"/>
                  </a:lnTo>
                  <a:lnTo>
                    <a:pt x="83482" y="73426"/>
                  </a:lnTo>
                  <a:lnTo>
                    <a:pt x="99929" y="81018"/>
                  </a:lnTo>
                  <a:lnTo>
                    <a:pt x="99929" y="91967"/>
                  </a:lnTo>
                  <a:lnTo>
                    <a:pt x="83161" y="85323"/>
                  </a:lnTo>
                  <a:lnTo>
                    <a:pt x="68801" y="75992"/>
                  </a:lnTo>
                  <a:lnTo>
                    <a:pt x="57463" y="64645"/>
                  </a:lnTo>
                  <a:lnTo>
                    <a:pt x="49765" y="51955"/>
                  </a:lnTo>
                  <a:lnTo>
                    <a:pt x="42885" y="64987"/>
                  </a:lnTo>
                  <a:lnTo>
                    <a:pt x="31899" y="76937"/>
                  </a:lnTo>
                  <a:lnTo>
                    <a:pt x="17405" y="86946"/>
                  </a:lnTo>
                  <a:lnTo>
                    <a:pt x="0" y="94156"/>
                  </a:lnTo>
                  <a:lnTo>
                    <a:pt x="0" y="83009"/>
                  </a:lnTo>
                  <a:lnTo>
                    <a:pt x="16668" y="74965"/>
                  </a:lnTo>
                  <a:lnTo>
                    <a:pt x="30630" y="62406"/>
                  </a:lnTo>
                  <a:lnTo>
                    <a:pt x="40226" y="45666"/>
                  </a:lnTo>
                  <a:lnTo>
                    <a:pt x="43793" y="25081"/>
                  </a:lnTo>
                  <a:lnTo>
                    <a:pt x="43793" y="1194"/>
                  </a:lnTo>
                  <a:lnTo>
                    <a:pt x="55936" y="1194"/>
                  </a:lnTo>
                  <a:close/>
                </a:path>
                <a:path w="173989" h="180975">
                  <a:moveTo>
                    <a:pt x="146112" y="0"/>
                  </a:moveTo>
                  <a:lnTo>
                    <a:pt x="146112" y="42400"/>
                  </a:lnTo>
                  <a:lnTo>
                    <a:pt x="173981" y="42400"/>
                  </a:lnTo>
                  <a:lnTo>
                    <a:pt x="173981" y="52950"/>
                  </a:lnTo>
                  <a:lnTo>
                    <a:pt x="146112" y="52950"/>
                  </a:lnTo>
                  <a:lnTo>
                    <a:pt x="146112" y="100327"/>
                  </a:lnTo>
                  <a:lnTo>
                    <a:pt x="133969" y="100327"/>
                  </a:lnTo>
                  <a:lnTo>
                    <a:pt x="133969" y="0"/>
                  </a:lnTo>
                  <a:lnTo>
                    <a:pt x="146112" y="0"/>
                  </a:lnTo>
                  <a:close/>
                </a:path>
                <a:path w="173989" h="180975">
                  <a:moveTo>
                    <a:pt x="15128" y="145116"/>
                  </a:moveTo>
                  <a:lnTo>
                    <a:pt x="51308" y="112122"/>
                  </a:lnTo>
                  <a:lnTo>
                    <a:pt x="83009" y="109086"/>
                  </a:lnTo>
                  <a:lnTo>
                    <a:pt x="99792" y="109839"/>
                  </a:lnTo>
                  <a:lnTo>
                    <a:pt x="137751" y="121428"/>
                  </a:lnTo>
                  <a:lnTo>
                    <a:pt x="150690" y="145116"/>
                  </a:lnTo>
                  <a:lnTo>
                    <a:pt x="149844" y="152174"/>
                  </a:lnTo>
                  <a:lnTo>
                    <a:pt x="114710" y="177987"/>
                  </a:lnTo>
                  <a:lnTo>
                    <a:pt x="83009" y="180948"/>
                  </a:lnTo>
                  <a:lnTo>
                    <a:pt x="66225" y="180223"/>
                  </a:lnTo>
                  <a:lnTo>
                    <a:pt x="28266" y="168606"/>
                  </a:lnTo>
                  <a:lnTo>
                    <a:pt x="15128" y="145116"/>
                  </a:lnTo>
                  <a:close/>
                </a:path>
                <a:path w="173989" h="180975">
                  <a:moveTo>
                    <a:pt x="27271" y="145116"/>
                  </a:moveTo>
                  <a:lnTo>
                    <a:pt x="27271" y="151287"/>
                  </a:lnTo>
                  <a:lnTo>
                    <a:pt x="30456" y="156662"/>
                  </a:lnTo>
                  <a:lnTo>
                    <a:pt x="68147" y="169968"/>
                  </a:lnTo>
                  <a:lnTo>
                    <a:pt x="83009" y="170596"/>
                  </a:lnTo>
                  <a:lnTo>
                    <a:pt x="97758" y="169968"/>
                  </a:lnTo>
                  <a:lnTo>
                    <a:pt x="135561" y="156662"/>
                  </a:lnTo>
                  <a:lnTo>
                    <a:pt x="138547" y="151287"/>
                  </a:lnTo>
                  <a:lnTo>
                    <a:pt x="138547" y="145116"/>
                  </a:lnTo>
                  <a:lnTo>
                    <a:pt x="138547" y="138945"/>
                  </a:lnTo>
                  <a:lnTo>
                    <a:pt x="97758" y="120094"/>
                  </a:lnTo>
                  <a:lnTo>
                    <a:pt x="83009" y="119437"/>
                  </a:lnTo>
                  <a:lnTo>
                    <a:pt x="68147" y="120094"/>
                  </a:lnTo>
                  <a:lnTo>
                    <a:pt x="30456" y="133372"/>
                  </a:lnTo>
                  <a:lnTo>
                    <a:pt x="27271" y="138945"/>
                  </a:lnTo>
                  <a:lnTo>
                    <a:pt x="27271" y="14511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2249580" y="4181028"/>
              <a:ext cx="167640" cy="179070"/>
            </a:xfrm>
            <a:custGeom>
              <a:avLst/>
              <a:gdLst/>
              <a:ahLst/>
              <a:cxnLst/>
              <a:rect l="l" t="t" r="r" b="b"/>
              <a:pathLst>
                <a:path w="167639" h="179070">
                  <a:moveTo>
                    <a:pt x="126206" y="75643"/>
                  </a:moveTo>
                  <a:lnTo>
                    <a:pt x="83208" y="75643"/>
                  </a:lnTo>
                  <a:lnTo>
                    <a:pt x="96632" y="75028"/>
                  </a:lnTo>
                  <a:lnTo>
                    <a:pt x="108489" y="73105"/>
                  </a:lnTo>
                  <a:lnTo>
                    <a:pt x="118703" y="69765"/>
                  </a:lnTo>
                  <a:lnTo>
                    <a:pt x="127201" y="64894"/>
                  </a:lnTo>
                  <a:lnTo>
                    <a:pt x="127201" y="0"/>
                  </a:lnTo>
                  <a:lnTo>
                    <a:pt x="139344" y="0"/>
                  </a:lnTo>
                  <a:lnTo>
                    <a:pt x="139344" y="42400"/>
                  </a:lnTo>
                  <a:lnTo>
                    <a:pt x="167212" y="42400"/>
                  </a:lnTo>
                  <a:lnTo>
                    <a:pt x="167212" y="52950"/>
                  </a:lnTo>
                  <a:lnTo>
                    <a:pt x="139344" y="52950"/>
                  </a:lnTo>
                  <a:lnTo>
                    <a:pt x="139344" y="75028"/>
                  </a:lnTo>
                  <a:lnTo>
                    <a:pt x="127232" y="75028"/>
                  </a:lnTo>
                  <a:lnTo>
                    <a:pt x="126206" y="75643"/>
                  </a:lnTo>
                  <a:close/>
                </a:path>
                <a:path w="167639" h="179070">
                  <a:moveTo>
                    <a:pt x="81018" y="85995"/>
                  </a:moveTo>
                  <a:lnTo>
                    <a:pt x="0" y="85995"/>
                  </a:lnTo>
                  <a:lnTo>
                    <a:pt x="0" y="2189"/>
                  </a:lnTo>
                  <a:lnTo>
                    <a:pt x="83407" y="2189"/>
                  </a:lnTo>
                  <a:lnTo>
                    <a:pt x="83407" y="12939"/>
                  </a:lnTo>
                  <a:lnTo>
                    <a:pt x="12142" y="12939"/>
                  </a:lnTo>
                  <a:lnTo>
                    <a:pt x="12142" y="75643"/>
                  </a:lnTo>
                  <a:lnTo>
                    <a:pt x="126206" y="75643"/>
                  </a:lnTo>
                  <a:lnTo>
                    <a:pt x="118753" y="80116"/>
                  </a:lnTo>
                  <a:lnTo>
                    <a:pt x="108140" y="83506"/>
                  </a:lnTo>
                  <a:lnTo>
                    <a:pt x="95512" y="85404"/>
                  </a:lnTo>
                  <a:lnTo>
                    <a:pt x="81018" y="85995"/>
                  </a:lnTo>
                  <a:close/>
                </a:path>
                <a:path w="167639" h="179070">
                  <a:moveTo>
                    <a:pt x="139344" y="98138"/>
                  </a:moveTo>
                  <a:lnTo>
                    <a:pt x="127201" y="98138"/>
                  </a:lnTo>
                  <a:lnTo>
                    <a:pt x="127201" y="75028"/>
                  </a:lnTo>
                  <a:lnTo>
                    <a:pt x="139344" y="75028"/>
                  </a:lnTo>
                  <a:lnTo>
                    <a:pt x="139344" y="98138"/>
                  </a:lnTo>
                  <a:close/>
                </a:path>
                <a:path w="167639" h="179070">
                  <a:moveTo>
                    <a:pt x="139344" y="178559"/>
                  </a:moveTo>
                  <a:lnTo>
                    <a:pt x="10749" y="178559"/>
                  </a:lnTo>
                  <a:lnTo>
                    <a:pt x="10749" y="114660"/>
                  </a:lnTo>
                  <a:lnTo>
                    <a:pt x="139344" y="114660"/>
                  </a:lnTo>
                  <a:lnTo>
                    <a:pt x="139344" y="125210"/>
                  </a:lnTo>
                  <a:lnTo>
                    <a:pt x="22892" y="125210"/>
                  </a:lnTo>
                  <a:lnTo>
                    <a:pt x="22892" y="168208"/>
                  </a:lnTo>
                  <a:lnTo>
                    <a:pt x="139344" y="168208"/>
                  </a:lnTo>
                  <a:lnTo>
                    <a:pt x="139344" y="178559"/>
                  </a:lnTo>
                  <a:close/>
                </a:path>
                <a:path w="167639" h="179070">
                  <a:moveTo>
                    <a:pt x="139344" y="168208"/>
                  </a:moveTo>
                  <a:lnTo>
                    <a:pt x="127201" y="168208"/>
                  </a:lnTo>
                  <a:lnTo>
                    <a:pt x="127201" y="125210"/>
                  </a:lnTo>
                  <a:lnTo>
                    <a:pt x="139344" y="125210"/>
                  </a:lnTo>
                  <a:lnTo>
                    <a:pt x="139344" y="168208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2249580" y="4181028"/>
              <a:ext cx="167640" cy="179070"/>
            </a:xfrm>
            <a:custGeom>
              <a:avLst/>
              <a:gdLst/>
              <a:ahLst/>
              <a:cxnLst/>
              <a:rect l="l" t="t" r="r" b="b"/>
              <a:pathLst>
                <a:path w="167639" h="179070">
                  <a:moveTo>
                    <a:pt x="81018" y="85995"/>
                  </a:moveTo>
                  <a:lnTo>
                    <a:pt x="0" y="85995"/>
                  </a:lnTo>
                  <a:lnTo>
                    <a:pt x="0" y="2189"/>
                  </a:lnTo>
                  <a:lnTo>
                    <a:pt x="83407" y="2189"/>
                  </a:lnTo>
                  <a:lnTo>
                    <a:pt x="83407" y="12939"/>
                  </a:lnTo>
                  <a:lnTo>
                    <a:pt x="12142" y="12939"/>
                  </a:lnTo>
                  <a:lnTo>
                    <a:pt x="12142" y="75643"/>
                  </a:lnTo>
                  <a:lnTo>
                    <a:pt x="83208" y="75643"/>
                  </a:lnTo>
                  <a:lnTo>
                    <a:pt x="96632" y="75028"/>
                  </a:lnTo>
                  <a:lnTo>
                    <a:pt x="108489" y="73105"/>
                  </a:lnTo>
                  <a:lnTo>
                    <a:pt x="118703" y="69765"/>
                  </a:lnTo>
                  <a:lnTo>
                    <a:pt x="127201" y="64894"/>
                  </a:lnTo>
                  <a:lnTo>
                    <a:pt x="127201" y="0"/>
                  </a:lnTo>
                  <a:lnTo>
                    <a:pt x="139344" y="0"/>
                  </a:lnTo>
                  <a:lnTo>
                    <a:pt x="139344" y="42400"/>
                  </a:lnTo>
                  <a:lnTo>
                    <a:pt x="167212" y="42400"/>
                  </a:lnTo>
                  <a:lnTo>
                    <a:pt x="167212" y="52950"/>
                  </a:lnTo>
                  <a:lnTo>
                    <a:pt x="139344" y="52950"/>
                  </a:lnTo>
                  <a:lnTo>
                    <a:pt x="139344" y="98138"/>
                  </a:lnTo>
                  <a:lnTo>
                    <a:pt x="127201" y="98138"/>
                  </a:lnTo>
                  <a:lnTo>
                    <a:pt x="127201" y="75046"/>
                  </a:lnTo>
                  <a:lnTo>
                    <a:pt x="118753" y="80116"/>
                  </a:lnTo>
                  <a:lnTo>
                    <a:pt x="108140" y="83506"/>
                  </a:lnTo>
                  <a:lnTo>
                    <a:pt x="95512" y="85404"/>
                  </a:lnTo>
                  <a:lnTo>
                    <a:pt x="81018" y="85995"/>
                  </a:lnTo>
                  <a:close/>
                </a:path>
                <a:path w="167639" h="179070">
                  <a:moveTo>
                    <a:pt x="10749" y="178559"/>
                  </a:moveTo>
                  <a:lnTo>
                    <a:pt x="10749" y="114660"/>
                  </a:lnTo>
                  <a:lnTo>
                    <a:pt x="139344" y="114660"/>
                  </a:lnTo>
                  <a:lnTo>
                    <a:pt x="139344" y="178559"/>
                  </a:lnTo>
                  <a:lnTo>
                    <a:pt x="10749" y="178559"/>
                  </a:lnTo>
                  <a:close/>
                </a:path>
                <a:path w="167639" h="179070">
                  <a:moveTo>
                    <a:pt x="127201" y="125210"/>
                  </a:moveTo>
                  <a:lnTo>
                    <a:pt x="22892" y="125210"/>
                  </a:lnTo>
                  <a:lnTo>
                    <a:pt x="22892" y="168208"/>
                  </a:lnTo>
                  <a:lnTo>
                    <a:pt x="127201" y="168208"/>
                  </a:lnTo>
                  <a:lnTo>
                    <a:pt x="127201" y="12521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2441078" y="4325746"/>
              <a:ext cx="17780" cy="46990"/>
            </a:xfrm>
            <a:custGeom>
              <a:avLst/>
              <a:gdLst/>
              <a:ahLst/>
              <a:cxnLst/>
              <a:rect l="l" t="t" r="r" b="b"/>
              <a:pathLst>
                <a:path w="17780" h="46989">
                  <a:moveTo>
                    <a:pt x="0" y="46779"/>
                  </a:moveTo>
                  <a:lnTo>
                    <a:pt x="0" y="39215"/>
                  </a:lnTo>
                  <a:lnTo>
                    <a:pt x="6370" y="37622"/>
                  </a:lnTo>
                  <a:lnTo>
                    <a:pt x="9555" y="33641"/>
                  </a:lnTo>
                  <a:lnTo>
                    <a:pt x="9555" y="21498"/>
                  </a:lnTo>
                  <a:lnTo>
                    <a:pt x="2786" y="21498"/>
                  </a:lnTo>
                  <a:lnTo>
                    <a:pt x="2786" y="0"/>
                  </a:lnTo>
                  <a:lnTo>
                    <a:pt x="17517" y="0"/>
                  </a:lnTo>
                  <a:lnTo>
                    <a:pt x="17517" y="23887"/>
                  </a:lnTo>
                  <a:lnTo>
                    <a:pt x="16516" y="32923"/>
                  </a:lnTo>
                  <a:lnTo>
                    <a:pt x="13386" y="39588"/>
                  </a:lnTo>
                  <a:lnTo>
                    <a:pt x="7943" y="44126"/>
                  </a:lnTo>
                  <a:lnTo>
                    <a:pt x="0" y="4677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2441078" y="4325746"/>
              <a:ext cx="17780" cy="46990"/>
            </a:xfrm>
            <a:custGeom>
              <a:avLst/>
              <a:gdLst/>
              <a:ahLst/>
              <a:cxnLst/>
              <a:rect l="l" t="t" r="r" b="b"/>
              <a:pathLst>
                <a:path w="17780" h="46989">
                  <a:moveTo>
                    <a:pt x="0" y="46779"/>
                  </a:moveTo>
                  <a:lnTo>
                    <a:pt x="7943" y="44126"/>
                  </a:lnTo>
                  <a:lnTo>
                    <a:pt x="13386" y="39588"/>
                  </a:lnTo>
                  <a:lnTo>
                    <a:pt x="16516" y="32923"/>
                  </a:lnTo>
                  <a:lnTo>
                    <a:pt x="17517" y="23887"/>
                  </a:lnTo>
                  <a:lnTo>
                    <a:pt x="17517" y="0"/>
                  </a:lnTo>
                  <a:lnTo>
                    <a:pt x="2786" y="0"/>
                  </a:lnTo>
                  <a:lnTo>
                    <a:pt x="2786" y="21498"/>
                  </a:lnTo>
                  <a:lnTo>
                    <a:pt x="9555" y="21498"/>
                  </a:lnTo>
                  <a:lnTo>
                    <a:pt x="9555" y="25081"/>
                  </a:lnTo>
                  <a:lnTo>
                    <a:pt x="9555" y="33641"/>
                  </a:lnTo>
                  <a:lnTo>
                    <a:pt x="6370" y="37622"/>
                  </a:lnTo>
                  <a:lnTo>
                    <a:pt x="0" y="39215"/>
                  </a:lnTo>
                  <a:lnTo>
                    <a:pt x="0" y="46779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2560332" y="4181030"/>
              <a:ext cx="142240" cy="179070"/>
            </a:xfrm>
            <a:custGeom>
              <a:avLst/>
              <a:gdLst/>
              <a:ahLst/>
              <a:cxnLst/>
              <a:rect l="l" t="t" r="r" b="b"/>
              <a:pathLst>
                <a:path w="142239" h="179070">
                  <a:moveTo>
                    <a:pt x="141922" y="142138"/>
                  </a:moveTo>
                  <a:lnTo>
                    <a:pt x="129781" y="142138"/>
                  </a:lnTo>
                  <a:lnTo>
                    <a:pt x="129781" y="168211"/>
                  </a:lnTo>
                  <a:lnTo>
                    <a:pt x="141922" y="168211"/>
                  </a:lnTo>
                  <a:lnTo>
                    <a:pt x="141922" y="142138"/>
                  </a:lnTo>
                  <a:close/>
                </a:path>
                <a:path w="142239" h="179070">
                  <a:moveTo>
                    <a:pt x="141922" y="131889"/>
                  </a:moveTo>
                  <a:lnTo>
                    <a:pt x="23685" y="131889"/>
                  </a:lnTo>
                  <a:lnTo>
                    <a:pt x="23685" y="109029"/>
                  </a:lnTo>
                  <a:lnTo>
                    <a:pt x="11544" y="109029"/>
                  </a:lnTo>
                  <a:lnTo>
                    <a:pt x="11544" y="131889"/>
                  </a:lnTo>
                  <a:lnTo>
                    <a:pt x="11544" y="142049"/>
                  </a:lnTo>
                  <a:lnTo>
                    <a:pt x="11544" y="168719"/>
                  </a:lnTo>
                  <a:lnTo>
                    <a:pt x="11544" y="178879"/>
                  </a:lnTo>
                  <a:lnTo>
                    <a:pt x="141922" y="178879"/>
                  </a:lnTo>
                  <a:lnTo>
                    <a:pt x="141922" y="168719"/>
                  </a:lnTo>
                  <a:lnTo>
                    <a:pt x="23685" y="168719"/>
                  </a:lnTo>
                  <a:lnTo>
                    <a:pt x="23685" y="142049"/>
                  </a:lnTo>
                  <a:lnTo>
                    <a:pt x="141922" y="142049"/>
                  </a:lnTo>
                  <a:lnTo>
                    <a:pt x="141922" y="131889"/>
                  </a:lnTo>
                  <a:close/>
                </a:path>
                <a:path w="142239" h="179070">
                  <a:moveTo>
                    <a:pt x="141922" y="108496"/>
                  </a:moveTo>
                  <a:lnTo>
                    <a:pt x="129781" y="108496"/>
                  </a:lnTo>
                  <a:lnTo>
                    <a:pt x="129781" y="131584"/>
                  </a:lnTo>
                  <a:lnTo>
                    <a:pt x="141922" y="131584"/>
                  </a:lnTo>
                  <a:lnTo>
                    <a:pt x="141922" y="108496"/>
                  </a:lnTo>
                  <a:close/>
                </a:path>
                <a:path w="142239" h="179070">
                  <a:moveTo>
                    <a:pt x="141922" y="0"/>
                  </a:moveTo>
                  <a:lnTo>
                    <a:pt x="129781" y="0"/>
                  </a:lnTo>
                  <a:lnTo>
                    <a:pt x="129781" y="39179"/>
                  </a:lnTo>
                  <a:lnTo>
                    <a:pt x="83210" y="39179"/>
                  </a:lnTo>
                  <a:lnTo>
                    <a:pt x="83210" y="32854"/>
                  </a:lnTo>
                  <a:lnTo>
                    <a:pt x="83210" y="2387"/>
                  </a:lnTo>
                  <a:lnTo>
                    <a:pt x="71259" y="2387"/>
                  </a:lnTo>
                  <a:lnTo>
                    <a:pt x="71259" y="32829"/>
                  </a:lnTo>
                  <a:lnTo>
                    <a:pt x="71259" y="42989"/>
                  </a:lnTo>
                  <a:lnTo>
                    <a:pt x="71259" y="50609"/>
                  </a:lnTo>
                  <a:lnTo>
                    <a:pt x="71259" y="77279"/>
                  </a:lnTo>
                  <a:lnTo>
                    <a:pt x="12141" y="77279"/>
                  </a:lnTo>
                  <a:lnTo>
                    <a:pt x="12141" y="42989"/>
                  </a:lnTo>
                  <a:lnTo>
                    <a:pt x="71259" y="42989"/>
                  </a:lnTo>
                  <a:lnTo>
                    <a:pt x="71259" y="32829"/>
                  </a:lnTo>
                  <a:lnTo>
                    <a:pt x="12141" y="32829"/>
                  </a:lnTo>
                  <a:lnTo>
                    <a:pt x="12141" y="2349"/>
                  </a:lnTo>
                  <a:lnTo>
                    <a:pt x="0" y="2349"/>
                  </a:lnTo>
                  <a:lnTo>
                    <a:pt x="0" y="87439"/>
                  </a:lnTo>
                  <a:lnTo>
                    <a:pt x="83210" y="87439"/>
                  </a:lnTo>
                  <a:lnTo>
                    <a:pt x="83210" y="77279"/>
                  </a:lnTo>
                  <a:lnTo>
                    <a:pt x="83210" y="50609"/>
                  </a:lnTo>
                  <a:lnTo>
                    <a:pt x="129781" y="50609"/>
                  </a:lnTo>
                  <a:lnTo>
                    <a:pt x="129781" y="93967"/>
                  </a:lnTo>
                  <a:lnTo>
                    <a:pt x="141922" y="93967"/>
                  </a:lnTo>
                  <a:lnTo>
                    <a:pt x="141922" y="50609"/>
                  </a:lnTo>
                  <a:lnTo>
                    <a:pt x="141922" y="50165"/>
                  </a:lnTo>
                  <a:lnTo>
                    <a:pt x="141922" y="42989"/>
                  </a:lnTo>
                  <a:lnTo>
                    <a:pt x="141922" y="39814"/>
                  </a:lnTo>
                  <a:lnTo>
                    <a:pt x="141922" y="39179"/>
                  </a:lnTo>
                  <a:lnTo>
                    <a:pt x="141922" y="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2560335" y="4181028"/>
              <a:ext cx="142240" cy="179070"/>
            </a:xfrm>
            <a:custGeom>
              <a:avLst/>
              <a:gdLst/>
              <a:ahLst/>
              <a:cxnLst/>
              <a:rect l="l" t="t" r="r" b="b"/>
              <a:pathLst>
                <a:path w="142239" h="179070">
                  <a:moveTo>
                    <a:pt x="12142" y="32845"/>
                  </a:moveTo>
                  <a:lnTo>
                    <a:pt x="71264" y="32845"/>
                  </a:lnTo>
                  <a:lnTo>
                    <a:pt x="71264" y="2388"/>
                  </a:lnTo>
                  <a:lnTo>
                    <a:pt x="83208" y="2388"/>
                  </a:lnTo>
                  <a:lnTo>
                    <a:pt x="83208" y="39812"/>
                  </a:lnTo>
                  <a:lnTo>
                    <a:pt x="129789" y="39812"/>
                  </a:lnTo>
                  <a:lnTo>
                    <a:pt x="129789" y="0"/>
                  </a:lnTo>
                  <a:lnTo>
                    <a:pt x="141931" y="0"/>
                  </a:lnTo>
                  <a:lnTo>
                    <a:pt x="141931" y="93957"/>
                  </a:lnTo>
                  <a:lnTo>
                    <a:pt x="129789" y="93957"/>
                  </a:lnTo>
                  <a:lnTo>
                    <a:pt x="129789" y="50163"/>
                  </a:lnTo>
                  <a:lnTo>
                    <a:pt x="83208" y="50163"/>
                  </a:lnTo>
                  <a:lnTo>
                    <a:pt x="83208" y="87587"/>
                  </a:lnTo>
                  <a:lnTo>
                    <a:pt x="0" y="87587"/>
                  </a:lnTo>
                  <a:lnTo>
                    <a:pt x="0" y="2388"/>
                  </a:lnTo>
                  <a:lnTo>
                    <a:pt x="12142" y="2388"/>
                  </a:lnTo>
                  <a:lnTo>
                    <a:pt x="12142" y="32845"/>
                  </a:lnTo>
                  <a:close/>
                </a:path>
                <a:path w="142239" h="179070">
                  <a:moveTo>
                    <a:pt x="71264" y="77037"/>
                  </a:moveTo>
                  <a:lnTo>
                    <a:pt x="71264" y="43395"/>
                  </a:lnTo>
                  <a:lnTo>
                    <a:pt x="12142" y="43395"/>
                  </a:lnTo>
                  <a:lnTo>
                    <a:pt x="12142" y="77037"/>
                  </a:lnTo>
                  <a:lnTo>
                    <a:pt x="71264" y="77037"/>
                  </a:lnTo>
                  <a:close/>
                </a:path>
                <a:path w="142239" h="179070">
                  <a:moveTo>
                    <a:pt x="129789" y="131580"/>
                  </a:moveTo>
                  <a:lnTo>
                    <a:pt x="129789" y="108489"/>
                  </a:lnTo>
                  <a:lnTo>
                    <a:pt x="141931" y="108489"/>
                  </a:lnTo>
                  <a:lnTo>
                    <a:pt x="141931" y="178559"/>
                  </a:lnTo>
                  <a:lnTo>
                    <a:pt x="11545" y="178559"/>
                  </a:lnTo>
                  <a:lnTo>
                    <a:pt x="11545" y="108489"/>
                  </a:lnTo>
                  <a:lnTo>
                    <a:pt x="23688" y="108489"/>
                  </a:lnTo>
                  <a:lnTo>
                    <a:pt x="23688" y="131580"/>
                  </a:lnTo>
                  <a:lnTo>
                    <a:pt x="129789" y="131580"/>
                  </a:lnTo>
                  <a:close/>
                </a:path>
                <a:path w="142239" h="179070">
                  <a:moveTo>
                    <a:pt x="129789" y="142130"/>
                  </a:moveTo>
                  <a:lnTo>
                    <a:pt x="23688" y="142130"/>
                  </a:lnTo>
                  <a:lnTo>
                    <a:pt x="23688" y="168208"/>
                  </a:lnTo>
                  <a:lnTo>
                    <a:pt x="129789" y="168208"/>
                  </a:lnTo>
                  <a:lnTo>
                    <a:pt x="129789" y="14213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/>
            <p:cNvSpPr/>
            <p:nvPr/>
          </p:nvSpPr>
          <p:spPr>
            <a:xfrm>
              <a:off x="2745460" y="4183379"/>
              <a:ext cx="159385" cy="176530"/>
            </a:xfrm>
            <a:custGeom>
              <a:avLst/>
              <a:gdLst/>
              <a:ahLst/>
              <a:cxnLst/>
              <a:rect l="l" t="t" r="r" b="b"/>
              <a:pathLst>
                <a:path w="159385" h="176529">
                  <a:moveTo>
                    <a:pt x="147904" y="55880"/>
                  </a:moveTo>
                  <a:lnTo>
                    <a:pt x="24485" y="55880"/>
                  </a:lnTo>
                  <a:lnTo>
                    <a:pt x="24485" y="36830"/>
                  </a:lnTo>
                  <a:lnTo>
                    <a:pt x="146710" y="36830"/>
                  </a:lnTo>
                  <a:lnTo>
                    <a:pt x="146710" y="27940"/>
                  </a:lnTo>
                  <a:lnTo>
                    <a:pt x="146710" y="10160"/>
                  </a:lnTo>
                  <a:lnTo>
                    <a:pt x="146710" y="0"/>
                  </a:lnTo>
                  <a:lnTo>
                    <a:pt x="12344" y="0"/>
                  </a:lnTo>
                  <a:lnTo>
                    <a:pt x="12344" y="10160"/>
                  </a:lnTo>
                  <a:lnTo>
                    <a:pt x="134569" y="10160"/>
                  </a:lnTo>
                  <a:lnTo>
                    <a:pt x="134569" y="27940"/>
                  </a:lnTo>
                  <a:lnTo>
                    <a:pt x="12344" y="27940"/>
                  </a:lnTo>
                  <a:lnTo>
                    <a:pt x="12344" y="36830"/>
                  </a:lnTo>
                  <a:lnTo>
                    <a:pt x="12344" y="55880"/>
                  </a:lnTo>
                  <a:lnTo>
                    <a:pt x="12344" y="64770"/>
                  </a:lnTo>
                  <a:lnTo>
                    <a:pt x="147904" y="64770"/>
                  </a:lnTo>
                  <a:lnTo>
                    <a:pt x="147904" y="55880"/>
                  </a:lnTo>
                  <a:close/>
                </a:path>
                <a:path w="159385" h="176529">
                  <a:moveTo>
                    <a:pt x="159054" y="83058"/>
                  </a:moveTo>
                  <a:lnTo>
                    <a:pt x="107289" y="83058"/>
                  </a:lnTo>
                  <a:lnTo>
                    <a:pt x="107289" y="92811"/>
                  </a:lnTo>
                  <a:lnTo>
                    <a:pt x="107289" y="111760"/>
                  </a:lnTo>
                  <a:lnTo>
                    <a:pt x="51752" y="111760"/>
                  </a:lnTo>
                  <a:lnTo>
                    <a:pt x="51752" y="92811"/>
                  </a:lnTo>
                  <a:lnTo>
                    <a:pt x="107289" y="92811"/>
                  </a:lnTo>
                  <a:lnTo>
                    <a:pt x="107289" y="83058"/>
                  </a:lnTo>
                  <a:lnTo>
                    <a:pt x="0" y="83058"/>
                  </a:lnTo>
                  <a:lnTo>
                    <a:pt x="0" y="92811"/>
                  </a:lnTo>
                  <a:lnTo>
                    <a:pt x="39814" y="92811"/>
                  </a:lnTo>
                  <a:lnTo>
                    <a:pt x="39814" y="111760"/>
                  </a:lnTo>
                  <a:lnTo>
                    <a:pt x="12344" y="111760"/>
                  </a:lnTo>
                  <a:lnTo>
                    <a:pt x="12344" y="121920"/>
                  </a:lnTo>
                  <a:lnTo>
                    <a:pt x="134569" y="121920"/>
                  </a:lnTo>
                  <a:lnTo>
                    <a:pt x="134569" y="139700"/>
                  </a:lnTo>
                  <a:lnTo>
                    <a:pt x="12344" y="139700"/>
                  </a:lnTo>
                  <a:lnTo>
                    <a:pt x="12344" y="148590"/>
                  </a:lnTo>
                  <a:lnTo>
                    <a:pt x="12344" y="167640"/>
                  </a:lnTo>
                  <a:lnTo>
                    <a:pt x="12344" y="176530"/>
                  </a:lnTo>
                  <a:lnTo>
                    <a:pt x="151282" y="176530"/>
                  </a:lnTo>
                  <a:lnTo>
                    <a:pt x="151282" y="167640"/>
                  </a:lnTo>
                  <a:lnTo>
                    <a:pt x="24485" y="167640"/>
                  </a:lnTo>
                  <a:lnTo>
                    <a:pt x="24485" y="148590"/>
                  </a:lnTo>
                  <a:lnTo>
                    <a:pt x="146710" y="148590"/>
                  </a:lnTo>
                  <a:lnTo>
                    <a:pt x="146710" y="139700"/>
                  </a:lnTo>
                  <a:lnTo>
                    <a:pt x="146710" y="121920"/>
                  </a:lnTo>
                  <a:lnTo>
                    <a:pt x="146710" y="111760"/>
                  </a:lnTo>
                  <a:lnTo>
                    <a:pt x="119240" y="111760"/>
                  </a:lnTo>
                  <a:lnTo>
                    <a:pt x="119240" y="92811"/>
                  </a:lnTo>
                  <a:lnTo>
                    <a:pt x="159054" y="92811"/>
                  </a:lnTo>
                  <a:lnTo>
                    <a:pt x="159054" y="83058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/>
            <p:cNvSpPr/>
            <p:nvPr/>
          </p:nvSpPr>
          <p:spPr>
            <a:xfrm>
              <a:off x="2745464" y="4183417"/>
              <a:ext cx="159385" cy="176530"/>
            </a:xfrm>
            <a:custGeom>
              <a:avLst/>
              <a:gdLst/>
              <a:ahLst/>
              <a:cxnLst/>
              <a:rect l="l" t="t" r="r" b="b"/>
              <a:pathLst>
                <a:path w="159385" h="176529">
                  <a:moveTo>
                    <a:pt x="24484" y="36627"/>
                  </a:moveTo>
                  <a:lnTo>
                    <a:pt x="24484" y="55538"/>
                  </a:lnTo>
                  <a:lnTo>
                    <a:pt x="147903" y="55538"/>
                  </a:lnTo>
                  <a:lnTo>
                    <a:pt x="147903" y="64894"/>
                  </a:lnTo>
                  <a:lnTo>
                    <a:pt x="12341" y="64894"/>
                  </a:lnTo>
                  <a:lnTo>
                    <a:pt x="12341" y="27470"/>
                  </a:lnTo>
                  <a:lnTo>
                    <a:pt x="134566" y="27470"/>
                  </a:lnTo>
                  <a:lnTo>
                    <a:pt x="134566" y="9555"/>
                  </a:lnTo>
                  <a:lnTo>
                    <a:pt x="12341" y="9555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36627"/>
                  </a:lnTo>
                  <a:lnTo>
                    <a:pt x="24484" y="36627"/>
                  </a:lnTo>
                  <a:close/>
                </a:path>
                <a:path w="159385" h="176529">
                  <a:moveTo>
                    <a:pt x="107294" y="111873"/>
                  </a:moveTo>
                  <a:lnTo>
                    <a:pt x="107294" y="92763"/>
                  </a:lnTo>
                  <a:lnTo>
                    <a:pt x="51756" y="92763"/>
                  </a:lnTo>
                  <a:lnTo>
                    <a:pt x="51756" y="111873"/>
                  </a:lnTo>
                  <a:lnTo>
                    <a:pt x="107294" y="111873"/>
                  </a:lnTo>
                  <a:close/>
                </a:path>
                <a:path w="159385" h="176529">
                  <a:moveTo>
                    <a:pt x="39812" y="111873"/>
                  </a:moveTo>
                  <a:lnTo>
                    <a:pt x="39812" y="92763"/>
                  </a:lnTo>
                  <a:lnTo>
                    <a:pt x="0" y="92763"/>
                  </a:lnTo>
                  <a:lnTo>
                    <a:pt x="0" y="83009"/>
                  </a:lnTo>
                  <a:lnTo>
                    <a:pt x="159051" y="83009"/>
                  </a:lnTo>
                  <a:lnTo>
                    <a:pt x="159051" y="92763"/>
                  </a:lnTo>
                  <a:lnTo>
                    <a:pt x="119238" y="92763"/>
                  </a:lnTo>
                  <a:lnTo>
                    <a:pt x="119238" y="111873"/>
                  </a:lnTo>
                  <a:lnTo>
                    <a:pt x="146709" y="111873"/>
                  </a:lnTo>
                  <a:lnTo>
                    <a:pt x="146709" y="148301"/>
                  </a:lnTo>
                  <a:lnTo>
                    <a:pt x="24484" y="148301"/>
                  </a:lnTo>
                  <a:lnTo>
                    <a:pt x="24484" y="167212"/>
                  </a:lnTo>
                  <a:lnTo>
                    <a:pt x="151287" y="167212"/>
                  </a:lnTo>
                  <a:lnTo>
                    <a:pt x="151287" y="176170"/>
                  </a:lnTo>
                  <a:lnTo>
                    <a:pt x="12341" y="176170"/>
                  </a:lnTo>
                  <a:lnTo>
                    <a:pt x="12341" y="139145"/>
                  </a:lnTo>
                  <a:lnTo>
                    <a:pt x="134566" y="139145"/>
                  </a:lnTo>
                  <a:lnTo>
                    <a:pt x="134566" y="121428"/>
                  </a:lnTo>
                  <a:lnTo>
                    <a:pt x="12341" y="121428"/>
                  </a:lnTo>
                  <a:lnTo>
                    <a:pt x="12341" y="111873"/>
                  </a:lnTo>
                  <a:lnTo>
                    <a:pt x="39812" y="111873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2999527" y="4181028"/>
              <a:ext cx="147320" cy="179070"/>
            </a:xfrm>
            <a:custGeom>
              <a:avLst/>
              <a:gdLst/>
              <a:ahLst/>
              <a:cxnLst/>
              <a:rect l="l" t="t" r="r" b="b"/>
              <a:pathLst>
                <a:path w="147319" h="179070">
                  <a:moveTo>
                    <a:pt x="83208" y="84203"/>
                  </a:moveTo>
                  <a:lnTo>
                    <a:pt x="0" y="84203"/>
                  </a:lnTo>
                  <a:lnTo>
                    <a:pt x="0" y="2388"/>
                  </a:lnTo>
                  <a:lnTo>
                    <a:pt x="83208" y="2388"/>
                  </a:lnTo>
                  <a:lnTo>
                    <a:pt x="83208" y="12939"/>
                  </a:lnTo>
                  <a:lnTo>
                    <a:pt x="12142" y="12939"/>
                  </a:lnTo>
                  <a:lnTo>
                    <a:pt x="12142" y="73653"/>
                  </a:lnTo>
                  <a:lnTo>
                    <a:pt x="83208" y="73653"/>
                  </a:lnTo>
                  <a:lnTo>
                    <a:pt x="83208" y="84203"/>
                  </a:lnTo>
                  <a:close/>
                </a:path>
                <a:path w="147319" h="179070">
                  <a:moveTo>
                    <a:pt x="83208" y="73653"/>
                  </a:moveTo>
                  <a:lnTo>
                    <a:pt x="71264" y="73653"/>
                  </a:lnTo>
                  <a:lnTo>
                    <a:pt x="71264" y="12939"/>
                  </a:lnTo>
                  <a:lnTo>
                    <a:pt x="83208" y="12939"/>
                  </a:lnTo>
                  <a:lnTo>
                    <a:pt x="83208" y="73653"/>
                  </a:lnTo>
                  <a:close/>
                </a:path>
                <a:path w="147319" h="179070">
                  <a:moveTo>
                    <a:pt x="141931" y="98536"/>
                  </a:moveTo>
                  <a:lnTo>
                    <a:pt x="129789" y="98536"/>
                  </a:lnTo>
                  <a:lnTo>
                    <a:pt x="129789" y="0"/>
                  </a:lnTo>
                  <a:lnTo>
                    <a:pt x="141931" y="0"/>
                  </a:lnTo>
                  <a:lnTo>
                    <a:pt x="141931" y="98536"/>
                  </a:lnTo>
                  <a:close/>
                </a:path>
                <a:path w="147319" h="179070">
                  <a:moveTo>
                    <a:pt x="82213" y="121030"/>
                  </a:moveTo>
                  <a:lnTo>
                    <a:pt x="70070" y="121030"/>
                  </a:lnTo>
                  <a:lnTo>
                    <a:pt x="70070" y="99929"/>
                  </a:lnTo>
                  <a:lnTo>
                    <a:pt x="82213" y="99929"/>
                  </a:lnTo>
                  <a:lnTo>
                    <a:pt x="82213" y="121030"/>
                  </a:lnTo>
                  <a:close/>
                </a:path>
                <a:path w="147319" h="179070">
                  <a:moveTo>
                    <a:pt x="141931" y="131381"/>
                  </a:moveTo>
                  <a:lnTo>
                    <a:pt x="11147" y="131381"/>
                  </a:lnTo>
                  <a:lnTo>
                    <a:pt x="11147" y="121030"/>
                  </a:lnTo>
                  <a:lnTo>
                    <a:pt x="141931" y="121030"/>
                  </a:lnTo>
                  <a:lnTo>
                    <a:pt x="141931" y="131381"/>
                  </a:lnTo>
                  <a:close/>
                </a:path>
                <a:path w="147319" h="179070">
                  <a:moveTo>
                    <a:pt x="5772" y="178559"/>
                  </a:moveTo>
                  <a:lnTo>
                    <a:pt x="5772" y="168208"/>
                  </a:lnTo>
                  <a:lnTo>
                    <a:pt x="30320" y="165670"/>
                  </a:lnTo>
                  <a:lnTo>
                    <a:pt x="29764" y="165670"/>
                  </a:lnTo>
                  <a:lnTo>
                    <a:pt x="50192" y="158951"/>
                  </a:lnTo>
                  <a:lnTo>
                    <a:pt x="64597" y="148500"/>
                  </a:lnTo>
                  <a:lnTo>
                    <a:pt x="70070" y="134765"/>
                  </a:lnTo>
                  <a:lnTo>
                    <a:pt x="70070" y="131381"/>
                  </a:lnTo>
                  <a:lnTo>
                    <a:pt x="82213" y="131381"/>
                  </a:lnTo>
                  <a:lnTo>
                    <a:pt x="82213" y="134765"/>
                  </a:lnTo>
                  <a:lnTo>
                    <a:pt x="87737" y="148500"/>
                  </a:lnTo>
                  <a:lnTo>
                    <a:pt x="92474" y="151885"/>
                  </a:lnTo>
                  <a:lnTo>
                    <a:pt x="76241" y="151885"/>
                  </a:lnTo>
                  <a:lnTo>
                    <a:pt x="65790" y="162603"/>
                  </a:lnTo>
                  <a:lnTo>
                    <a:pt x="49815" y="170895"/>
                  </a:lnTo>
                  <a:lnTo>
                    <a:pt x="29436" y="176351"/>
                  </a:lnTo>
                  <a:lnTo>
                    <a:pt x="5772" y="178559"/>
                  </a:lnTo>
                  <a:close/>
                </a:path>
                <a:path w="147319" h="179070">
                  <a:moveTo>
                    <a:pt x="147306" y="178559"/>
                  </a:moveTo>
                  <a:lnTo>
                    <a:pt x="123325" y="176351"/>
                  </a:lnTo>
                  <a:lnTo>
                    <a:pt x="102816" y="170895"/>
                  </a:lnTo>
                  <a:lnTo>
                    <a:pt x="86785" y="162603"/>
                  </a:lnTo>
                  <a:lnTo>
                    <a:pt x="76241" y="151885"/>
                  </a:lnTo>
                  <a:lnTo>
                    <a:pt x="92474" y="151885"/>
                  </a:lnTo>
                  <a:lnTo>
                    <a:pt x="102368" y="158951"/>
                  </a:lnTo>
                  <a:lnTo>
                    <a:pt x="123195" y="165670"/>
                  </a:lnTo>
                  <a:lnTo>
                    <a:pt x="147306" y="168208"/>
                  </a:lnTo>
                  <a:lnTo>
                    <a:pt x="147306" y="17855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2999527" y="4181028"/>
              <a:ext cx="147320" cy="179070"/>
            </a:xfrm>
            <a:custGeom>
              <a:avLst/>
              <a:gdLst/>
              <a:ahLst/>
              <a:cxnLst/>
              <a:rect l="l" t="t" r="r" b="b"/>
              <a:pathLst>
                <a:path w="147319" h="179070">
                  <a:moveTo>
                    <a:pt x="0" y="84203"/>
                  </a:moveTo>
                  <a:lnTo>
                    <a:pt x="0" y="2388"/>
                  </a:lnTo>
                  <a:lnTo>
                    <a:pt x="83208" y="2388"/>
                  </a:lnTo>
                  <a:lnTo>
                    <a:pt x="83208" y="84203"/>
                  </a:lnTo>
                  <a:lnTo>
                    <a:pt x="0" y="84203"/>
                  </a:lnTo>
                  <a:close/>
                </a:path>
                <a:path w="147319" h="179070">
                  <a:moveTo>
                    <a:pt x="71264" y="12939"/>
                  </a:moveTo>
                  <a:lnTo>
                    <a:pt x="12142" y="12939"/>
                  </a:lnTo>
                  <a:lnTo>
                    <a:pt x="12142" y="73653"/>
                  </a:lnTo>
                  <a:lnTo>
                    <a:pt x="71264" y="73653"/>
                  </a:lnTo>
                  <a:lnTo>
                    <a:pt x="71264" y="12939"/>
                  </a:lnTo>
                  <a:close/>
                </a:path>
                <a:path w="147319" h="179070">
                  <a:moveTo>
                    <a:pt x="141931" y="98536"/>
                  </a:moveTo>
                  <a:lnTo>
                    <a:pt x="129789" y="98536"/>
                  </a:lnTo>
                  <a:lnTo>
                    <a:pt x="129789" y="0"/>
                  </a:lnTo>
                  <a:lnTo>
                    <a:pt x="141931" y="0"/>
                  </a:lnTo>
                  <a:lnTo>
                    <a:pt x="141931" y="98536"/>
                  </a:lnTo>
                  <a:close/>
                </a:path>
                <a:path w="147319" h="179070">
                  <a:moveTo>
                    <a:pt x="76241" y="151885"/>
                  </a:moveTo>
                  <a:lnTo>
                    <a:pt x="65790" y="162603"/>
                  </a:lnTo>
                  <a:lnTo>
                    <a:pt x="49815" y="170895"/>
                  </a:lnTo>
                  <a:lnTo>
                    <a:pt x="29436" y="176351"/>
                  </a:lnTo>
                  <a:lnTo>
                    <a:pt x="5772" y="178559"/>
                  </a:lnTo>
                  <a:lnTo>
                    <a:pt x="5772" y="168208"/>
                  </a:lnTo>
                  <a:lnTo>
                    <a:pt x="29507" y="165754"/>
                  </a:lnTo>
                  <a:lnTo>
                    <a:pt x="50089" y="159026"/>
                  </a:lnTo>
                  <a:lnTo>
                    <a:pt x="64586" y="148528"/>
                  </a:lnTo>
                  <a:lnTo>
                    <a:pt x="70070" y="134765"/>
                  </a:lnTo>
                  <a:lnTo>
                    <a:pt x="70070" y="131381"/>
                  </a:lnTo>
                  <a:lnTo>
                    <a:pt x="11147" y="131381"/>
                  </a:lnTo>
                  <a:lnTo>
                    <a:pt x="11147" y="121030"/>
                  </a:lnTo>
                  <a:lnTo>
                    <a:pt x="70070" y="121030"/>
                  </a:lnTo>
                  <a:lnTo>
                    <a:pt x="70070" y="99929"/>
                  </a:lnTo>
                  <a:lnTo>
                    <a:pt x="82213" y="99929"/>
                  </a:lnTo>
                  <a:lnTo>
                    <a:pt x="82213" y="121030"/>
                  </a:lnTo>
                  <a:lnTo>
                    <a:pt x="141931" y="121030"/>
                  </a:lnTo>
                  <a:lnTo>
                    <a:pt x="141931" y="131381"/>
                  </a:lnTo>
                  <a:lnTo>
                    <a:pt x="82213" y="131381"/>
                  </a:lnTo>
                  <a:lnTo>
                    <a:pt x="82213" y="134765"/>
                  </a:lnTo>
                  <a:lnTo>
                    <a:pt x="87737" y="148500"/>
                  </a:lnTo>
                  <a:lnTo>
                    <a:pt x="102368" y="158951"/>
                  </a:lnTo>
                  <a:lnTo>
                    <a:pt x="123195" y="165670"/>
                  </a:lnTo>
                  <a:lnTo>
                    <a:pt x="147306" y="168208"/>
                  </a:lnTo>
                  <a:lnTo>
                    <a:pt x="147306" y="178559"/>
                  </a:lnTo>
                  <a:lnTo>
                    <a:pt x="123325" y="176351"/>
                  </a:lnTo>
                  <a:lnTo>
                    <a:pt x="102816" y="170895"/>
                  </a:lnTo>
                  <a:lnTo>
                    <a:pt x="86785" y="162603"/>
                  </a:lnTo>
                  <a:lnTo>
                    <a:pt x="76241" y="151885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3243343" y="4181028"/>
              <a:ext cx="151130" cy="180975"/>
            </a:xfrm>
            <a:custGeom>
              <a:avLst/>
              <a:gdLst/>
              <a:ahLst/>
              <a:cxnLst/>
              <a:rect l="l" t="t" r="r" b="b"/>
              <a:pathLst>
                <a:path w="151130" h="180975">
                  <a:moveTo>
                    <a:pt x="0" y="95749"/>
                  </a:moveTo>
                  <a:lnTo>
                    <a:pt x="0" y="85198"/>
                  </a:lnTo>
                  <a:lnTo>
                    <a:pt x="30590" y="78079"/>
                  </a:lnTo>
                  <a:lnTo>
                    <a:pt x="54219" y="63774"/>
                  </a:lnTo>
                  <a:lnTo>
                    <a:pt x="69451" y="42117"/>
                  </a:lnTo>
                  <a:lnTo>
                    <a:pt x="74847" y="12939"/>
                  </a:lnTo>
                  <a:lnTo>
                    <a:pt x="4777" y="12939"/>
                  </a:lnTo>
                  <a:lnTo>
                    <a:pt x="4777" y="2388"/>
                  </a:lnTo>
                  <a:lnTo>
                    <a:pt x="86990" y="2388"/>
                  </a:lnTo>
                  <a:lnTo>
                    <a:pt x="86990" y="10351"/>
                  </a:lnTo>
                  <a:lnTo>
                    <a:pt x="80704" y="45669"/>
                  </a:lnTo>
                  <a:lnTo>
                    <a:pt x="62978" y="71339"/>
                  </a:lnTo>
                  <a:lnTo>
                    <a:pt x="35510" y="87864"/>
                  </a:lnTo>
                  <a:lnTo>
                    <a:pt x="0" y="95749"/>
                  </a:lnTo>
                  <a:close/>
                </a:path>
                <a:path w="151130" h="180975">
                  <a:moveTo>
                    <a:pt x="146510" y="100924"/>
                  </a:moveTo>
                  <a:lnTo>
                    <a:pt x="134367" y="100924"/>
                  </a:lnTo>
                  <a:lnTo>
                    <a:pt x="134367" y="70667"/>
                  </a:lnTo>
                  <a:lnTo>
                    <a:pt x="90772" y="70667"/>
                  </a:lnTo>
                  <a:lnTo>
                    <a:pt x="90772" y="60316"/>
                  </a:lnTo>
                  <a:lnTo>
                    <a:pt x="134367" y="60316"/>
                  </a:lnTo>
                  <a:lnTo>
                    <a:pt x="134367" y="32646"/>
                  </a:lnTo>
                  <a:lnTo>
                    <a:pt x="93161" y="32646"/>
                  </a:lnTo>
                  <a:lnTo>
                    <a:pt x="93161" y="22095"/>
                  </a:lnTo>
                  <a:lnTo>
                    <a:pt x="134367" y="22095"/>
                  </a:lnTo>
                  <a:lnTo>
                    <a:pt x="134367" y="0"/>
                  </a:lnTo>
                  <a:lnTo>
                    <a:pt x="146510" y="0"/>
                  </a:lnTo>
                  <a:lnTo>
                    <a:pt x="146510" y="100924"/>
                  </a:lnTo>
                  <a:close/>
                </a:path>
                <a:path w="151130" h="180975">
                  <a:moveTo>
                    <a:pt x="81814" y="180948"/>
                  </a:moveTo>
                  <a:lnTo>
                    <a:pt x="37753" y="174649"/>
                  </a:lnTo>
                  <a:lnTo>
                    <a:pt x="13138" y="145116"/>
                  </a:lnTo>
                  <a:lnTo>
                    <a:pt x="13976" y="138547"/>
                  </a:lnTo>
                  <a:lnTo>
                    <a:pt x="50711" y="111898"/>
                  </a:lnTo>
                  <a:lnTo>
                    <a:pt x="81814" y="109086"/>
                  </a:lnTo>
                  <a:lnTo>
                    <a:pt x="98094" y="109773"/>
                  </a:lnTo>
                  <a:lnTo>
                    <a:pt x="112918" y="111898"/>
                  </a:lnTo>
                  <a:lnTo>
                    <a:pt x="125876" y="115552"/>
                  </a:lnTo>
                  <a:lnTo>
                    <a:pt x="133737" y="119437"/>
                  </a:lnTo>
                  <a:lnTo>
                    <a:pt x="81814" y="119437"/>
                  </a:lnTo>
                  <a:lnTo>
                    <a:pt x="67413" y="120069"/>
                  </a:lnTo>
                  <a:lnTo>
                    <a:pt x="28665" y="133372"/>
                  </a:lnTo>
                  <a:lnTo>
                    <a:pt x="25280" y="138547"/>
                  </a:lnTo>
                  <a:lnTo>
                    <a:pt x="25280" y="151486"/>
                  </a:lnTo>
                  <a:lnTo>
                    <a:pt x="67413" y="169993"/>
                  </a:lnTo>
                  <a:lnTo>
                    <a:pt x="81814" y="170596"/>
                  </a:lnTo>
                  <a:lnTo>
                    <a:pt x="134125" y="170596"/>
                  </a:lnTo>
                  <a:lnTo>
                    <a:pt x="125876" y="174649"/>
                  </a:lnTo>
                  <a:lnTo>
                    <a:pt x="112918" y="178236"/>
                  </a:lnTo>
                  <a:lnTo>
                    <a:pt x="98094" y="180291"/>
                  </a:lnTo>
                  <a:lnTo>
                    <a:pt x="81814" y="180948"/>
                  </a:lnTo>
                  <a:close/>
                </a:path>
                <a:path w="151130" h="180975">
                  <a:moveTo>
                    <a:pt x="134125" y="170596"/>
                  </a:moveTo>
                  <a:lnTo>
                    <a:pt x="81814" y="170596"/>
                  </a:lnTo>
                  <a:lnTo>
                    <a:pt x="96187" y="169993"/>
                  </a:lnTo>
                  <a:lnTo>
                    <a:pt x="109161" y="168158"/>
                  </a:lnTo>
                  <a:lnTo>
                    <a:pt x="120305" y="165054"/>
                  </a:lnTo>
                  <a:lnTo>
                    <a:pt x="129191" y="160643"/>
                  </a:lnTo>
                  <a:lnTo>
                    <a:pt x="135163" y="156662"/>
                  </a:lnTo>
                  <a:lnTo>
                    <a:pt x="138547" y="151486"/>
                  </a:lnTo>
                  <a:lnTo>
                    <a:pt x="138547" y="138547"/>
                  </a:lnTo>
                  <a:lnTo>
                    <a:pt x="96187" y="120069"/>
                  </a:lnTo>
                  <a:lnTo>
                    <a:pt x="81814" y="119437"/>
                  </a:lnTo>
                  <a:lnTo>
                    <a:pt x="133737" y="119437"/>
                  </a:lnTo>
                  <a:lnTo>
                    <a:pt x="150690" y="145116"/>
                  </a:lnTo>
                  <a:lnTo>
                    <a:pt x="149714" y="152550"/>
                  </a:lnTo>
                  <a:lnTo>
                    <a:pt x="146908" y="159051"/>
                  </a:lnTo>
                  <a:lnTo>
                    <a:pt x="142460" y="164656"/>
                  </a:lnTo>
                  <a:lnTo>
                    <a:pt x="136557" y="169402"/>
                  </a:lnTo>
                  <a:lnTo>
                    <a:pt x="134125" y="17059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3243343" y="4181028"/>
              <a:ext cx="151130" cy="180975"/>
            </a:xfrm>
            <a:custGeom>
              <a:avLst/>
              <a:gdLst/>
              <a:ahLst/>
              <a:cxnLst/>
              <a:rect l="l" t="t" r="r" b="b"/>
              <a:pathLst>
                <a:path w="151130" h="180975">
                  <a:moveTo>
                    <a:pt x="74847" y="12939"/>
                  </a:moveTo>
                  <a:lnTo>
                    <a:pt x="4777" y="12939"/>
                  </a:lnTo>
                  <a:lnTo>
                    <a:pt x="4777" y="2388"/>
                  </a:lnTo>
                  <a:lnTo>
                    <a:pt x="86990" y="2388"/>
                  </a:lnTo>
                  <a:lnTo>
                    <a:pt x="86990" y="10351"/>
                  </a:lnTo>
                  <a:lnTo>
                    <a:pt x="80704" y="45669"/>
                  </a:lnTo>
                  <a:lnTo>
                    <a:pt x="62978" y="71339"/>
                  </a:lnTo>
                  <a:lnTo>
                    <a:pt x="35510" y="87864"/>
                  </a:lnTo>
                  <a:lnTo>
                    <a:pt x="0" y="95749"/>
                  </a:lnTo>
                  <a:lnTo>
                    <a:pt x="0" y="85198"/>
                  </a:lnTo>
                  <a:lnTo>
                    <a:pt x="30590" y="78079"/>
                  </a:lnTo>
                  <a:lnTo>
                    <a:pt x="54219" y="63774"/>
                  </a:lnTo>
                  <a:lnTo>
                    <a:pt x="69451" y="42117"/>
                  </a:lnTo>
                  <a:lnTo>
                    <a:pt x="74847" y="12939"/>
                  </a:lnTo>
                  <a:close/>
                </a:path>
                <a:path w="151130" h="180975">
                  <a:moveTo>
                    <a:pt x="93161" y="32646"/>
                  </a:moveTo>
                  <a:lnTo>
                    <a:pt x="93161" y="22095"/>
                  </a:lnTo>
                  <a:lnTo>
                    <a:pt x="134367" y="22095"/>
                  </a:lnTo>
                  <a:lnTo>
                    <a:pt x="134367" y="0"/>
                  </a:lnTo>
                  <a:lnTo>
                    <a:pt x="146510" y="0"/>
                  </a:lnTo>
                  <a:lnTo>
                    <a:pt x="146510" y="100924"/>
                  </a:lnTo>
                  <a:lnTo>
                    <a:pt x="134367" y="100924"/>
                  </a:lnTo>
                  <a:lnTo>
                    <a:pt x="134367" y="70667"/>
                  </a:lnTo>
                  <a:lnTo>
                    <a:pt x="90772" y="70667"/>
                  </a:lnTo>
                  <a:lnTo>
                    <a:pt x="90772" y="60316"/>
                  </a:lnTo>
                  <a:lnTo>
                    <a:pt x="134367" y="60316"/>
                  </a:lnTo>
                  <a:lnTo>
                    <a:pt x="134367" y="32646"/>
                  </a:lnTo>
                  <a:lnTo>
                    <a:pt x="93161" y="32646"/>
                  </a:lnTo>
                  <a:close/>
                </a:path>
                <a:path w="151130" h="180975">
                  <a:moveTo>
                    <a:pt x="81814" y="180948"/>
                  </a:moveTo>
                  <a:lnTo>
                    <a:pt x="37753" y="174649"/>
                  </a:lnTo>
                  <a:lnTo>
                    <a:pt x="13138" y="145116"/>
                  </a:lnTo>
                  <a:lnTo>
                    <a:pt x="14083" y="137711"/>
                  </a:lnTo>
                  <a:lnTo>
                    <a:pt x="50711" y="111898"/>
                  </a:lnTo>
                  <a:lnTo>
                    <a:pt x="81814" y="109086"/>
                  </a:lnTo>
                  <a:lnTo>
                    <a:pt x="98094" y="109773"/>
                  </a:lnTo>
                  <a:lnTo>
                    <a:pt x="136557" y="120831"/>
                  </a:lnTo>
                  <a:lnTo>
                    <a:pt x="150690" y="145116"/>
                  </a:lnTo>
                  <a:lnTo>
                    <a:pt x="149714" y="152550"/>
                  </a:lnTo>
                  <a:lnTo>
                    <a:pt x="112918" y="178236"/>
                  </a:lnTo>
                  <a:lnTo>
                    <a:pt x="81814" y="180948"/>
                  </a:lnTo>
                  <a:close/>
                </a:path>
                <a:path w="151130" h="180975">
                  <a:moveTo>
                    <a:pt x="81814" y="119437"/>
                  </a:moveTo>
                  <a:lnTo>
                    <a:pt x="43240" y="125064"/>
                  </a:lnTo>
                  <a:lnTo>
                    <a:pt x="25280" y="138547"/>
                  </a:lnTo>
                  <a:lnTo>
                    <a:pt x="25280" y="145116"/>
                  </a:lnTo>
                  <a:lnTo>
                    <a:pt x="25280" y="151486"/>
                  </a:lnTo>
                  <a:lnTo>
                    <a:pt x="67413" y="169993"/>
                  </a:lnTo>
                  <a:lnTo>
                    <a:pt x="81814" y="170596"/>
                  </a:lnTo>
                  <a:lnTo>
                    <a:pt x="96187" y="169993"/>
                  </a:lnTo>
                  <a:lnTo>
                    <a:pt x="135163" y="156662"/>
                  </a:lnTo>
                  <a:lnTo>
                    <a:pt x="138547" y="151486"/>
                  </a:lnTo>
                  <a:lnTo>
                    <a:pt x="138547" y="145116"/>
                  </a:lnTo>
                  <a:lnTo>
                    <a:pt x="138547" y="138547"/>
                  </a:lnTo>
                  <a:lnTo>
                    <a:pt x="96187" y="120069"/>
                  </a:lnTo>
                  <a:lnTo>
                    <a:pt x="81814" y="119437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3437828" y="4181028"/>
              <a:ext cx="145415" cy="176530"/>
            </a:xfrm>
            <a:custGeom>
              <a:avLst/>
              <a:gdLst/>
              <a:ahLst/>
              <a:cxnLst/>
              <a:rect l="l" t="t" r="r" b="b"/>
              <a:pathLst>
                <a:path w="145414" h="176529">
                  <a:moveTo>
                    <a:pt x="106498" y="174379"/>
                  </a:moveTo>
                  <a:lnTo>
                    <a:pt x="94953" y="174379"/>
                  </a:lnTo>
                  <a:lnTo>
                    <a:pt x="94953" y="83208"/>
                  </a:lnTo>
                  <a:lnTo>
                    <a:pt x="63899" y="83208"/>
                  </a:lnTo>
                  <a:lnTo>
                    <a:pt x="63899" y="72657"/>
                  </a:lnTo>
                  <a:lnTo>
                    <a:pt x="94953" y="72657"/>
                  </a:lnTo>
                  <a:lnTo>
                    <a:pt x="94953" y="995"/>
                  </a:lnTo>
                  <a:lnTo>
                    <a:pt x="106498" y="995"/>
                  </a:lnTo>
                  <a:lnTo>
                    <a:pt x="106498" y="174379"/>
                  </a:lnTo>
                  <a:close/>
                </a:path>
                <a:path w="145414" h="176529">
                  <a:moveTo>
                    <a:pt x="72060" y="14133"/>
                  </a:moveTo>
                  <a:lnTo>
                    <a:pt x="1990" y="14133"/>
                  </a:lnTo>
                  <a:lnTo>
                    <a:pt x="1990" y="3384"/>
                  </a:lnTo>
                  <a:lnTo>
                    <a:pt x="72060" y="3384"/>
                  </a:lnTo>
                  <a:lnTo>
                    <a:pt x="72060" y="14133"/>
                  </a:lnTo>
                  <a:close/>
                </a:path>
                <a:path w="145414" h="176529">
                  <a:moveTo>
                    <a:pt x="0" y="164027"/>
                  </a:moveTo>
                  <a:lnTo>
                    <a:pt x="0" y="153079"/>
                  </a:lnTo>
                  <a:lnTo>
                    <a:pt x="11853" y="144849"/>
                  </a:lnTo>
                  <a:lnTo>
                    <a:pt x="21822" y="132177"/>
                  </a:lnTo>
                  <a:lnTo>
                    <a:pt x="28695" y="113808"/>
                  </a:lnTo>
                  <a:lnTo>
                    <a:pt x="31252" y="88583"/>
                  </a:lnTo>
                  <a:lnTo>
                    <a:pt x="31252" y="14133"/>
                  </a:lnTo>
                  <a:lnTo>
                    <a:pt x="43196" y="14133"/>
                  </a:lnTo>
                  <a:lnTo>
                    <a:pt x="43196" y="88583"/>
                  </a:lnTo>
                  <a:lnTo>
                    <a:pt x="45641" y="113808"/>
                  </a:lnTo>
                  <a:lnTo>
                    <a:pt x="48605" y="122025"/>
                  </a:lnTo>
                  <a:lnTo>
                    <a:pt x="37224" y="122025"/>
                  </a:lnTo>
                  <a:lnTo>
                    <a:pt x="32212" y="134918"/>
                  </a:lnTo>
                  <a:lnTo>
                    <a:pt x="24136" y="146759"/>
                  </a:lnTo>
                  <a:lnTo>
                    <a:pt x="13318" y="156681"/>
                  </a:lnTo>
                  <a:lnTo>
                    <a:pt x="0" y="164027"/>
                  </a:lnTo>
                  <a:close/>
                </a:path>
                <a:path w="145414" h="176529">
                  <a:moveTo>
                    <a:pt x="74250" y="164226"/>
                  </a:moveTo>
                  <a:lnTo>
                    <a:pt x="60851" y="156821"/>
                  </a:lnTo>
                  <a:lnTo>
                    <a:pt x="50047" y="146759"/>
                  </a:lnTo>
                  <a:lnTo>
                    <a:pt x="42114" y="134918"/>
                  </a:lnTo>
                  <a:lnTo>
                    <a:pt x="37224" y="122025"/>
                  </a:lnTo>
                  <a:lnTo>
                    <a:pt x="48605" y="122025"/>
                  </a:lnTo>
                  <a:lnTo>
                    <a:pt x="52267" y="132177"/>
                  </a:lnTo>
                  <a:lnTo>
                    <a:pt x="54341" y="134918"/>
                  </a:lnTo>
                  <a:lnTo>
                    <a:pt x="62176" y="145073"/>
                  </a:lnTo>
                  <a:lnTo>
                    <a:pt x="74250" y="153278"/>
                  </a:lnTo>
                  <a:lnTo>
                    <a:pt x="74250" y="164226"/>
                  </a:lnTo>
                  <a:close/>
                </a:path>
                <a:path w="145414" h="176529">
                  <a:moveTo>
                    <a:pt x="145116" y="176170"/>
                  </a:moveTo>
                  <a:lnTo>
                    <a:pt x="133173" y="176170"/>
                  </a:lnTo>
                  <a:lnTo>
                    <a:pt x="133173" y="0"/>
                  </a:lnTo>
                  <a:lnTo>
                    <a:pt x="145116" y="0"/>
                  </a:lnTo>
                  <a:lnTo>
                    <a:pt x="145116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3437827" y="4181028"/>
              <a:ext cx="145415" cy="176530"/>
            </a:xfrm>
            <a:custGeom>
              <a:avLst/>
              <a:gdLst/>
              <a:ahLst/>
              <a:cxnLst/>
              <a:rect l="l" t="t" r="r" b="b"/>
              <a:pathLst>
                <a:path w="145414" h="176529">
                  <a:moveTo>
                    <a:pt x="1990" y="3384"/>
                  </a:moveTo>
                  <a:lnTo>
                    <a:pt x="72060" y="3384"/>
                  </a:lnTo>
                  <a:lnTo>
                    <a:pt x="72060" y="14133"/>
                  </a:lnTo>
                  <a:lnTo>
                    <a:pt x="43196" y="14133"/>
                  </a:lnTo>
                  <a:lnTo>
                    <a:pt x="43196" y="88583"/>
                  </a:lnTo>
                  <a:lnTo>
                    <a:pt x="45641" y="113808"/>
                  </a:lnTo>
                  <a:lnTo>
                    <a:pt x="52303" y="132277"/>
                  </a:lnTo>
                  <a:lnTo>
                    <a:pt x="62176" y="145073"/>
                  </a:lnTo>
                  <a:lnTo>
                    <a:pt x="74250" y="153278"/>
                  </a:lnTo>
                  <a:lnTo>
                    <a:pt x="74250" y="164226"/>
                  </a:lnTo>
                  <a:lnTo>
                    <a:pt x="60851" y="156821"/>
                  </a:lnTo>
                  <a:lnTo>
                    <a:pt x="50064" y="146784"/>
                  </a:lnTo>
                  <a:lnTo>
                    <a:pt x="42114" y="134918"/>
                  </a:lnTo>
                  <a:lnTo>
                    <a:pt x="37224" y="122025"/>
                  </a:lnTo>
                  <a:lnTo>
                    <a:pt x="32192" y="134970"/>
                  </a:lnTo>
                  <a:lnTo>
                    <a:pt x="24136" y="146759"/>
                  </a:lnTo>
                  <a:lnTo>
                    <a:pt x="13318" y="156681"/>
                  </a:lnTo>
                  <a:lnTo>
                    <a:pt x="0" y="164027"/>
                  </a:lnTo>
                  <a:lnTo>
                    <a:pt x="0" y="153079"/>
                  </a:lnTo>
                  <a:lnTo>
                    <a:pt x="11853" y="144849"/>
                  </a:lnTo>
                  <a:lnTo>
                    <a:pt x="21822" y="132177"/>
                  </a:lnTo>
                  <a:lnTo>
                    <a:pt x="28693" y="113832"/>
                  </a:lnTo>
                  <a:lnTo>
                    <a:pt x="31252" y="88583"/>
                  </a:lnTo>
                  <a:lnTo>
                    <a:pt x="31252" y="14133"/>
                  </a:lnTo>
                  <a:lnTo>
                    <a:pt x="1990" y="14133"/>
                  </a:lnTo>
                  <a:lnTo>
                    <a:pt x="1990" y="3384"/>
                  </a:lnTo>
                  <a:close/>
                </a:path>
                <a:path w="145414" h="176529">
                  <a:moveTo>
                    <a:pt x="106498" y="174379"/>
                  </a:moveTo>
                  <a:lnTo>
                    <a:pt x="94953" y="174379"/>
                  </a:lnTo>
                  <a:lnTo>
                    <a:pt x="94953" y="83208"/>
                  </a:lnTo>
                  <a:lnTo>
                    <a:pt x="63899" y="83208"/>
                  </a:lnTo>
                  <a:lnTo>
                    <a:pt x="63899" y="72657"/>
                  </a:lnTo>
                  <a:lnTo>
                    <a:pt x="94953" y="72657"/>
                  </a:lnTo>
                  <a:lnTo>
                    <a:pt x="94953" y="995"/>
                  </a:lnTo>
                  <a:lnTo>
                    <a:pt x="106498" y="995"/>
                  </a:lnTo>
                  <a:lnTo>
                    <a:pt x="106498" y="174379"/>
                  </a:lnTo>
                  <a:close/>
                </a:path>
                <a:path w="145414" h="176529">
                  <a:moveTo>
                    <a:pt x="145116" y="176170"/>
                  </a:moveTo>
                  <a:lnTo>
                    <a:pt x="133173" y="176170"/>
                  </a:lnTo>
                  <a:lnTo>
                    <a:pt x="133173" y="0"/>
                  </a:lnTo>
                  <a:lnTo>
                    <a:pt x="145116" y="0"/>
                  </a:lnTo>
                  <a:lnTo>
                    <a:pt x="145116" y="17617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3627335" y="4181028"/>
              <a:ext cx="144780" cy="179705"/>
            </a:xfrm>
            <a:custGeom>
              <a:avLst/>
              <a:gdLst/>
              <a:ahLst/>
              <a:cxnLst/>
              <a:rect l="l" t="t" r="r" b="b"/>
              <a:pathLst>
                <a:path w="144779" h="179704">
                  <a:moveTo>
                    <a:pt x="144718" y="100924"/>
                  </a:moveTo>
                  <a:lnTo>
                    <a:pt x="132575" y="100924"/>
                  </a:lnTo>
                  <a:lnTo>
                    <a:pt x="132575" y="50362"/>
                  </a:lnTo>
                  <a:lnTo>
                    <a:pt x="90971" y="50362"/>
                  </a:lnTo>
                  <a:lnTo>
                    <a:pt x="90971" y="39812"/>
                  </a:lnTo>
                  <a:lnTo>
                    <a:pt x="132575" y="39812"/>
                  </a:lnTo>
                  <a:lnTo>
                    <a:pt x="132575" y="0"/>
                  </a:lnTo>
                  <a:lnTo>
                    <a:pt x="144718" y="0"/>
                  </a:lnTo>
                  <a:lnTo>
                    <a:pt x="144718" y="100924"/>
                  </a:lnTo>
                  <a:close/>
                </a:path>
                <a:path w="144779" h="179704">
                  <a:moveTo>
                    <a:pt x="91568" y="12939"/>
                  </a:moveTo>
                  <a:lnTo>
                    <a:pt x="2786" y="12939"/>
                  </a:lnTo>
                  <a:lnTo>
                    <a:pt x="2786" y="2388"/>
                  </a:lnTo>
                  <a:lnTo>
                    <a:pt x="91568" y="2388"/>
                  </a:lnTo>
                  <a:lnTo>
                    <a:pt x="91568" y="12939"/>
                  </a:lnTo>
                  <a:close/>
                </a:path>
                <a:path w="144779" h="179704">
                  <a:moveTo>
                    <a:pt x="0" y="96545"/>
                  </a:moveTo>
                  <a:lnTo>
                    <a:pt x="0" y="85398"/>
                  </a:lnTo>
                  <a:lnTo>
                    <a:pt x="15477" y="79127"/>
                  </a:lnTo>
                  <a:lnTo>
                    <a:pt x="28565" y="67930"/>
                  </a:lnTo>
                  <a:lnTo>
                    <a:pt x="37622" y="52030"/>
                  </a:lnTo>
                  <a:lnTo>
                    <a:pt x="41006" y="31651"/>
                  </a:lnTo>
                  <a:lnTo>
                    <a:pt x="41006" y="12939"/>
                  </a:lnTo>
                  <a:lnTo>
                    <a:pt x="53149" y="12939"/>
                  </a:lnTo>
                  <a:lnTo>
                    <a:pt x="53149" y="31651"/>
                  </a:lnTo>
                  <a:lnTo>
                    <a:pt x="56708" y="51320"/>
                  </a:lnTo>
                  <a:lnTo>
                    <a:pt x="60684" y="57728"/>
                  </a:lnTo>
                  <a:lnTo>
                    <a:pt x="47376" y="57728"/>
                  </a:lnTo>
                  <a:lnTo>
                    <a:pt x="40058" y="70679"/>
                  </a:lnTo>
                  <a:lnTo>
                    <a:pt x="29287" y="82063"/>
                  </a:lnTo>
                  <a:lnTo>
                    <a:pt x="15716" y="90984"/>
                  </a:lnTo>
                  <a:lnTo>
                    <a:pt x="0" y="96545"/>
                  </a:lnTo>
                  <a:close/>
                </a:path>
                <a:path w="144779" h="179704">
                  <a:moveTo>
                    <a:pt x="94554" y="94156"/>
                  </a:moveTo>
                  <a:lnTo>
                    <a:pt x="79177" y="88744"/>
                  </a:lnTo>
                  <a:lnTo>
                    <a:pt x="65740" y="80570"/>
                  </a:lnTo>
                  <a:lnTo>
                    <a:pt x="54916" y="70082"/>
                  </a:lnTo>
                  <a:lnTo>
                    <a:pt x="47376" y="57728"/>
                  </a:lnTo>
                  <a:lnTo>
                    <a:pt x="60684" y="57728"/>
                  </a:lnTo>
                  <a:lnTo>
                    <a:pt x="66088" y="66437"/>
                  </a:lnTo>
                  <a:lnTo>
                    <a:pt x="79351" y="77000"/>
                  </a:lnTo>
                  <a:lnTo>
                    <a:pt x="94554" y="83009"/>
                  </a:lnTo>
                  <a:lnTo>
                    <a:pt x="94554" y="94156"/>
                  </a:lnTo>
                  <a:close/>
                </a:path>
                <a:path w="144779" h="179704">
                  <a:moveTo>
                    <a:pt x="144718" y="179554"/>
                  </a:moveTo>
                  <a:lnTo>
                    <a:pt x="132575" y="179554"/>
                  </a:lnTo>
                  <a:lnTo>
                    <a:pt x="132575" y="129191"/>
                  </a:lnTo>
                  <a:lnTo>
                    <a:pt x="11943" y="129191"/>
                  </a:lnTo>
                  <a:lnTo>
                    <a:pt x="11943" y="118641"/>
                  </a:lnTo>
                  <a:lnTo>
                    <a:pt x="144718" y="118641"/>
                  </a:lnTo>
                  <a:lnTo>
                    <a:pt x="144718" y="179554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3627335" y="4181028"/>
              <a:ext cx="144780" cy="179705"/>
            </a:xfrm>
            <a:custGeom>
              <a:avLst/>
              <a:gdLst/>
              <a:ahLst/>
              <a:cxnLst/>
              <a:rect l="l" t="t" r="r" b="b"/>
              <a:pathLst>
                <a:path w="144779" h="179704">
                  <a:moveTo>
                    <a:pt x="2786" y="2388"/>
                  </a:moveTo>
                  <a:lnTo>
                    <a:pt x="91568" y="2388"/>
                  </a:lnTo>
                  <a:lnTo>
                    <a:pt x="91568" y="12939"/>
                  </a:lnTo>
                  <a:lnTo>
                    <a:pt x="53149" y="12939"/>
                  </a:lnTo>
                  <a:lnTo>
                    <a:pt x="53149" y="31651"/>
                  </a:lnTo>
                  <a:lnTo>
                    <a:pt x="56708" y="51320"/>
                  </a:lnTo>
                  <a:lnTo>
                    <a:pt x="66088" y="66437"/>
                  </a:lnTo>
                  <a:lnTo>
                    <a:pt x="79351" y="77000"/>
                  </a:lnTo>
                  <a:lnTo>
                    <a:pt x="94554" y="83009"/>
                  </a:lnTo>
                  <a:lnTo>
                    <a:pt x="94554" y="94156"/>
                  </a:lnTo>
                  <a:lnTo>
                    <a:pt x="79177" y="88744"/>
                  </a:lnTo>
                  <a:lnTo>
                    <a:pt x="65740" y="80570"/>
                  </a:lnTo>
                  <a:lnTo>
                    <a:pt x="54916" y="70082"/>
                  </a:lnTo>
                  <a:lnTo>
                    <a:pt x="47376" y="57728"/>
                  </a:lnTo>
                  <a:lnTo>
                    <a:pt x="40058" y="70679"/>
                  </a:lnTo>
                  <a:lnTo>
                    <a:pt x="29287" y="82063"/>
                  </a:lnTo>
                  <a:lnTo>
                    <a:pt x="15716" y="90984"/>
                  </a:lnTo>
                  <a:lnTo>
                    <a:pt x="0" y="96545"/>
                  </a:lnTo>
                  <a:lnTo>
                    <a:pt x="0" y="85398"/>
                  </a:lnTo>
                  <a:lnTo>
                    <a:pt x="15477" y="79127"/>
                  </a:lnTo>
                  <a:lnTo>
                    <a:pt x="28565" y="67930"/>
                  </a:lnTo>
                  <a:lnTo>
                    <a:pt x="37622" y="52030"/>
                  </a:lnTo>
                  <a:lnTo>
                    <a:pt x="41006" y="31651"/>
                  </a:lnTo>
                  <a:lnTo>
                    <a:pt x="41006" y="12939"/>
                  </a:lnTo>
                  <a:lnTo>
                    <a:pt x="2786" y="12939"/>
                  </a:lnTo>
                  <a:lnTo>
                    <a:pt x="2786" y="2388"/>
                  </a:lnTo>
                  <a:close/>
                </a:path>
                <a:path w="144779" h="179704">
                  <a:moveTo>
                    <a:pt x="144718" y="100924"/>
                  </a:moveTo>
                  <a:lnTo>
                    <a:pt x="132575" y="100924"/>
                  </a:lnTo>
                  <a:lnTo>
                    <a:pt x="132575" y="50362"/>
                  </a:lnTo>
                  <a:lnTo>
                    <a:pt x="90971" y="50362"/>
                  </a:lnTo>
                  <a:lnTo>
                    <a:pt x="90971" y="39812"/>
                  </a:lnTo>
                  <a:lnTo>
                    <a:pt x="132575" y="39812"/>
                  </a:lnTo>
                  <a:lnTo>
                    <a:pt x="132575" y="0"/>
                  </a:lnTo>
                  <a:lnTo>
                    <a:pt x="144718" y="0"/>
                  </a:lnTo>
                  <a:lnTo>
                    <a:pt x="144718" y="100924"/>
                  </a:lnTo>
                  <a:close/>
                </a:path>
                <a:path w="144779" h="179704">
                  <a:moveTo>
                    <a:pt x="132575" y="179554"/>
                  </a:moveTo>
                  <a:lnTo>
                    <a:pt x="132575" y="129191"/>
                  </a:lnTo>
                  <a:lnTo>
                    <a:pt x="11943" y="129191"/>
                  </a:lnTo>
                  <a:lnTo>
                    <a:pt x="11943" y="118641"/>
                  </a:lnTo>
                  <a:lnTo>
                    <a:pt x="144718" y="118641"/>
                  </a:lnTo>
                  <a:lnTo>
                    <a:pt x="144718" y="179554"/>
                  </a:lnTo>
                  <a:lnTo>
                    <a:pt x="132575" y="179554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/>
            <p:cNvSpPr/>
            <p:nvPr/>
          </p:nvSpPr>
          <p:spPr>
            <a:xfrm>
              <a:off x="3875522" y="4181028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5" h="176529">
                  <a:moveTo>
                    <a:pt x="96346" y="14133"/>
                  </a:moveTo>
                  <a:lnTo>
                    <a:pt x="2189" y="14133"/>
                  </a:lnTo>
                  <a:lnTo>
                    <a:pt x="2189" y="3384"/>
                  </a:lnTo>
                  <a:lnTo>
                    <a:pt x="96346" y="3384"/>
                  </a:lnTo>
                  <a:lnTo>
                    <a:pt x="96346" y="14133"/>
                  </a:lnTo>
                  <a:close/>
                </a:path>
                <a:path w="144145" h="176529">
                  <a:moveTo>
                    <a:pt x="0" y="164226"/>
                  </a:moveTo>
                  <a:lnTo>
                    <a:pt x="0" y="153278"/>
                  </a:lnTo>
                  <a:lnTo>
                    <a:pt x="15337" y="143101"/>
                  </a:lnTo>
                  <a:lnTo>
                    <a:pt x="29088" y="126952"/>
                  </a:lnTo>
                  <a:lnTo>
                    <a:pt x="36342" y="110479"/>
                  </a:lnTo>
                  <a:lnTo>
                    <a:pt x="39005" y="104374"/>
                  </a:lnTo>
                  <a:lnTo>
                    <a:pt x="42798" y="75245"/>
                  </a:lnTo>
                  <a:lnTo>
                    <a:pt x="42798" y="14133"/>
                  </a:lnTo>
                  <a:lnTo>
                    <a:pt x="54941" y="14133"/>
                  </a:lnTo>
                  <a:lnTo>
                    <a:pt x="54941" y="75245"/>
                  </a:lnTo>
                  <a:lnTo>
                    <a:pt x="58689" y="104374"/>
                  </a:lnTo>
                  <a:lnTo>
                    <a:pt x="61369" y="110479"/>
                  </a:lnTo>
                  <a:lnTo>
                    <a:pt x="48969" y="110479"/>
                  </a:lnTo>
                  <a:lnTo>
                    <a:pt x="41781" y="127275"/>
                  </a:lnTo>
                  <a:lnTo>
                    <a:pt x="41709" y="127443"/>
                  </a:lnTo>
                  <a:lnTo>
                    <a:pt x="30456" y="142728"/>
                  </a:lnTo>
                  <a:lnTo>
                    <a:pt x="16217" y="155325"/>
                  </a:lnTo>
                  <a:lnTo>
                    <a:pt x="0" y="164226"/>
                  </a:lnTo>
                  <a:close/>
                </a:path>
                <a:path w="144145" h="176529">
                  <a:moveTo>
                    <a:pt x="97739" y="164226"/>
                  </a:moveTo>
                  <a:lnTo>
                    <a:pt x="81329" y="155045"/>
                  </a:lnTo>
                  <a:lnTo>
                    <a:pt x="67233" y="142429"/>
                  </a:lnTo>
                  <a:lnTo>
                    <a:pt x="56320" y="127443"/>
                  </a:lnTo>
                  <a:lnTo>
                    <a:pt x="56197" y="127275"/>
                  </a:lnTo>
                  <a:lnTo>
                    <a:pt x="48969" y="110479"/>
                  </a:lnTo>
                  <a:lnTo>
                    <a:pt x="61369" y="110479"/>
                  </a:lnTo>
                  <a:lnTo>
                    <a:pt x="68502" y="126728"/>
                  </a:lnTo>
                  <a:lnTo>
                    <a:pt x="82131" y="142728"/>
                  </a:lnTo>
                  <a:lnTo>
                    <a:pt x="82609" y="143101"/>
                  </a:lnTo>
                  <a:lnTo>
                    <a:pt x="97739" y="153278"/>
                  </a:lnTo>
                  <a:lnTo>
                    <a:pt x="97739" y="164226"/>
                  </a:lnTo>
                  <a:close/>
                </a:path>
                <a:path w="144145" h="176529">
                  <a:moveTo>
                    <a:pt x="143524" y="176170"/>
                  </a:moveTo>
                  <a:lnTo>
                    <a:pt x="131381" y="176170"/>
                  </a:lnTo>
                  <a:lnTo>
                    <a:pt x="131381" y="0"/>
                  </a:lnTo>
                  <a:lnTo>
                    <a:pt x="143524" y="0"/>
                  </a:lnTo>
                  <a:lnTo>
                    <a:pt x="143524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3875522" y="4181028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5" h="176529">
                  <a:moveTo>
                    <a:pt x="2189" y="3384"/>
                  </a:moveTo>
                  <a:lnTo>
                    <a:pt x="96346" y="3384"/>
                  </a:lnTo>
                  <a:lnTo>
                    <a:pt x="96346" y="14133"/>
                  </a:lnTo>
                  <a:lnTo>
                    <a:pt x="54941" y="14133"/>
                  </a:lnTo>
                  <a:lnTo>
                    <a:pt x="54941" y="75245"/>
                  </a:lnTo>
                  <a:lnTo>
                    <a:pt x="58689" y="104374"/>
                  </a:lnTo>
                  <a:lnTo>
                    <a:pt x="68502" y="126728"/>
                  </a:lnTo>
                  <a:lnTo>
                    <a:pt x="82234" y="142849"/>
                  </a:lnTo>
                  <a:lnTo>
                    <a:pt x="97739" y="153278"/>
                  </a:lnTo>
                  <a:lnTo>
                    <a:pt x="97739" y="164226"/>
                  </a:lnTo>
                  <a:lnTo>
                    <a:pt x="81329" y="155045"/>
                  </a:lnTo>
                  <a:lnTo>
                    <a:pt x="67233" y="142429"/>
                  </a:lnTo>
                  <a:lnTo>
                    <a:pt x="56197" y="127275"/>
                  </a:lnTo>
                  <a:lnTo>
                    <a:pt x="48969" y="110479"/>
                  </a:lnTo>
                  <a:lnTo>
                    <a:pt x="41709" y="127443"/>
                  </a:lnTo>
                  <a:lnTo>
                    <a:pt x="30456" y="142728"/>
                  </a:lnTo>
                  <a:lnTo>
                    <a:pt x="16217" y="155325"/>
                  </a:lnTo>
                  <a:lnTo>
                    <a:pt x="0" y="164226"/>
                  </a:lnTo>
                  <a:lnTo>
                    <a:pt x="0" y="153278"/>
                  </a:lnTo>
                  <a:lnTo>
                    <a:pt x="15337" y="143101"/>
                  </a:lnTo>
                  <a:lnTo>
                    <a:pt x="29088" y="126952"/>
                  </a:lnTo>
                  <a:lnTo>
                    <a:pt x="38994" y="104458"/>
                  </a:lnTo>
                  <a:lnTo>
                    <a:pt x="42798" y="75245"/>
                  </a:lnTo>
                  <a:lnTo>
                    <a:pt x="42798" y="14133"/>
                  </a:lnTo>
                  <a:lnTo>
                    <a:pt x="2189" y="14133"/>
                  </a:lnTo>
                  <a:lnTo>
                    <a:pt x="2189" y="3384"/>
                  </a:lnTo>
                  <a:close/>
                </a:path>
                <a:path w="144145" h="176529">
                  <a:moveTo>
                    <a:pt x="131381" y="176170"/>
                  </a:moveTo>
                  <a:lnTo>
                    <a:pt x="131381" y="0"/>
                  </a:lnTo>
                  <a:lnTo>
                    <a:pt x="143524" y="0"/>
                  </a:lnTo>
                  <a:lnTo>
                    <a:pt x="143524" y="176170"/>
                  </a:lnTo>
                  <a:lnTo>
                    <a:pt x="131381" y="17617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/>
            <p:cNvSpPr/>
            <p:nvPr/>
          </p:nvSpPr>
          <p:spPr>
            <a:xfrm>
              <a:off x="4062442" y="4180032"/>
              <a:ext cx="152400" cy="179705"/>
            </a:xfrm>
            <a:custGeom>
              <a:avLst/>
              <a:gdLst/>
              <a:ahLst/>
              <a:cxnLst/>
              <a:rect l="l" t="t" r="r" b="b"/>
              <a:pathLst>
                <a:path w="152400" h="179704">
                  <a:moveTo>
                    <a:pt x="54742" y="62903"/>
                  </a:moveTo>
                  <a:lnTo>
                    <a:pt x="12142" y="48571"/>
                  </a:lnTo>
                  <a:lnTo>
                    <a:pt x="7763" y="41206"/>
                  </a:lnTo>
                  <a:lnTo>
                    <a:pt x="7763" y="21697"/>
                  </a:lnTo>
                  <a:lnTo>
                    <a:pt x="44412" y="566"/>
                  </a:lnTo>
                  <a:lnTo>
                    <a:pt x="54742" y="0"/>
                  </a:lnTo>
                  <a:lnTo>
                    <a:pt x="64956" y="566"/>
                  </a:lnTo>
                  <a:lnTo>
                    <a:pt x="74499" y="2289"/>
                  </a:lnTo>
                  <a:lnTo>
                    <a:pt x="83071" y="5206"/>
                  </a:lnTo>
                  <a:lnTo>
                    <a:pt x="90374" y="9355"/>
                  </a:lnTo>
                  <a:lnTo>
                    <a:pt x="90931" y="9754"/>
                  </a:lnTo>
                  <a:lnTo>
                    <a:pt x="54742" y="9754"/>
                  </a:lnTo>
                  <a:lnTo>
                    <a:pt x="46527" y="10198"/>
                  </a:lnTo>
                  <a:lnTo>
                    <a:pt x="19508" y="25280"/>
                  </a:lnTo>
                  <a:lnTo>
                    <a:pt x="19508" y="37622"/>
                  </a:lnTo>
                  <a:lnTo>
                    <a:pt x="54742" y="52950"/>
                  </a:lnTo>
                  <a:lnTo>
                    <a:pt x="90955" y="52950"/>
                  </a:lnTo>
                  <a:lnTo>
                    <a:pt x="90374" y="53348"/>
                  </a:lnTo>
                  <a:lnTo>
                    <a:pt x="83071" y="57613"/>
                  </a:lnTo>
                  <a:lnTo>
                    <a:pt x="74499" y="60589"/>
                  </a:lnTo>
                  <a:lnTo>
                    <a:pt x="64956" y="62334"/>
                  </a:lnTo>
                  <a:lnTo>
                    <a:pt x="54742" y="62903"/>
                  </a:lnTo>
                  <a:close/>
                </a:path>
                <a:path w="152400" h="179704">
                  <a:moveTo>
                    <a:pt x="148500" y="136159"/>
                  </a:moveTo>
                  <a:lnTo>
                    <a:pt x="136358" y="136159"/>
                  </a:lnTo>
                  <a:lnTo>
                    <a:pt x="136358" y="117646"/>
                  </a:lnTo>
                  <a:lnTo>
                    <a:pt x="94355" y="117646"/>
                  </a:lnTo>
                  <a:lnTo>
                    <a:pt x="94355" y="107892"/>
                  </a:lnTo>
                  <a:lnTo>
                    <a:pt x="136358" y="107892"/>
                  </a:lnTo>
                  <a:lnTo>
                    <a:pt x="136358" y="995"/>
                  </a:lnTo>
                  <a:lnTo>
                    <a:pt x="148500" y="995"/>
                  </a:lnTo>
                  <a:lnTo>
                    <a:pt x="148500" y="136159"/>
                  </a:lnTo>
                  <a:close/>
                </a:path>
                <a:path w="152400" h="179704">
                  <a:moveTo>
                    <a:pt x="90955" y="52950"/>
                  </a:moveTo>
                  <a:lnTo>
                    <a:pt x="54742" y="52950"/>
                  </a:lnTo>
                  <a:lnTo>
                    <a:pt x="62757" y="52533"/>
                  </a:lnTo>
                  <a:lnTo>
                    <a:pt x="70194" y="51258"/>
                  </a:lnTo>
                  <a:lnTo>
                    <a:pt x="76772" y="49087"/>
                  </a:lnTo>
                  <a:lnTo>
                    <a:pt x="82213" y="45983"/>
                  </a:lnTo>
                  <a:lnTo>
                    <a:pt x="86990" y="42798"/>
                  </a:lnTo>
                  <a:lnTo>
                    <a:pt x="89777" y="37622"/>
                  </a:lnTo>
                  <a:lnTo>
                    <a:pt x="89777" y="25280"/>
                  </a:lnTo>
                  <a:lnTo>
                    <a:pt x="54742" y="9754"/>
                  </a:lnTo>
                  <a:lnTo>
                    <a:pt x="90931" y="9754"/>
                  </a:lnTo>
                  <a:lnTo>
                    <a:pt x="97341" y="14332"/>
                  </a:lnTo>
                  <a:lnTo>
                    <a:pt x="101522" y="21697"/>
                  </a:lnTo>
                  <a:lnTo>
                    <a:pt x="101522" y="41206"/>
                  </a:lnTo>
                  <a:lnTo>
                    <a:pt x="97341" y="48571"/>
                  </a:lnTo>
                  <a:lnTo>
                    <a:pt x="90955" y="52950"/>
                  </a:lnTo>
                  <a:close/>
                </a:path>
                <a:path w="152400" h="179704">
                  <a:moveTo>
                    <a:pt x="73454" y="89578"/>
                  </a:moveTo>
                  <a:lnTo>
                    <a:pt x="0" y="89578"/>
                  </a:lnTo>
                  <a:lnTo>
                    <a:pt x="0" y="79426"/>
                  </a:lnTo>
                  <a:lnTo>
                    <a:pt x="72060" y="79426"/>
                  </a:lnTo>
                  <a:lnTo>
                    <a:pt x="85146" y="79171"/>
                  </a:lnTo>
                  <a:lnTo>
                    <a:pt x="97764" y="78281"/>
                  </a:lnTo>
                  <a:lnTo>
                    <a:pt x="109375" y="76570"/>
                  </a:lnTo>
                  <a:lnTo>
                    <a:pt x="119437" y="73852"/>
                  </a:lnTo>
                  <a:lnTo>
                    <a:pt x="119437" y="83606"/>
                  </a:lnTo>
                  <a:lnTo>
                    <a:pt x="110041" y="86723"/>
                  </a:lnTo>
                  <a:lnTo>
                    <a:pt x="98909" y="88533"/>
                  </a:lnTo>
                  <a:lnTo>
                    <a:pt x="86545" y="89373"/>
                  </a:lnTo>
                  <a:lnTo>
                    <a:pt x="73454" y="89578"/>
                  </a:lnTo>
                  <a:close/>
                </a:path>
                <a:path w="152400" h="179704">
                  <a:moveTo>
                    <a:pt x="52353" y="125807"/>
                  </a:moveTo>
                  <a:lnTo>
                    <a:pt x="40210" y="125807"/>
                  </a:lnTo>
                  <a:lnTo>
                    <a:pt x="40210" y="89578"/>
                  </a:lnTo>
                  <a:lnTo>
                    <a:pt x="52353" y="89578"/>
                  </a:lnTo>
                  <a:lnTo>
                    <a:pt x="52353" y="125807"/>
                  </a:lnTo>
                  <a:close/>
                </a:path>
                <a:path w="152400" h="179704">
                  <a:moveTo>
                    <a:pt x="152084" y="179156"/>
                  </a:moveTo>
                  <a:lnTo>
                    <a:pt x="18114" y="179156"/>
                  </a:lnTo>
                  <a:lnTo>
                    <a:pt x="18114" y="132177"/>
                  </a:lnTo>
                  <a:lnTo>
                    <a:pt x="30257" y="132177"/>
                  </a:lnTo>
                  <a:lnTo>
                    <a:pt x="30257" y="168805"/>
                  </a:lnTo>
                  <a:lnTo>
                    <a:pt x="152084" y="168805"/>
                  </a:lnTo>
                  <a:lnTo>
                    <a:pt x="152084" y="17915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4062442" y="4180032"/>
              <a:ext cx="152400" cy="179705"/>
            </a:xfrm>
            <a:custGeom>
              <a:avLst/>
              <a:gdLst/>
              <a:ahLst/>
              <a:cxnLst/>
              <a:rect l="l" t="t" r="r" b="b"/>
              <a:pathLst>
                <a:path w="152400" h="179704">
                  <a:moveTo>
                    <a:pt x="7763" y="31451"/>
                  </a:moveTo>
                  <a:lnTo>
                    <a:pt x="7763" y="21697"/>
                  </a:lnTo>
                  <a:lnTo>
                    <a:pt x="12142" y="14332"/>
                  </a:lnTo>
                  <a:lnTo>
                    <a:pt x="54742" y="0"/>
                  </a:lnTo>
                  <a:lnTo>
                    <a:pt x="64956" y="566"/>
                  </a:lnTo>
                  <a:lnTo>
                    <a:pt x="101522" y="21697"/>
                  </a:lnTo>
                  <a:lnTo>
                    <a:pt x="101522" y="31451"/>
                  </a:lnTo>
                  <a:lnTo>
                    <a:pt x="101522" y="41206"/>
                  </a:lnTo>
                  <a:lnTo>
                    <a:pt x="64956" y="62334"/>
                  </a:lnTo>
                  <a:lnTo>
                    <a:pt x="54742" y="62903"/>
                  </a:lnTo>
                  <a:lnTo>
                    <a:pt x="44412" y="62334"/>
                  </a:lnTo>
                  <a:lnTo>
                    <a:pt x="7763" y="41206"/>
                  </a:lnTo>
                  <a:lnTo>
                    <a:pt x="7763" y="31451"/>
                  </a:lnTo>
                  <a:close/>
                </a:path>
                <a:path w="152400" h="179704">
                  <a:moveTo>
                    <a:pt x="19508" y="31451"/>
                  </a:moveTo>
                  <a:lnTo>
                    <a:pt x="19508" y="37622"/>
                  </a:lnTo>
                  <a:lnTo>
                    <a:pt x="22295" y="42798"/>
                  </a:lnTo>
                  <a:lnTo>
                    <a:pt x="54742" y="52950"/>
                  </a:lnTo>
                  <a:lnTo>
                    <a:pt x="62757" y="52533"/>
                  </a:lnTo>
                  <a:lnTo>
                    <a:pt x="89777" y="37622"/>
                  </a:lnTo>
                  <a:lnTo>
                    <a:pt x="89777" y="31451"/>
                  </a:lnTo>
                  <a:lnTo>
                    <a:pt x="89777" y="25280"/>
                  </a:lnTo>
                  <a:lnTo>
                    <a:pt x="54742" y="9754"/>
                  </a:lnTo>
                  <a:lnTo>
                    <a:pt x="46527" y="10198"/>
                  </a:lnTo>
                  <a:lnTo>
                    <a:pt x="19508" y="25280"/>
                  </a:lnTo>
                  <a:lnTo>
                    <a:pt x="19508" y="31451"/>
                  </a:lnTo>
                  <a:close/>
                </a:path>
                <a:path w="152400" h="179704">
                  <a:moveTo>
                    <a:pt x="148500" y="136159"/>
                  </a:moveTo>
                  <a:lnTo>
                    <a:pt x="136358" y="136159"/>
                  </a:lnTo>
                  <a:lnTo>
                    <a:pt x="136358" y="117646"/>
                  </a:lnTo>
                  <a:lnTo>
                    <a:pt x="94355" y="117646"/>
                  </a:lnTo>
                  <a:lnTo>
                    <a:pt x="94355" y="107892"/>
                  </a:lnTo>
                  <a:lnTo>
                    <a:pt x="136358" y="107892"/>
                  </a:lnTo>
                  <a:lnTo>
                    <a:pt x="136358" y="995"/>
                  </a:lnTo>
                  <a:lnTo>
                    <a:pt x="148500" y="995"/>
                  </a:lnTo>
                  <a:lnTo>
                    <a:pt x="148500" y="136159"/>
                  </a:lnTo>
                  <a:close/>
                </a:path>
                <a:path w="152400" h="179704">
                  <a:moveTo>
                    <a:pt x="73454" y="89578"/>
                  </a:moveTo>
                  <a:lnTo>
                    <a:pt x="52353" y="89578"/>
                  </a:lnTo>
                  <a:lnTo>
                    <a:pt x="52353" y="125807"/>
                  </a:lnTo>
                  <a:lnTo>
                    <a:pt x="40210" y="125807"/>
                  </a:lnTo>
                  <a:lnTo>
                    <a:pt x="40210" y="89578"/>
                  </a:lnTo>
                  <a:lnTo>
                    <a:pt x="0" y="89578"/>
                  </a:lnTo>
                  <a:lnTo>
                    <a:pt x="0" y="79426"/>
                  </a:lnTo>
                  <a:lnTo>
                    <a:pt x="72060" y="79426"/>
                  </a:lnTo>
                  <a:lnTo>
                    <a:pt x="85146" y="79171"/>
                  </a:lnTo>
                  <a:lnTo>
                    <a:pt x="97764" y="78281"/>
                  </a:lnTo>
                  <a:lnTo>
                    <a:pt x="109375" y="76570"/>
                  </a:lnTo>
                  <a:lnTo>
                    <a:pt x="119437" y="73852"/>
                  </a:lnTo>
                  <a:lnTo>
                    <a:pt x="119437" y="83606"/>
                  </a:lnTo>
                  <a:lnTo>
                    <a:pt x="110041" y="86723"/>
                  </a:lnTo>
                  <a:lnTo>
                    <a:pt x="98909" y="88533"/>
                  </a:lnTo>
                  <a:lnTo>
                    <a:pt x="86545" y="89373"/>
                  </a:lnTo>
                  <a:lnTo>
                    <a:pt x="73454" y="89578"/>
                  </a:lnTo>
                  <a:close/>
                </a:path>
                <a:path w="152400" h="179704">
                  <a:moveTo>
                    <a:pt x="152084" y="179156"/>
                  </a:moveTo>
                  <a:lnTo>
                    <a:pt x="18114" y="179156"/>
                  </a:lnTo>
                  <a:lnTo>
                    <a:pt x="18114" y="132177"/>
                  </a:lnTo>
                  <a:lnTo>
                    <a:pt x="30257" y="132177"/>
                  </a:lnTo>
                  <a:lnTo>
                    <a:pt x="30257" y="168805"/>
                  </a:lnTo>
                  <a:lnTo>
                    <a:pt x="152084" y="168805"/>
                  </a:lnTo>
                  <a:lnTo>
                    <a:pt x="152084" y="17915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/>
            <p:cNvSpPr/>
            <p:nvPr/>
          </p:nvSpPr>
          <p:spPr>
            <a:xfrm>
              <a:off x="1889201" y="4653216"/>
              <a:ext cx="2014220" cy="350520"/>
            </a:xfrm>
            <a:custGeom>
              <a:avLst/>
              <a:gdLst/>
              <a:ahLst/>
              <a:cxnLst/>
              <a:rect l="l" t="t" r="r" b="b"/>
              <a:pathLst>
                <a:path w="2014220" h="350520">
                  <a:moveTo>
                    <a:pt x="119062" y="3302"/>
                  </a:moveTo>
                  <a:lnTo>
                    <a:pt x="0" y="50253"/>
                  </a:lnTo>
                  <a:lnTo>
                    <a:pt x="0" y="111607"/>
                  </a:lnTo>
                  <a:lnTo>
                    <a:pt x="55854" y="89789"/>
                  </a:lnTo>
                  <a:lnTo>
                    <a:pt x="55854" y="344309"/>
                  </a:lnTo>
                  <a:lnTo>
                    <a:pt x="119062" y="344309"/>
                  </a:lnTo>
                  <a:lnTo>
                    <a:pt x="119062" y="3302"/>
                  </a:lnTo>
                  <a:close/>
                </a:path>
                <a:path w="2014220" h="350520">
                  <a:moveTo>
                    <a:pt x="403656" y="238048"/>
                  </a:moveTo>
                  <a:lnTo>
                    <a:pt x="395909" y="191719"/>
                  </a:lnTo>
                  <a:lnTo>
                    <a:pt x="373481" y="157327"/>
                  </a:lnTo>
                  <a:lnTo>
                    <a:pt x="337807" y="135915"/>
                  </a:lnTo>
                  <a:lnTo>
                    <a:pt x="290715" y="128498"/>
                  </a:lnTo>
                  <a:lnTo>
                    <a:pt x="254012" y="128498"/>
                  </a:lnTo>
                  <a:lnTo>
                    <a:pt x="254012" y="67551"/>
                  </a:lnTo>
                  <a:lnTo>
                    <a:pt x="389788" y="67551"/>
                  </a:lnTo>
                  <a:lnTo>
                    <a:pt x="389788" y="11531"/>
                  </a:lnTo>
                  <a:lnTo>
                    <a:pt x="187960" y="11531"/>
                  </a:lnTo>
                  <a:lnTo>
                    <a:pt x="187960" y="184924"/>
                  </a:lnTo>
                  <a:lnTo>
                    <a:pt x="288810" y="184924"/>
                  </a:lnTo>
                  <a:lnTo>
                    <a:pt x="296760" y="185813"/>
                  </a:lnTo>
                  <a:lnTo>
                    <a:pt x="331685" y="205930"/>
                  </a:lnTo>
                  <a:lnTo>
                    <a:pt x="338823" y="227203"/>
                  </a:lnTo>
                  <a:lnTo>
                    <a:pt x="338823" y="244779"/>
                  </a:lnTo>
                  <a:lnTo>
                    <a:pt x="324078" y="282803"/>
                  </a:lnTo>
                  <a:lnTo>
                    <a:pt x="298183" y="294894"/>
                  </a:lnTo>
                  <a:lnTo>
                    <a:pt x="288671" y="294894"/>
                  </a:lnTo>
                  <a:lnTo>
                    <a:pt x="249402" y="280085"/>
                  </a:lnTo>
                  <a:lnTo>
                    <a:pt x="240157" y="256997"/>
                  </a:lnTo>
                  <a:lnTo>
                    <a:pt x="181444" y="256997"/>
                  </a:lnTo>
                  <a:lnTo>
                    <a:pt x="192036" y="300659"/>
                  </a:lnTo>
                  <a:lnTo>
                    <a:pt x="224675" y="334645"/>
                  </a:lnTo>
                  <a:lnTo>
                    <a:pt x="269151" y="348894"/>
                  </a:lnTo>
                  <a:lnTo>
                    <a:pt x="287858" y="350075"/>
                  </a:lnTo>
                  <a:lnTo>
                    <a:pt x="300596" y="349643"/>
                  </a:lnTo>
                  <a:lnTo>
                    <a:pt x="345376" y="339140"/>
                  </a:lnTo>
                  <a:lnTo>
                    <a:pt x="378561" y="314629"/>
                  </a:lnTo>
                  <a:lnTo>
                    <a:pt x="398576" y="276123"/>
                  </a:lnTo>
                  <a:lnTo>
                    <a:pt x="402958" y="251612"/>
                  </a:lnTo>
                  <a:lnTo>
                    <a:pt x="403656" y="238048"/>
                  </a:lnTo>
                  <a:close/>
                </a:path>
                <a:path w="2014220" h="350520">
                  <a:moveTo>
                    <a:pt x="653999" y="11531"/>
                  </a:moveTo>
                  <a:lnTo>
                    <a:pt x="419150" y="11531"/>
                  </a:lnTo>
                  <a:lnTo>
                    <a:pt x="419150" y="67551"/>
                  </a:lnTo>
                  <a:lnTo>
                    <a:pt x="561860" y="67551"/>
                  </a:lnTo>
                  <a:lnTo>
                    <a:pt x="534644" y="141630"/>
                  </a:lnTo>
                  <a:lnTo>
                    <a:pt x="507631" y="213131"/>
                  </a:lnTo>
                  <a:lnTo>
                    <a:pt x="481330" y="281038"/>
                  </a:lnTo>
                  <a:lnTo>
                    <a:pt x="456247" y="344309"/>
                  </a:lnTo>
                  <a:lnTo>
                    <a:pt x="526796" y="344309"/>
                  </a:lnTo>
                  <a:lnTo>
                    <a:pt x="542683" y="304876"/>
                  </a:lnTo>
                  <a:lnTo>
                    <a:pt x="558546" y="264820"/>
                  </a:lnTo>
                  <a:lnTo>
                    <a:pt x="574382" y="224155"/>
                  </a:lnTo>
                  <a:lnTo>
                    <a:pt x="590194" y="182867"/>
                  </a:lnTo>
                  <a:lnTo>
                    <a:pt x="621944" y="98437"/>
                  </a:lnTo>
                  <a:lnTo>
                    <a:pt x="653999" y="11531"/>
                  </a:lnTo>
                  <a:close/>
                </a:path>
                <a:path w="2014220" h="350520">
                  <a:moveTo>
                    <a:pt x="889673" y="11531"/>
                  </a:moveTo>
                  <a:lnTo>
                    <a:pt x="654824" y="11531"/>
                  </a:lnTo>
                  <a:lnTo>
                    <a:pt x="654824" y="67551"/>
                  </a:lnTo>
                  <a:lnTo>
                    <a:pt x="797521" y="67551"/>
                  </a:lnTo>
                  <a:lnTo>
                    <a:pt x="770305" y="141630"/>
                  </a:lnTo>
                  <a:lnTo>
                    <a:pt x="743292" y="213131"/>
                  </a:lnTo>
                  <a:lnTo>
                    <a:pt x="717003" y="281038"/>
                  </a:lnTo>
                  <a:lnTo>
                    <a:pt x="691921" y="344309"/>
                  </a:lnTo>
                  <a:lnTo>
                    <a:pt x="762457" y="344309"/>
                  </a:lnTo>
                  <a:lnTo>
                    <a:pt x="778344" y="304876"/>
                  </a:lnTo>
                  <a:lnTo>
                    <a:pt x="794207" y="264820"/>
                  </a:lnTo>
                  <a:lnTo>
                    <a:pt x="810056" y="224155"/>
                  </a:lnTo>
                  <a:lnTo>
                    <a:pt x="825868" y="182867"/>
                  </a:lnTo>
                  <a:lnTo>
                    <a:pt x="857618" y="98437"/>
                  </a:lnTo>
                  <a:lnTo>
                    <a:pt x="889673" y="11531"/>
                  </a:lnTo>
                  <a:close/>
                </a:path>
                <a:path w="2014220" h="350520">
                  <a:moveTo>
                    <a:pt x="1057656" y="156502"/>
                  </a:moveTo>
                  <a:lnTo>
                    <a:pt x="905979" y="156502"/>
                  </a:lnTo>
                  <a:lnTo>
                    <a:pt x="905979" y="212928"/>
                  </a:lnTo>
                  <a:lnTo>
                    <a:pt x="1057656" y="212928"/>
                  </a:lnTo>
                  <a:lnTo>
                    <a:pt x="1057656" y="156502"/>
                  </a:lnTo>
                  <a:close/>
                </a:path>
                <a:path w="2014220" h="350520">
                  <a:moveTo>
                    <a:pt x="1211783" y="3302"/>
                  </a:moveTo>
                  <a:lnTo>
                    <a:pt x="1092720" y="50253"/>
                  </a:lnTo>
                  <a:lnTo>
                    <a:pt x="1092720" y="111607"/>
                  </a:lnTo>
                  <a:lnTo>
                    <a:pt x="1148588" y="89789"/>
                  </a:lnTo>
                  <a:lnTo>
                    <a:pt x="1148588" y="344309"/>
                  </a:lnTo>
                  <a:lnTo>
                    <a:pt x="1211783" y="344309"/>
                  </a:lnTo>
                  <a:lnTo>
                    <a:pt x="1211783" y="3302"/>
                  </a:lnTo>
                  <a:close/>
                </a:path>
                <a:path w="2014220" h="350520">
                  <a:moveTo>
                    <a:pt x="1494751" y="290360"/>
                  </a:moveTo>
                  <a:lnTo>
                    <a:pt x="1384655" y="290360"/>
                  </a:lnTo>
                  <a:lnTo>
                    <a:pt x="1395107" y="276923"/>
                  </a:lnTo>
                  <a:lnTo>
                    <a:pt x="1411592" y="254495"/>
                  </a:lnTo>
                  <a:lnTo>
                    <a:pt x="1436649" y="218897"/>
                  </a:lnTo>
                  <a:lnTo>
                    <a:pt x="1460131" y="182803"/>
                  </a:lnTo>
                  <a:lnTo>
                    <a:pt x="1482521" y="135369"/>
                  </a:lnTo>
                  <a:lnTo>
                    <a:pt x="1487411" y="106400"/>
                  </a:lnTo>
                  <a:lnTo>
                    <a:pt x="1487411" y="98437"/>
                  </a:lnTo>
                  <a:lnTo>
                    <a:pt x="1480477" y="56781"/>
                  </a:lnTo>
                  <a:lnTo>
                    <a:pt x="1444193" y="14478"/>
                  </a:lnTo>
                  <a:lnTo>
                    <a:pt x="1403413" y="1612"/>
                  </a:lnTo>
                  <a:lnTo>
                    <a:pt x="1378140" y="0"/>
                  </a:lnTo>
                  <a:lnTo>
                    <a:pt x="1368044" y="342"/>
                  </a:lnTo>
                  <a:lnTo>
                    <a:pt x="1329855" y="8458"/>
                  </a:lnTo>
                  <a:lnTo>
                    <a:pt x="1291755" y="36817"/>
                  </a:lnTo>
                  <a:lnTo>
                    <a:pt x="1272844" y="75882"/>
                  </a:lnTo>
                  <a:lnTo>
                    <a:pt x="1268869" y="101727"/>
                  </a:lnTo>
                  <a:lnTo>
                    <a:pt x="1333284" y="101727"/>
                  </a:lnTo>
                  <a:lnTo>
                    <a:pt x="1333563" y="96240"/>
                  </a:lnTo>
                  <a:lnTo>
                    <a:pt x="1334439" y="90881"/>
                  </a:lnTo>
                  <a:lnTo>
                    <a:pt x="1362646" y="59309"/>
                  </a:lnTo>
                  <a:lnTo>
                    <a:pt x="1369847" y="58077"/>
                  </a:lnTo>
                  <a:lnTo>
                    <a:pt x="1378546" y="58077"/>
                  </a:lnTo>
                  <a:lnTo>
                    <a:pt x="1416126" y="75222"/>
                  </a:lnTo>
                  <a:lnTo>
                    <a:pt x="1421358" y="98844"/>
                  </a:lnTo>
                  <a:lnTo>
                    <a:pt x="1421358" y="103784"/>
                  </a:lnTo>
                  <a:lnTo>
                    <a:pt x="1408925" y="146824"/>
                  </a:lnTo>
                  <a:lnTo>
                    <a:pt x="1384655" y="187185"/>
                  </a:lnTo>
                  <a:lnTo>
                    <a:pt x="1358633" y="222161"/>
                  </a:lnTo>
                  <a:lnTo>
                    <a:pt x="1297305" y="301320"/>
                  </a:lnTo>
                  <a:lnTo>
                    <a:pt x="1263154" y="343077"/>
                  </a:lnTo>
                  <a:lnTo>
                    <a:pt x="1263561" y="344309"/>
                  </a:lnTo>
                  <a:lnTo>
                    <a:pt x="1494751" y="344309"/>
                  </a:lnTo>
                  <a:lnTo>
                    <a:pt x="1494751" y="290360"/>
                  </a:lnTo>
                  <a:close/>
                </a:path>
                <a:path w="2014220" h="350520">
                  <a:moveTo>
                    <a:pt x="1757324" y="125476"/>
                  </a:moveTo>
                  <a:lnTo>
                    <a:pt x="1754352" y="87172"/>
                  </a:lnTo>
                  <a:lnTo>
                    <a:pt x="1739493" y="47701"/>
                  </a:lnTo>
                  <a:lnTo>
                    <a:pt x="1707705" y="16764"/>
                  </a:lnTo>
                  <a:lnTo>
                    <a:pt x="1691665" y="8940"/>
                  </a:lnTo>
                  <a:lnTo>
                    <a:pt x="1691665" y="117386"/>
                  </a:lnTo>
                  <a:lnTo>
                    <a:pt x="1691601" y="119024"/>
                  </a:lnTo>
                  <a:lnTo>
                    <a:pt x="1678025" y="159181"/>
                  </a:lnTo>
                  <a:lnTo>
                    <a:pt x="1636229" y="174625"/>
                  </a:lnTo>
                  <a:lnTo>
                    <a:pt x="1624228" y="173659"/>
                  </a:lnTo>
                  <a:lnTo>
                    <a:pt x="1592910" y="150774"/>
                  </a:lnTo>
                  <a:lnTo>
                    <a:pt x="1585264" y="117386"/>
                  </a:lnTo>
                  <a:lnTo>
                    <a:pt x="1585722" y="105562"/>
                  </a:lnTo>
                  <a:lnTo>
                    <a:pt x="1606943" y="65112"/>
                  </a:lnTo>
                  <a:lnTo>
                    <a:pt x="1616710" y="60185"/>
                  </a:lnTo>
                  <a:lnTo>
                    <a:pt x="1616900" y="60185"/>
                  </a:lnTo>
                  <a:lnTo>
                    <a:pt x="1627733" y="57365"/>
                  </a:lnTo>
                  <a:lnTo>
                    <a:pt x="1627974" y="57365"/>
                  </a:lnTo>
                  <a:lnTo>
                    <a:pt x="1640306" y="56426"/>
                  </a:lnTo>
                  <a:lnTo>
                    <a:pt x="1651850" y="57365"/>
                  </a:lnTo>
                  <a:lnTo>
                    <a:pt x="1684121" y="79997"/>
                  </a:lnTo>
                  <a:lnTo>
                    <a:pt x="1688401" y="90970"/>
                  </a:lnTo>
                  <a:lnTo>
                    <a:pt x="1690839" y="103162"/>
                  </a:lnTo>
                  <a:lnTo>
                    <a:pt x="1691665" y="117386"/>
                  </a:lnTo>
                  <a:lnTo>
                    <a:pt x="1691665" y="8940"/>
                  </a:lnTo>
                  <a:lnTo>
                    <a:pt x="1684515" y="6146"/>
                  </a:lnTo>
                  <a:lnTo>
                    <a:pt x="1670735" y="2730"/>
                  </a:lnTo>
                  <a:lnTo>
                    <a:pt x="1655457" y="685"/>
                  </a:lnTo>
                  <a:lnTo>
                    <a:pt x="1638681" y="0"/>
                  </a:lnTo>
                  <a:lnTo>
                    <a:pt x="1625346" y="520"/>
                  </a:lnTo>
                  <a:lnTo>
                    <a:pt x="1578749" y="12801"/>
                  </a:lnTo>
                  <a:lnTo>
                    <a:pt x="1544840" y="39776"/>
                  </a:lnTo>
                  <a:lnTo>
                    <a:pt x="1525028" y="80645"/>
                  </a:lnTo>
                  <a:lnTo>
                    <a:pt x="1520431" y="119024"/>
                  </a:lnTo>
                  <a:lnTo>
                    <a:pt x="1520888" y="130556"/>
                  </a:lnTo>
                  <a:lnTo>
                    <a:pt x="1531518" y="172440"/>
                  </a:lnTo>
                  <a:lnTo>
                    <a:pt x="1554949" y="204724"/>
                  </a:lnTo>
                  <a:lnTo>
                    <a:pt x="1590281" y="224980"/>
                  </a:lnTo>
                  <a:lnTo>
                    <a:pt x="1623999" y="230225"/>
                  </a:lnTo>
                  <a:lnTo>
                    <a:pt x="1626984" y="230225"/>
                  </a:lnTo>
                  <a:lnTo>
                    <a:pt x="1630387" y="230085"/>
                  </a:lnTo>
                  <a:lnTo>
                    <a:pt x="1638477" y="229501"/>
                  </a:lnTo>
                  <a:lnTo>
                    <a:pt x="1638312" y="229501"/>
                  </a:lnTo>
                  <a:lnTo>
                    <a:pt x="1641741" y="229133"/>
                  </a:lnTo>
                  <a:lnTo>
                    <a:pt x="1663547" y="222808"/>
                  </a:lnTo>
                  <a:lnTo>
                    <a:pt x="1605648" y="344309"/>
                  </a:lnTo>
                  <a:lnTo>
                    <a:pt x="1675777" y="344309"/>
                  </a:lnTo>
                  <a:lnTo>
                    <a:pt x="1730121" y="222808"/>
                  </a:lnTo>
                  <a:lnTo>
                    <a:pt x="1742655" y="194805"/>
                  </a:lnTo>
                  <a:lnTo>
                    <a:pt x="1754136" y="155752"/>
                  </a:lnTo>
                  <a:lnTo>
                    <a:pt x="1756918" y="133172"/>
                  </a:lnTo>
                  <a:lnTo>
                    <a:pt x="1757324" y="125476"/>
                  </a:lnTo>
                  <a:close/>
                </a:path>
                <a:path w="2014220" h="350520">
                  <a:moveTo>
                    <a:pt x="2013788" y="238048"/>
                  </a:moveTo>
                  <a:lnTo>
                    <a:pt x="2006041" y="191719"/>
                  </a:lnTo>
                  <a:lnTo>
                    <a:pt x="1983625" y="157327"/>
                  </a:lnTo>
                  <a:lnTo>
                    <a:pt x="1947938" y="135915"/>
                  </a:lnTo>
                  <a:lnTo>
                    <a:pt x="1900847" y="128498"/>
                  </a:lnTo>
                  <a:lnTo>
                    <a:pt x="1864156" y="128498"/>
                  </a:lnTo>
                  <a:lnTo>
                    <a:pt x="1864156" y="67551"/>
                  </a:lnTo>
                  <a:lnTo>
                    <a:pt x="1999932" y="67551"/>
                  </a:lnTo>
                  <a:lnTo>
                    <a:pt x="1999932" y="11531"/>
                  </a:lnTo>
                  <a:lnTo>
                    <a:pt x="1798104" y="11531"/>
                  </a:lnTo>
                  <a:lnTo>
                    <a:pt x="1798104" y="184924"/>
                  </a:lnTo>
                  <a:lnTo>
                    <a:pt x="1898954" y="184924"/>
                  </a:lnTo>
                  <a:lnTo>
                    <a:pt x="1906905" y="185813"/>
                  </a:lnTo>
                  <a:lnTo>
                    <a:pt x="1941830" y="205930"/>
                  </a:lnTo>
                  <a:lnTo>
                    <a:pt x="1948967" y="227203"/>
                  </a:lnTo>
                  <a:lnTo>
                    <a:pt x="1948967" y="244779"/>
                  </a:lnTo>
                  <a:lnTo>
                    <a:pt x="1934222" y="282803"/>
                  </a:lnTo>
                  <a:lnTo>
                    <a:pt x="1908327" y="294894"/>
                  </a:lnTo>
                  <a:lnTo>
                    <a:pt x="1898815" y="294894"/>
                  </a:lnTo>
                  <a:lnTo>
                    <a:pt x="1859546" y="280085"/>
                  </a:lnTo>
                  <a:lnTo>
                    <a:pt x="1850288" y="256997"/>
                  </a:lnTo>
                  <a:lnTo>
                    <a:pt x="1791576" y="256997"/>
                  </a:lnTo>
                  <a:lnTo>
                    <a:pt x="1802180" y="300659"/>
                  </a:lnTo>
                  <a:lnTo>
                    <a:pt x="1834807" y="334645"/>
                  </a:lnTo>
                  <a:lnTo>
                    <a:pt x="1879295" y="348894"/>
                  </a:lnTo>
                  <a:lnTo>
                    <a:pt x="1898002" y="350075"/>
                  </a:lnTo>
                  <a:lnTo>
                    <a:pt x="1910740" y="349643"/>
                  </a:lnTo>
                  <a:lnTo>
                    <a:pt x="1955507" y="339140"/>
                  </a:lnTo>
                  <a:lnTo>
                    <a:pt x="1988705" y="314629"/>
                  </a:lnTo>
                  <a:lnTo>
                    <a:pt x="2008708" y="276123"/>
                  </a:lnTo>
                  <a:lnTo>
                    <a:pt x="2013089" y="251612"/>
                  </a:lnTo>
                  <a:lnTo>
                    <a:pt x="2013788" y="238048"/>
                  </a:lnTo>
                  <a:close/>
                </a:path>
              </a:pathLst>
            </a:custGeom>
            <a:solidFill>
              <a:srgbClr val="DD4D5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4537784" y="5098671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0" y="294853"/>
                  </a:moveTo>
                  <a:lnTo>
                    <a:pt x="294852" y="294852"/>
                  </a:lnTo>
                  <a:lnTo>
                    <a:pt x="294852" y="0"/>
                  </a:lnTo>
                  <a:lnTo>
                    <a:pt x="0" y="294853"/>
                  </a:lnTo>
                  <a:close/>
                </a:path>
              </a:pathLst>
            </a:custGeom>
            <a:solidFill>
              <a:srgbClr val="787878">
                <a:alpha val="79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4" name="object 9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456339" y="2988643"/>
              <a:ext cx="3875782" cy="2413627"/>
            </a:xfrm>
            <a:prstGeom prst="rect">
              <a:avLst/>
            </a:prstGeom>
          </p:spPr>
        </p:pic>
        <p:sp>
          <p:nvSpPr>
            <p:cNvPr id="95" name="object 95"/>
            <p:cNvSpPr/>
            <p:nvPr/>
          </p:nvSpPr>
          <p:spPr>
            <a:xfrm>
              <a:off x="5456339" y="5748759"/>
              <a:ext cx="3876040" cy="2413635"/>
            </a:xfrm>
            <a:custGeom>
              <a:avLst/>
              <a:gdLst/>
              <a:ahLst/>
              <a:cxnLst/>
              <a:rect l="l" t="t" r="r" b="b"/>
              <a:pathLst>
                <a:path w="3876040" h="2413634">
                  <a:moveTo>
                    <a:pt x="3683939" y="2413627"/>
                  </a:moveTo>
                  <a:lnTo>
                    <a:pt x="191860" y="2413627"/>
                  </a:lnTo>
                  <a:lnTo>
                    <a:pt x="147866" y="2408560"/>
                  </a:lnTo>
                  <a:lnTo>
                    <a:pt x="107481" y="2394126"/>
                  </a:lnTo>
                  <a:lnTo>
                    <a:pt x="71858" y="2371477"/>
                  </a:lnTo>
                  <a:lnTo>
                    <a:pt x="42147" y="2341766"/>
                  </a:lnTo>
                  <a:lnTo>
                    <a:pt x="19500" y="2306146"/>
                  </a:lnTo>
                  <a:lnTo>
                    <a:pt x="5067" y="2265767"/>
                  </a:lnTo>
                  <a:lnTo>
                    <a:pt x="0" y="2221783"/>
                  </a:lnTo>
                  <a:lnTo>
                    <a:pt x="0" y="191860"/>
                  </a:lnTo>
                  <a:lnTo>
                    <a:pt x="5066" y="147866"/>
                  </a:lnTo>
                  <a:lnTo>
                    <a:pt x="19499" y="107481"/>
                  </a:lnTo>
                  <a:lnTo>
                    <a:pt x="42147" y="71858"/>
                  </a:lnTo>
                  <a:lnTo>
                    <a:pt x="71858" y="42147"/>
                  </a:lnTo>
                  <a:lnTo>
                    <a:pt x="107481" y="19499"/>
                  </a:lnTo>
                  <a:lnTo>
                    <a:pt x="147865" y="5066"/>
                  </a:lnTo>
                  <a:lnTo>
                    <a:pt x="191860" y="0"/>
                  </a:lnTo>
                  <a:lnTo>
                    <a:pt x="3683922" y="0"/>
                  </a:lnTo>
                  <a:lnTo>
                    <a:pt x="3727914" y="5067"/>
                  </a:lnTo>
                  <a:lnTo>
                    <a:pt x="3768296" y="19500"/>
                  </a:lnTo>
                  <a:lnTo>
                    <a:pt x="3803920" y="42148"/>
                  </a:lnTo>
                  <a:lnTo>
                    <a:pt x="3833632" y="71859"/>
                  </a:lnTo>
                  <a:lnTo>
                    <a:pt x="3856281" y="107482"/>
                  </a:lnTo>
                  <a:lnTo>
                    <a:pt x="3870715" y="147866"/>
                  </a:lnTo>
                  <a:lnTo>
                    <a:pt x="3875782" y="191860"/>
                  </a:lnTo>
                  <a:lnTo>
                    <a:pt x="3875781" y="2221768"/>
                  </a:lnTo>
                  <a:lnTo>
                    <a:pt x="3870712" y="2265757"/>
                  </a:lnTo>
                  <a:lnTo>
                    <a:pt x="3856279" y="2306139"/>
                  </a:lnTo>
                  <a:lnTo>
                    <a:pt x="3833631" y="2341762"/>
                  </a:lnTo>
                  <a:lnTo>
                    <a:pt x="3803921" y="2371475"/>
                  </a:lnTo>
                  <a:lnTo>
                    <a:pt x="3768301" y="2394124"/>
                  </a:lnTo>
                  <a:lnTo>
                    <a:pt x="3727923" y="2408559"/>
                  </a:lnTo>
                  <a:lnTo>
                    <a:pt x="3683939" y="24136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6" name="object 9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756103" y="6058823"/>
              <a:ext cx="221245" cy="237639"/>
            </a:xfrm>
            <a:prstGeom prst="rect">
              <a:avLst/>
            </a:prstGeom>
          </p:spPr>
        </p:pic>
        <p:sp>
          <p:nvSpPr>
            <p:cNvPr id="97" name="object 97"/>
            <p:cNvSpPr/>
            <p:nvPr/>
          </p:nvSpPr>
          <p:spPr>
            <a:xfrm>
              <a:off x="7026542" y="6054115"/>
              <a:ext cx="468630" cy="256540"/>
            </a:xfrm>
            <a:custGeom>
              <a:avLst/>
              <a:gdLst/>
              <a:ahLst/>
              <a:cxnLst/>
              <a:rect l="l" t="t" r="r" b="b"/>
              <a:pathLst>
                <a:path w="468629" h="256539">
                  <a:moveTo>
                    <a:pt x="120929" y="6146"/>
                  </a:moveTo>
                  <a:lnTo>
                    <a:pt x="91249" y="6146"/>
                  </a:lnTo>
                  <a:lnTo>
                    <a:pt x="91249" y="32956"/>
                  </a:lnTo>
                  <a:lnTo>
                    <a:pt x="91249" y="210375"/>
                  </a:lnTo>
                  <a:lnTo>
                    <a:pt x="29679" y="210375"/>
                  </a:lnTo>
                  <a:lnTo>
                    <a:pt x="29679" y="32956"/>
                  </a:lnTo>
                  <a:lnTo>
                    <a:pt x="91249" y="32956"/>
                  </a:lnTo>
                  <a:lnTo>
                    <a:pt x="91249" y="6146"/>
                  </a:lnTo>
                  <a:lnTo>
                    <a:pt x="0" y="6146"/>
                  </a:lnTo>
                  <a:lnTo>
                    <a:pt x="0" y="32956"/>
                  </a:lnTo>
                  <a:lnTo>
                    <a:pt x="0" y="210375"/>
                  </a:lnTo>
                  <a:lnTo>
                    <a:pt x="0" y="235902"/>
                  </a:lnTo>
                  <a:lnTo>
                    <a:pt x="120929" y="235902"/>
                  </a:lnTo>
                  <a:lnTo>
                    <a:pt x="120929" y="210426"/>
                  </a:lnTo>
                  <a:lnTo>
                    <a:pt x="120929" y="32956"/>
                  </a:lnTo>
                  <a:lnTo>
                    <a:pt x="120929" y="32753"/>
                  </a:lnTo>
                  <a:lnTo>
                    <a:pt x="120929" y="6146"/>
                  </a:lnTo>
                  <a:close/>
                </a:path>
                <a:path w="468629" h="256539">
                  <a:moveTo>
                    <a:pt x="233883" y="104432"/>
                  </a:moveTo>
                  <a:lnTo>
                    <a:pt x="194856" y="104432"/>
                  </a:lnTo>
                  <a:lnTo>
                    <a:pt x="194856" y="1041"/>
                  </a:lnTo>
                  <a:lnTo>
                    <a:pt x="164896" y="1041"/>
                  </a:lnTo>
                  <a:lnTo>
                    <a:pt x="164896" y="104432"/>
                  </a:lnTo>
                  <a:lnTo>
                    <a:pt x="164896" y="131241"/>
                  </a:lnTo>
                  <a:lnTo>
                    <a:pt x="164896" y="253771"/>
                  </a:lnTo>
                  <a:lnTo>
                    <a:pt x="194856" y="253771"/>
                  </a:lnTo>
                  <a:lnTo>
                    <a:pt x="194856" y="131241"/>
                  </a:lnTo>
                  <a:lnTo>
                    <a:pt x="233883" y="131241"/>
                  </a:lnTo>
                  <a:lnTo>
                    <a:pt x="233883" y="104432"/>
                  </a:lnTo>
                  <a:close/>
                </a:path>
                <a:path w="468629" h="256539">
                  <a:moveTo>
                    <a:pt x="391363" y="60515"/>
                  </a:moveTo>
                  <a:lnTo>
                    <a:pt x="389826" y="45999"/>
                  </a:lnTo>
                  <a:lnTo>
                    <a:pt x="385394" y="33274"/>
                  </a:lnTo>
                  <a:lnTo>
                    <a:pt x="380238" y="25260"/>
                  </a:lnTo>
                  <a:lnTo>
                    <a:pt x="378383" y="22377"/>
                  </a:lnTo>
                  <a:lnTo>
                    <a:pt x="369100" y="13322"/>
                  </a:lnTo>
                  <a:lnTo>
                    <a:pt x="362229" y="9004"/>
                  </a:lnTo>
                  <a:lnTo>
                    <a:pt x="362229" y="60515"/>
                  </a:lnTo>
                  <a:lnTo>
                    <a:pt x="361442" y="68783"/>
                  </a:lnTo>
                  <a:lnTo>
                    <a:pt x="333146" y="95719"/>
                  </a:lnTo>
                  <a:lnTo>
                    <a:pt x="325958" y="96329"/>
                  </a:lnTo>
                  <a:lnTo>
                    <a:pt x="318808" y="95719"/>
                  </a:lnTo>
                  <a:lnTo>
                    <a:pt x="290474" y="68783"/>
                  </a:lnTo>
                  <a:lnTo>
                    <a:pt x="289674" y="60515"/>
                  </a:lnTo>
                  <a:lnTo>
                    <a:pt x="290474" y="52412"/>
                  </a:lnTo>
                  <a:lnTo>
                    <a:pt x="318808" y="25819"/>
                  </a:lnTo>
                  <a:lnTo>
                    <a:pt x="325958" y="25260"/>
                  </a:lnTo>
                  <a:lnTo>
                    <a:pt x="333146" y="25819"/>
                  </a:lnTo>
                  <a:lnTo>
                    <a:pt x="361442" y="52412"/>
                  </a:lnTo>
                  <a:lnTo>
                    <a:pt x="362229" y="60515"/>
                  </a:lnTo>
                  <a:lnTo>
                    <a:pt x="362229" y="9004"/>
                  </a:lnTo>
                  <a:lnTo>
                    <a:pt x="360006" y="7607"/>
                  </a:lnTo>
                  <a:lnTo>
                    <a:pt x="349694" y="3429"/>
                  </a:lnTo>
                  <a:lnTo>
                    <a:pt x="338302" y="863"/>
                  </a:lnTo>
                  <a:lnTo>
                    <a:pt x="325958" y="0"/>
                  </a:lnTo>
                  <a:lnTo>
                    <a:pt x="313728" y="863"/>
                  </a:lnTo>
                  <a:lnTo>
                    <a:pt x="273646" y="22377"/>
                  </a:lnTo>
                  <a:lnTo>
                    <a:pt x="260540" y="60515"/>
                  </a:lnTo>
                  <a:lnTo>
                    <a:pt x="262089" y="75107"/>
                  </a:lnTo>
                  <a:lnTo>
                    <a:pt x="283083" y="107708"/>
                  </a:lnTo>
                  <a:lnTo>
                    <a:pt x="325958" y="121031"/>
                  </a:lnTo>
                  <a:lnTo>
                    <a:pt x="338302" y="120167"/>
                  </a:lnTo>
                  <a:lnTo>
                    <a:pt x="378383" y="98894"/>
                  </a:lnTo>
                  <a:lnTo>
                    <a:pt x="380022" y="96329"/>
                  </a:lnTo>
                  <a:lnTo>
                    <a:pt x="385394" y="87960"/>
                  </a:lnTo>
                  <a:lnTo>
                    <a:pt x="385470" y="87718"/>
                  </a:lnTo>
                  <a:lnTo>
                    <a:pt x="389826" y="75107"/>
                  </a:lnTo>
                  <a:lnTo>
                    <a:pt x="391363" y="60515"/>
                  </a:lnTo>
                  <a:close/>
                </a:path>
                <a:path w="468629" h="256539">
                  <a:moveTo>
                    <a:pt x="465302" y="1663"/>
                  </a:moveTo>
                  <a:lnTo>
                    <a:pt x="435343" y="1663"/>
                  </a:lnTo>
                  <a:lnTo>
                    <a:pt x="435343" y="123253"/>
                  </a:lnTo>
                  <a:lnTo>
                    <a:pt x="465302" y="123253"/>
                  </a:lnTo>
                  <a:lnTo>
                    <a:pt x="465302" y="1663"/>
                  </a:lnTo>
                  <a:close/>
                </a:path>
                <a:path w="468629" h="256539">
                  <a:moveTo>
                    <a:pt x="468325" y="231521"/>
                  </a:moveTo>
                  <a:lnTo>
                    <a:pt x="308914" y="231521"/>
                  </a:lnTo>
                  <a:lnTo>
                    <a:pt x="308914" y="209600"/>
                  </a:lnTo>
                  <a:lnTo>
                    <a:pt x="465302" y="209600"/>
                  </a:lnTo>
                  <a:lnTo>
                    <a:pt x="465302" y="139077"/>
                  </a:lnTo>
                  <a:lnTo>
                    <a:pt x="278955" y="139077"/>
                  </a:lnTo>
                  <a:lnTo>
                    <a:pt x="278955" y="163233"/>
                  </a:lnTo>
                  <a:lnTo>
                    <a:pt x="435343" y="163233"/>
                  </a:lnTo>
                  <a:lnTo>
                    <a:pt x="435343" y="185724"/>
                  </a:lnTo>
                  <a:lnTo>
                    <a:pt x="278955" y="185724"/>
                  </a:lnTo>
                  <a:lnTo>
                    <a:pt x="278955" y="255955"/>
                  </a:lnTo>
                  <a:lnTo>
                    <a:pt x="468325" y="255955"/>
                  </a:lnTo>
                  <a:lnTo>
                    <a:pt x="468325" y="231521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8" name="object 9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43243" y="6055769"/>
              <a:ext cx="220696" cy="252907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820006" y="6055769"/>
              <a:ext cx="198983" cy="251797"/>
            </a:xfrm>
            <a:prstGeom prst="rect">
              <a:avLst/>
            </a:prstGeom>
          </p:spPr>
        </p:pic>
        <p:sp>
          <p:nvSpPr>
            <p:cNvPr id="100" name="object 100"/>
            <p:cNvSpPr/>
            <p:nvPr/>
          </p:nvSpPr>
          <p:spPr>
            <a:xfrm>
              <a:off x="6394765" y="6598005"/>
              <a:ext cx="1989455" cy="457834"/>
            </a:xfrm>
            <a:custGeom>
              <a:avLst/>
              <a:gdLst/>
              <a:ahLst/>
              <a:cxnLst/>
              <a:rect l="l" t="t" r="r" b="b"/>
              <a:pathLst>
                <a:path w="1989454" h="457834">
                  <a:moveTo>
                    <a:pt x="123607" y="6768"/>
                  </a:moveTo>
                  <a:lnTo>
                    <a:pt x="123607" y="30655"/>
                  </a:lnTo>
                  <a:lnTo>
                    <a:pt x="127286" y="51124"/>
                  </a:lnTo>
                  <a:lnTo>
                    <a:pt x="137068" y="67208"/>
                  </a:lnTo>
                  <a:lnTo>
                    <a:pt x="151068" y="79000"/>
                  </a:lnTo>
                  <a:lnTo>
                    <a:pt x="167400" y="86592"/>
                  </a:lnTo>
                  <a:lnTo>
                    <a:pt x="167400" y="97540"/>
                  </a:lnTo>
                  <a:lnTo>
                    <a:pt x="150720" y="90897"/>
                  </a:lnTo>
                  <a:lnTo>
                    <a:pt x="136371" y="81566"/>
                  </a:lnTo>
                  <a:lnTo>
                    <a:pt x="125047" y="70219"/>
                  </a:lnTo>
                  <a:lnTo>
                    <a:pt x="117436" y="57529"/>
                  </a:lnTo>
                  <a:lnTo>
                    <a:pt x="110552" y="70561"/>
                  </a:lnTo>
                  <a:lnTo>
                    <a:pt x="99545" y="82511"/>
                  </a:lnTo>
                  <a:lnTo>
                    <a:pt x="84991" y="92520"/>
                  </a:lnTo>
                  <a:lnTo>
                    <a:pt x="67471" y="99730"/>
                  </a:lnTo>
                  <a:lnTo>
                    <a:pt x="67471" y="88583"/>
                  </a:lnTo>
                  <a:lnTo>
                    <a:pt x="84254" y="80539"/>
                  </a:lnTo>
                  <a:lnTo>
                    <a:pt x="98276" y="67980"/>
                  </a:lnTo>
                  <a:lnTo>
                    <a:pt x="107893" y="51240"/>
                  </a:lnTo>
                  <a:lnTo>
                    <a:pt x="111464" y="30655"/>
                  </a:lnTo>
                  <a:lnTo>
                    <a:pt x="111464" y="6768"/>
                  </a:lnTo>
                  <a:lnTo>
                    <a:pt x="123607" y="6768"/>
                  </a:lnTo>
                  <a:close/>
                </a:path>
                <a:path w="1989454" h="457834">
                  <a:moveTo>
                    <a:pt x="216569" y="103711"/>
                  </a:moveTo>
                  <a:lnTo>
                    <a:pt x="204426" y="103711"/>
                  </a:lnTo>
                  <a:lnTo>
                    <a:pt x="204426" y="5573"/>
                  </a:lnTo>
                  <a:lnTo>
                    <a:pt x="216569" y="5573"/>
                  </a:lnTo>
                  <a:lnTo>
                    <a:pt x="216569" y="103711"/>
                  </a:lnTo>
                  <a:close/>
                </a:path>
                <a:path w="1989454" h="457834">
                  <a:moveTo>
                    <a:pt x="86183" y="184133"/>
                  </a:moveTo>
                  <a:lnTo>
                    <a:pt x="86183" y="120234"/>
                  </a:lnTo>
                  <a:lnTo>
                    <a:pt x="216569" y="120234"/>
                  </a:lnTo>
                  <a:lnTo>
                    <a:pt x="216569" y="184133"/>
                  </a:lnTo>
                  <a:lnTo>
                    <a:pt x="86183" y="184133"/>
                  </a:lnTo>
                  <a:close/>
                </a:path>
                <a:path w="1989454" h="457834">
                  <a:moveTo>
                    <a:pt x="204426" y="130784"/>
                  </a:moveTo>
                  <a:lnTo>
                    <a:pt x="98326" y="130784"/>
                  </a:lnTo>
                  <a:lnTo>
                    <a:pt x="98326" y="173781"/>
                  </a:lnTo>
                  <a:lnTo>
                    <a:pt x="204426" y="173781"/>
                  </a:lnTo>
                  <a:lnTo>
                    <a:pt x="204426" y="130784"/>
                  </a:lnTo>
                  <a:close/>
                </a:path>
                <a:path w="1989454" h="457834">
                  <a:moveTo>
                    <a:pt x="345761" y="169601"/>
                  </a:moveTo>
                  <a:lnTo>
                    <a:pt x="267529" y="169601"/>
                  </a:lnTo>
                  <a:lnTo>
                    <a:pt x="267529" y="83009"/>
                  </a:lnTo>
                  <a:lnTo>
                    <a:pt x="334414" y="83009"/>
                  </a:lnTo>
                  <a:lnTo>
                    <a:pt x="334414" y="19707"/>
                  </a:lnTo>
                  <a:lnTo>
                    <a:pt x="267529" y="19707"/>
                  </a:lnTo>
                  <a:lnTo>
                    <a:pt x="267529" y="8758"/>
                  </a:lnTo>
                  <a:lnTo>
                    <a:pt x="346358" y="8758"/>
                  </a:lnTo>
                  <a:lnTo>
                    <a:pt x="346358" y="93957"/>
                  </a:lnTo>
                  <a:lnTo>
                    <a:pt x="279672" y="93957"/>
                  </a:lnTo>
                  <a:lnTo>
                    <a:pt x="279672" y="159051"/>
                  </a:lnTo>
                  <a:lnTo>
                    <a:pt x="347552" y="159051"/>
                  </a:lnTo>
                  <a:lnTo>
                    <a:pt x="361614" y="158028"/>
                  </a:lnTo>
                  <a:lnTo>
                    <a:pt x="374501" y="155045"/>
                  </a:lnTo>
                  <a:lnTo>
                    <a:pt x="385707" y="150233"/>
                  </a:lnTo>
                  <a:lnTo>
                    <a:pt x="394730" y="143723"/>
                  </a:lnTo>
                  <a:lnTo>
                    <a:pt x="394730" y="5573"/>
                  </a:lnTo>
                  <a:lnTo>
                    <a:pt x="406873" y="5573"/>
                  </a:lnTo>
                  <a:lnTo>
                    <a:pt x="406873" y="181744"/>
                  </a:lnTo>
                  <a:lnTo>
                    <a:pt x="394730" y="181744"/>
                  </a:lnTo>
                  <a:lnTo>
                    <a:pt x="394730" y="154074"/>
                  </a:lnTo>
                  <a:lnTo>
                    <a:pt x="386043" y="160783"/>
                  </a:lnTo>
                  <a:lnTo>
                    <a:pt x="374501" y="165645"/>
                  </a:lnTo>
                  <a:lnTo>
                    <a:pt x="360830" y="168603"/>
                  </a:lnTo>
                  <a:lnTo>
                    <a:pt x="345761" y="169601"/>
                  </a:lnTo>
                  <a:close/>
                </a:path>
                <a:path w="1989454" h="457834">
                  <a:moveTo>
                    <a:pt x="456639" y="30456"/>
                  </a:moveTo>
                  <a:lnTo>
                    <a:pt x="497248" y="30456"/>
                  </a:lnTo>
                  <a:lnTo>
                    <a:pt x="497248" y="0"/>
                  </a:lnTo>
                  <a:lnTo>
                    <a:pt x="509391" y="0"/>
                  </a:lnTo>
                  <a:lnTo>
                    <a:pt x="509391" y="30456"/>
                  </a:lnTo>
                  <a:lnTo>
                    <a:pt x="550796" y="30456"/>
                  </a:lnTo>
                  <a:lnTo>
                    <a:pt x="550796" y="41206"/>
                  </a:lnTo>
                  <a:lnTo>
                    <a:pt x="509391" y="41206"/>
                  </a:lnTo>
                  <a:lnTo>
                    <a:pt x="509391" y="80620"/>
                  </a:lnTo>
                  <a:lnTo>
                    <a:pt x="513139" y="109749"/>
                  </a:lnTo>
                  <a:lnTo>
                    <a:pt x="522952" y="132103"/>
                  </a:lnTo>
                  <a:lnTo>
                    <a:pt x="536684" y="148224"/>
                  </a:lnTo>
                  <a:lnTo>
                    <a:pt x="552189" y="158653"/>
                  </a:lnTo>
                  <a:lnTo>
                    <a:pt x="552189" y="169601"/>
                  </a:lnTo>
                  <a:lnTo>
                    <a:pt x="535779" y="160419"/>
                  </a:lnTo>
                  <a:lnTo>
                    <a:pt x="521683" y="147804"/>
                  </a:lnTo>
                  <a:lnTo>
                    <a:pt x="510647" y="132650"/>
                  </a:lnTo>
                  <a:lnTo>
                    <a:pt x="503419" y="115854"/>
                  </a:lnTo>
                  <a:lnTo>
                    <a:pt x="496159" y="132818"/>
                  </a:lnTo>
                  <a:lnTo>
                    <a:pt x="484906" y="148102"/>
                  </a:lnTo>
                  <a:lnTo>
                    <a:pt x="470667" y="160699"/>
                  </a:lnTo>
                  <a:lnTo>
                    <a:pt x="454449" y="169601"/>
                  </a:lnTo>
                  <a:lnTo>
                    <a:pt x="454449" y="158653"/>
                  </a:lnTo>
                  <a:lnTo>
                    <a:pt x="469786" y="148476"/>
                  </a:lnTo>
                  <a:lnTo>
                    <a:pt x="483537" y="132327"/>
                  </a:lnTo>
                  <a:lnTo>
                    <a:pt x="493444" y="109832"/>
                  </a:lnTo>
                  <a:lnTo>
                    <a:pt x="497248" y="80620"/>
                  </a:lnTo>
                  <a:lnTo>
                    <a:pt x="497248" y="41206"/>
                  </a:lnTo>
                  <a:lnTo>
                    <a:pt x="456639" y="41206"/>
                  </a:lnTo>
                  <a:lnTo>
                    <a:pt x="456639" y="30456"/>
                  </a:lnTo>
                  <a:close/>
                </a:path>
                <a:path w="1989454" h="457834">
                  <a:moveTo>
                    <a:pt x="585831" y="181744"/>
                  </a:moveTo>
                  <a:lnTo>
                    <a:pt x="585831" y="5573"/>
                  </a:lnTo>
                  <a:lnTo>
                    <a:pt x="597974" y="5573"/>
                  </a:lnTo>
                  <a:lnTo>
                    <a:pt x="597974" y="181744"/>
                  </a:lnTo>
                  <a:lnTo>
                    <a:pt x="585831" y="181744"/>
                  </a:lnTo>
                  <a:close/>
                </a:path>
                <a:path w="1989454" h="457834">
                  <a:moveTo>
                    <a:pt x="664859" y="68875"/>
                  </a:moveTo>
                  <a:lnTo>
                    <a:pt x="664859" y="107494"/>
                  </a:lnTo>
                  <a:lnTo>
                    <a:pt x="792458" y="107494"/>
                  </a:lnTo>
                  <a:lnTo>
                    <a:pt x="792458" y="118044"/>
                  </a:lnTo>
                  <a:lnTo>
                    <a:pt x="761802" y="118044"/>
                  </a:lnTo>
                  <a:lnTo>
                    <a:pt x="761802" y="163629"/>
                  </a:lnTo>
                  <a:lnTo>
                    <a:pt x="800022" y="163629"/>
                  </a:lnTo>
                  <a:lnTo>
                    <a:pt x="800022" y="173781"/>
                  </a:lnTo>
                  <a:lnTo>
                    <a:pt x="642962" y="173781"/>
                  </a:lnTo>
                  <a:lnTo>
                    <a:pt x="642962" y="163629"/>
                  </a:lnTo>
                  <a:lnTo>
                    <a:pt x="682177" y="163629"/>
                  </a:lnTo>
                  <a:lnTo>
                    <a:pt x="682177" y="118044"/>
                  </a:lnTo>
                  <a:lnTo>
                    <a:pt x="652716" y="118044"/>
                  </a:lnTo>
                  <a:lnTo>
                    <a:pt x="652716" y="58325"/>
                  </a:lnTo>
                  <a:lnTo>
                    <a:pt x="778126" y="58325"/>
                  </a:lnTo>
                  <a:lnTo>
                    <a:pt x="778126" y="19707"/>
                  </a:lnTo>
                  <a:lnTo>
                    <a:pt x="652716" y="19707"/>
                  </a:lnTo>
                  <a:lnTo>
                    <a:pt x="652716" y="8957"/>
                  </a:lnTo>
                  <a:lnTo>
                    <a:pt x="790268" y="8957"/>
                  </a:lnTo>
                  <a:lnTo>
                    <a:pt x="790268" y="68875"/>
                  </a:lnTo>
                  <a:lnTo>
                    <a:pt x="664859" y="68875"/>
                  </a:lnTo>
                  <a:close/>
                </a:path>
                <a:path w="1989454" h="457834">
                  <a:moveTo>
                    <a:pt x="749660" y="118044"/>
                  </a:moveTo>
                  <a:lnTo>
                    <a:pt x="694320" y="118044"/>
                  </a:lnTo>
                  <a:lnTo>
                    <a:pt x="694320" y="163629"/>
                  </a:lnTo>
                  <a:lnTo>
                    <a:pt x="749660" y="163629"/>
                  </a:lnTo>
                  <a:lnTo>
                    <a:pt x="749660" y="118044"/>
                  </a:lnTo>
                  <a:close/>
                </a:path>
                <a:path w="1989454" h="457834">
                  <a:moveTo>
                    <a:pt x="895573" y="89777"/>
                  </a:moveTo>
                  <a:lnTo>
                    <a:pt x="895573" y="7962"/>
                  </a:lnTo>
                  <a:lnTo>
                    <a:pt x="978781" y="7962"/>
                  </a:lnTo>
                  <a:lnTo>
                    <a:pt x="978781" y="89777"/>
                  </a:lnTo>
                  <a:lnTo>
                    <a:pt x="895573" y="89777"/>
                  </a:lnTo>
                  <a:close/>
                </a:path>
                <a:path w="1989454" h="457834">
                  <a:moveTo>
                    <a:pt x="966838" y="18512"/>
                  </a:moveTo>
                  <a:lnTo>
                    <a:pt x="907716" y="18512"/>
                  </a:lnTo>
                  <a:lnTo>
                    <a:pt x="907716" y="79227"/>
                  </a:lnTo>
                  <a:lnTo>
                    <a:pt x="966838" y="79227"/>
                  </a:lnTo>
                  <a:lnTo>
                    <a:pt x="966838" y="18512"/>
                  </a:lnTo>
                  <a:close/>
                </a:path>
                <a:path w="1989454" h="457834">
                  <a:moveTo>
                    <a:pt x="1037505" y="104109"/>
                  </a:moveTo>
                  <a:lnTo>
                    <a:pt x="1025362" y="104109"/>
                  </a:lnTo>
                  <a:lnTo>
                    <a:pt x="1025362" y="5573"/>
                  </a:lnTo>
                  <a:lnTo>
                    <a:pt x="1037505" y="5573"/>
                  </a:lnTo>
                  <a:lnTo>
                    <a:pt x="1037505" y="104109"/>
                  </a:lnTo>
                  <a:close/>
                </a:path>
                <a:path w="1989454" h="457834">
                  <a:moveTo>
                    <a:pt x="971814" y="157458"/>
                  </a:moveTo>
                  <a:lnTo>
                    <a:pt x="961363" y="168177"/>
                  </a:lnTo>
                  <a:lnTo>
                    <a:pt x="945388" y="176469"/>
                  </a:lnTo>
                  <a:lnTo>
                    <a:pt x="925009" y="181924"/>
                  </a:lnTo>
                  <a:lnTo>
                    <a:pt x="901346" y="184133"/>
                  </a:lnTo>
                  <a:lnTo>
                    <a:pt x="901346" y="173781"/>
                  </a:lnTo>
                  <a:lnTo>
                    <a:pt x="925081" y="171327"/>
                  </a:lnTo>
                  <a:lnTo>
                    <a:pt x="945662" y="164600"/>
                  </a:lnTo>
                  <a:lnTo>
                    <a:pt x="960160" y="154102"/>
                  </a:lnTo>
                  <a:lnTo>
                    <a:pt x="965643" y="140339"/>
                  </a:lnTo>
                  <a:lnTo>
                    <a:pt x="965643" y="136955"/>
                  </a:lnTo>
                  <a:lnTo>
                    <a:pt x="906720" y="136955"/>
                  </a:lnTo>
                  <a:lnTo>
                    <a:pt x="906720" y="126604"/>
                  </a:lnTo>
                  <a:lnTo>
                    <a:pt x="965643" y="126604"/>
                  </a:lnTo>
                  <a:lnTo>
                    <a:pt x="965643" y="105503"/>
                  </a:lnTo>
                  <a:lnTo>
                    <a:pt x="977786" y="105503"/>
                  </a:lnTo>
                  <a:lnTo>
                    <a:pt x="977786" y="126604"/>
                  </a:lnTo>
                  <a:lnTo>
                    <a:pt x="1037505" y="126604"/>
                  </a:lnTo>
                  <a:lnTo>
                    <a:pt x="1037505" y="136955"/>
                  </a:lnTo>
                  <a:lnTo>
                    <a:pt x="977786" y="136955"/>
                  </a:lnTo>
                  <a:lnTo>
                    <a:pt x="977786" y="140339"/>
                  </a:lnTo>
                  <a:lnTo>
                    <a:pt x="983310" y="154074"/>
                  </a:lnTo>
                  <a:lnTo>
                    <a:pt x="997941" y="164525"/>
                  </a:lnTo>
                  <a:lnTo>
                    <a:pt x="1018768" y="171243"/>
                  </a:lnTo>
                  <a:lnTo>
                    <a:pt x="1042880" y="173781"/>
                  </a:lnTo>
                  <a:lnTo>
                    <a:pt x="1042880" y="184133"/>
                  </a:lnTo>
                  <a:lnTo>
                    <a:pt x="1018899" y="181924"/>
                  </a:lnTo>
                  <a:lnTo>
                    <a:pt x="998389" y="176469"/>
                  </a:lnTo>
                  <a:lnTo>
                    <a:pt x="982358" y="168177"/>
                  </a:lnTo>
                  <a:lnTo>
                    <a:pt x="971814" y="157458"/>
                  </a:lnTo>
                  <a:close/>
                </a:path>
                <a:path w="1989454" h="457834">
                  <a:moveTo>
                    <a:pt x="1148745" y="18512"/>
                  </a:moveTo>
                  <a:lnTo>
                    <a:pt x="1148745" y="7962"/>
                  </a:lnTo>
                  <a:lnTo>
                    <a:pt x="1286297" y="7962"/>
                  </a:lnTo>
                  <a:lnTo>
                    <a:pt x="1286297" y="18512"/>
                  </a:lnTo>
                  <a:lnTo>
                    <a:pt x="1223393" y="18512"/>
                  </a:lnTo>
                  <a:lnTo>
                    <a:pt x="1223393" y="26873"/>
                  </a:lnTo>
                  <a:lnTo>
                    <a:pt x="1229020" y="48515"/>
                  </a:lnTo>
                  <a:lnTo>
                    <a:pt x="1243772" y="65491"/>
                  </a:lnTo>
                  <a:lnTo>
                    <a:pt x="1264459" y="77541"/>
                  </a:lnTo>
                  <a:lnTo>
                    <a:pt x="1287890" y="84402"/>
                  </a:lnTo>
                  <a:lnTo>
                    <a:pt x="1287890" y="95351"/>
                  </a:lnTo>
                  <a:lnTo>
                    <a:pt x="1264618" y="89118"/>
                  </a:lnTo>
                  <a:lnTo>
                    <a:pt x="1244593" y="79525"/>
                  </a:lnTo>
                  <a:lnTo>
                    <a:pt x="1228600" y="66798"/>
                  </a:lnTo>
                  <a:lnTo>
                    <a:pt x="1217421" y="51159"/>
                  </a:lnTo>
                  <a:lnTo>
                    <a:pt x="1206044" y="66854"/>
                  </a:lnTo>
                  <a:lnTo>
                    <a:pt x="1189702" y="79674"/>
                  </a:lnTo>
                  <a:lnTo>
                    <a:pt x="1169553" y="89285"/>
                  </a:lnTo>
                  <a:lnTo>
                    <a:pt x="1146754" y="95351"/>
                  </a:lnTo>
                  <a:lnTo>
                    <a:pt x="1146754" y="84402"/>
                  </a:lnTo>
                  <a:lnTo>
                    <a:pt x="1169848" y="77625"/>
                  </a:lnTo>
                  <a:lnTo>
                    <a:pt x="1190573" y="65566"/>
                  </a:lnTo>
                  <a:lnTo>
                    <a:pt x="1205512" y="48543"/>
                  </a:lnTo>
                  <a:lnTo>
                    <a:pt x="1211250" y="26873"/>
                  </a:lnTo>
                  <a:lnTo>
                    <a:pt x="1211250" y="18512"/>
                  </a:lnTo>
                  <a:lnTo>
                    <a:pt x="1148745" y="18512"/>
                  </a:lnTo>
                  <a:close/>
                </a:path>
                <a:path w="1989454" h="457834">
                  <a:moveTo>
                    <a:pt x="1138991" y="134765"/>
                  </a:moveTo>
                  <a:lnTo>
                    <a:pt x="1138991" y="124016"/>
                  </a:lnTo>
                  <a:lnTo>
                    <a:pt x="1296051" y="124016"/>
                  </a:lnTo>
                  <a:lnTo>
                    <a:pt x="1296051" y="134765"/>
                  </a:lnTo>
                  <a:lnTo>
                    <a:pt x="1223393" y="134765"/>
                  </a:lnTo>
                  <a:lnTo>
                    <a:pt x="1223393" y="185128"/>
                  </a:lnTo>
                  <a:lnTo>
                    <a:pt x="1211250" y="185128"/>
                  </a:lnTo>
                  <a:lnTo>
                    <a:pt x="1211250" y="134765"/>
                  </a:lnTo>
                  <a:lnTo>
                    <a:pt x="1138991" y="134765"/>
                  </a:lnTo>
                  <a:close/>
                </a:path>
                <a:path w="1989454" h="457834">
                  <a:moveTo>
                    <a:pt x="1406332" y="45983"/>
                  </a:moveTo>
                  <a:lnTo>
                    <a:pt x="1406332" y="19906"/>
                  </a:lnTo>
                  <a:lnTo>
                    <a:pt x="1336859" y="19906"/>
                  </a:lnTo>
                  <a:lnTo>
                    <a:pt x="1336859" y="8957"/>
                  </a:lnTo>
                  <a:lnTo>
                    <a:pt x="1418475" y="8957"/>
                  </a:lnTo>
                  <a:lnTo>
                    <a:pt x="1418475" y="44789"/>
                  </a:lnTo>
                  <a:lnTo>
                    <a:pt x="1418323" y="53778"/>
                  </a:lnTo>
                  <a:lnTo>
                    <a:pt x="1417853" y="62505"/>
                  </a:lnTo>
                  <a:lnTo>
                    <a:pt x="1417047" y="70934"/>
                  </a:lnTo>
                  <a:lnTo>
                    <a:pt x="1415887" y="79028"/>
                  </a:lnTo>
                  <a:lnTo>
                    <a:pt x="1464060" y="79028"/>
                  </a:lnTo>
                  <a:lnTo>
                    <a:pt x="1464060" y="5573"/>
                  </a:lnTo>
                  <a:lnTo>
                    <a:pt x="1476203" y="5573"/>
                  </a:lnTo>
                  <a:lnTo>
                    <a:pt x="1476203" y="181943"/>
                  </a:lnTo>
                  <a:lnTo>
                    <a:pt x="1464060" y="181943"/>
                  </a:lnTo>
                  <a:lnTo>
                    <a:pt x="1464060" y="89777"/>
                  </a:lnTo>
                  <a:lnTo>
                    <a:pt x="1413697" y="89777"/>
                  </a:lnTo>
                  <a:lnTo>
                    <a:pt x="1403184" y="118473"/>
                  </a:lnTo>
                  <a:lnTo>
                    <a:pt x="1386774" y="141683"/>
                  </a:lnTo>
                  <a:lnTo>
                    <a:pt x="1364317" y="159144"/>
                  </a:lnTo>
                  <a:lnTo>
                    <a:pt x="1335665" y="170596"/>
                  </a:lnTo>
                  <a:lnTo>
                    <a:pt x="1335665" y="159648"/>
                  </a:lnTo>
                  <a:lnTo>
                    <a:pt x="1366442" y="144379"/>
                  </a:lnTo>
                  <a:lnTo>
                    <a:pt x="1388541" y="120059"/>
                  </a:lnTo>
                  <a:lnTo>
                    <a:pt x="1401869" y="87118"/>
                  </a:lnTo>
                  <a:lnTo>
                    <a:pt x="1406332" y="45983"/>
                  </a:lnTo>
                  <a:close/>
                </a:path>
                <a:path w="1989454" h="457834">
                  <a:moveTo>
                    <a:pt x="1525969" y="8957"/>
                  </a:moveTo>
                  <a:lnTo>
                    <a:pt x="1620126" y="8957"/>
                  </a:lnTo>
                  <a:lnTo>
                    <a:pt x="1620126" y="19707"/>
                  </a:lnTo>
                  <a:lnTo>
                    <a:pt x="1578721" y="19707"/>
                  </a:lnTo>
                  <a:lnTo>
                    <a:pt x="1578721" y="80819"/>
                  </a:lnTo>
                  <a:lnTo>
                    <a:pt x="1582469" y="109948"/>
                  </a:lnTo>
                  <a:lnTo>
                    <a:pt x="1592282" y="132302"/>
                  </a:lnTo>
                  <a:lnTo>
                    <a:pt x="1606014" y="148423"/>
                  </a:lnTo>
                  <a:lnTo>
                    <a:pt x="1621519" y="158852"/>
                  </a:lnTo>
                  <a:lnTo>
                    <a:pt x="1621519" y="169800"/>
                  </a:lnTo>
                  <a:lnTo>
                    <a:pt x="1605109" y="160618"/>
                  </a:lnTo>
                  <a:lnTo>
                    <a:pt x="1591013" y="148003"/>
                  </a:lnTo>
                  <a:lnTo>
                    <a:pt x="1579977" y="132849"/>
                  </a:lnTo>
                  <a:lnTo>
                    <a:pt x="1572749" y="116053"/>
                  </a:lnTo>
                  <a:lnTo>
                    <a:pt x="1565489" y="133017"/>
                  </a:lnTo>
                  <a:lnTo>
                    <a:pt x="1554236" y="148301"/>
                  </a:lnTo>
                  <a:lnTo>
                    <a:pt x="1539997" y="160898"/>
                  </a:lnTo>
                  <a:lnTo>
                    <a:pt x="1523779" y="169800"/>
                  </a:lnTo>
                  <a:lnTo>
                    <a:pt x="1523779" y="158852"/>
                  </a:lnTo>
                  <a:lnTo>
                    <a:pt x="1539116" y="148675"/>
                  </a:lnTo>
                  <a:lnTo>
                    <a:pt x="1552867" y="132526"/>
                  </a:lnTo>
                  <a:lnTo>
                    <a:pt x="1562774" y="110032"/>
                  </a:lnTo>
                  <a:lnTo>
                    <a:pt x="1566578" y="80819"/>
                  </a:lnTo>
                  <a:lnTo>
                    <a:pt x="1566578" y="19707"/>
                  </a:lnTo>
                  <a:lnTo>
                    <a:pt x="1525969" y="19707"/>
                  </a:lnTo>
                  <a:lnTo>
                    <a:pt x="1525969" y="8957"/>
                  </a:lnTo>
                  <a:close/>
                </a:path>
                <a:path w="1989454" h="457834">
                  <a:moveTo>
                    <a:pt x="1655161" y="181744"/>
                  </a:moveTo>
                  <a:lnTo>
                    <a:pt x="1655161" y="5573"/>
                  </a:lnTo>
                  <a:lnTo>
                    <a:pt x="1667304" y="5573"/>
                  </a:lnTo>
                  <a:lnTo>
                    <a:pt x="1667304" y="181744"/>
                  </a:lnTo>
                  <a:lnTo>
                    <a:pt x="1655161" y="181744"/>
                  </a:lnTo>
                  <a:close/>
                </a:path>
                <a:path w="1989454" h="457834">
                  <a:moveTo>
                    <a:pt x="1718463" y="36030"/>
                  </a:moveTo>
                  <a:lnTo>
                    <a:pt x="1718463" y="26276"/>
                  </a:lnTo>
                  <a:lnTo>
                    <a:pt x="1722842" y="18910"/>
                  </a:lnTo>
                  <a:lnTo>
                    <a:pt x="1765442" y="4578"/>
                  </a:lnTo>
                  <a:lnTo>
                    <a:pt x="1775656" y="5144"/>
                  </a:lnTo>
                  <a:lnTo>
                    <a:pt x="1812222" y="26276"/>
                  </a:lnTo>
                  <a:lnTo>
                    <a:pt x="1812222" y="36030"/>
                  </a:lnTo>
                  <a:lnTo>
                    <a:pt x="1812222" y="45784"/>
                  </a:lnTo>
                  <a:lnTo>
                    <a:pt x="1775656" y="66913"/>
                  </a:lnTo>
                  <a:lnTo>
                    <a:pt x="1765442" y="67482"/>
                  </a:lnTo>
                  <a:lnTo>
                    <a:pt x="1755112" y="66913"/>
                  </a:lnTo>
                  <a:lnTo>
                    <a:pt x="1718463" y="45784"/>
                  </a:lnTo>
                  <a:lnTo>
                    <a:pt x="1718463" y="36030"/>
                  </a:lnTo>
                  <a:close/>
                </a:path>
                <a:path w="1989454" h="457834">
                  <a:moveTo>
                    <a:pt x="1730208" y="36030"/>
                  </a:moveTo>
                  <a:lnTo>
                    <a:pt x="1730208" y="42201"/>
                  </a:lnTo>
                  <a:lnTo>
                    <a:pt x="1732994" y="47376"/>
                  </a:lnTo>
                  <a:lnTo>
                    <a:pt x="1765442" y="57529"/>
                  </a:lnTo>
                  <a:lnTo>
                    <a:pt x="1773457" y="57112"/>
                  </a:lnTo>
                  <a:lnTo>
                    <a:pt x="1800477" y="42201"/>
                  </a:lnTo>
                  <a:lnTo>
                    <a:pt x="1800477" y="36030"/>
                  </a:lnTo>
                  <a:lnTo>
                    <a:pt x="1800477" y="29859"/>
                  </a:lnTo>
                  <a:lnTo>
                    <a:pt x="1765442" y="14332"/>
                  </a:lnTo>
                  <a:lnTo>
                    <a:pt x="1757227" y="14777"/>
                  </a:lnTo>
                  <a:lnTo>
                    <a:pt x="1730208" y="29859"/>
                  </a:lnTo>
                  <a:lnTo>
                    <a:pt x="1730208" y="36030"/>
                  </a:lnTo>
                  <a:close/>
                </a:path>
                <a:path w="1989454" h="457834">
                  <a:moveTo>
                    <a:pt x="1859200" y="140737"/>
                  </a:moveTo>
                  <a:lnTo>
                    <a:pt x="1847058" y="140737"/>
                  </a:lnTo>
                  <a:lnTo>
                    <a:pt x="1847058" y="122224"/>
                  </a:lnTo>
                  <a:lnTo>
                    <a:pt x="1805055" y="122224"/>
                  </a:lnTo>
                  <a:lnTo>
                    <a:pt x="1805055" y="112470"/>
                  </a:lnTo>
                  <a:lnTo>
                    <a:pt x="1847058" y="112470"/>
                  </a:lnTo>
                  <a:lnTo>
                    <a:pt x="1847058" y="5573"/>
                  </a:lnTo>
                  <a:lnTo>
                    <a:pt x="1859200" y="5573"/>
                  </a:lnTo>
                  <a:lnTo>
                    <a:pt x="1859200" y="140737"/>
                  </a:lnTo>
                  <a:close/>
                </a:path>
                <a:path w="1989454" h="457834">
                  <a:moveTo>
                    <a:pt x="1784154" y="94156"/>
                  </a:moveTo>
                  <a:lnTo>
                    <a:pt x="1763053" y="94156"/>
                  </a:lnTo>
                  <a:lnTo>
                    <a:pt x="1763053" y="130386"/>
                  </a:lnTo>
                  <a:lnTo>
                    <a:pt x="1750910" y="130386"/>
                  </a:lnTo>
                  <a:lnTo>
                    <a:pt x="1750910" y="94156"/>
                  </a:lnTo>
                  <a:lnTo>
                    <a:pt x="1710699" y="94156"/>
                  </a:lnTo>
                  <a:lnTo>
                    <a:pt x="1710699" y="84004"/>
                  </a:lnTo>
                  <a:lnTo>
                    <a:pt x="1782760" y="84004"/>
                  </a:lnTo>
                  <a:lnTo>
                    <a:pt x="1795845" y="83749"/>
                  </a:lnTo>
                  <a:lnTo>
                    <a:pt x="1808464" y="82859"/>
                  </a:lnTo>
                  <a:lnTo>
                    <a:pt x="1820075" y="81149"/>
                  </a:lnTo>
                  <a:lnTo>
                    <a:pt x="1830137" y="78430"/>
                  </a:lnTo>
                  <a:lnTo>
                    <a:pt x="1830137" y="88184"/>
                  </a:lnTo>
                  <a:lnTo>
                    <a:pt x="1820741" y="91301"/>
                  </a:lnTo>
                  <a:lnTo>
                    <a:pt x="1809609" y="93111"/>
                  </a:lnTo>
                  <a:lnTo>
                    <a:pt x="1797245" y="93951"/>
                  </a:lnTo>
                  <a:lnTo>
                    <a:pt x="1784154" y="94156"/>
                  </a:lnTo>
                  <a:close/>
                </a:path>
                <a:path w="1989454" h="457834">
                  <a:moveTo>
                    <a:pt x="1862783" y="183735"/>
                  </a:moveTo>
                  <a:lnTo>
                    <a:pt x="1728814" y="183735"/>
                  </a:lnTo>
                  <a:lnTo>
                    <a:pt x="1728814" y="136756"/>
                  </a:lnTo>
                  <a:lnTo>
                    <a:pt x="1740957" y="136756"/>
                  </a:lnTo>
                  <a:lnTo>
                    <a:pt x="1740957" y="173383"/>
                  </a:lnTo>
                  <a:lnTo>
                    <a:pt x="1862783" y="173383"/>
                  </a:lnTo>
                  <a:lnTo>
                    <a:pt x="1862783" y="183735"/>
                  </a:lnTo>
                  <a:close/>
                </a:path>
                <a:path w="1989454" h="457834">
                  <a:moveTo>
                    <a:pt x="1906378" y="197072"/>
                  </a:moveTo>
                  <a:lnTo>
                    <a:pt x="1914322" y="194419"/>
                  </a:lnTo>
                  <a:lnTo>
                    <a:pt x="1919765" y="189881"/>
                  </a:lnTo>
                  <a:lnTo>
                    <a:pt x="1922894" y="183215"/>
                  </a:lnTo>
                  <a:lnTo>
                    <a:pt x="1923896" y="174180"/>
                  </a:lnTo>
                  <a:lnTo>
                    <a:pt x="1923896" y="150292"/>
                  </a:lnTo>
                  <a:lnTo>
                    <a:pt x="1909165" y="150292"/>
                  </a:lnTo>
                  <a:lnTo>
                    <a:pt x="1909165" y="171791"/>
                  </a:lnTo>
                  <a:lnTo>
                    <a:pt x="1915933" y="171791"/>
                  </a:lnTo>
                  <a:lnTo>
                    <a:pt x="1915933" y="175374"/>
                  </a:lnTo>
                  <a:lnTo>
                    <a:pt x="1915933" y="183934"/>
                  </a:lnTo>
                  <a:lnTo>
                    <a:pt x="1912748" y="187915"/>
                  </a:lnTo>
                  <a:lnTo>
                    <a:pt x="1906378" y="189507"/>
                  </a:lnTo>
                  <a:lnTo>
                    <a:pt x="1906378" y="197072"/>
                  </a:lnTo>
                  <a:close/>
                </a:path>
                <a:path w="1989454" h="457834">
                  <a:moveTo>
                    <a:pt x="51159" y="375208"/>
                  </a:moveTo>
                  <a:lnTo>
                    <a:pt x="44201" y="393120"/>
                  </a:lnTo>
                  <a:lnTo>
                    <a:pt x="32671" y="408775"/>
                  </a:lnTo>
                  <a:lnTo>
                    <a:pt x="17595" y="421480"/>
                  </a:lnTo>
                  <a:lnTo>
                    <a:pt x="0" y="430547"/>
                  </a:lnTo>
                  <a:lnTo>
                    <a:pt x="0" y="419400"/>
                  </a:lnTo>
                  <a:lnTo>
                    <a:pt x="16687" y="409359"/>
                  </a:lnTo>
                  <a:lnTo>
                    <a:pt x="31078" y="393720"/>
                  </a:lnTo>
                  <a:lnTo>
                    <a:pt x="41178" y="370915"/>
                  </a:lnTo>
                  <a:lnTo>
                    <a:pt x="44988" y="339376"/>
                  </a:lnTo>
                  <a:lnTo>
                    <a:pt x="44988" y="268510"/>
                  </a:lnTo>
                  <a:lnTo>
                    <a:pt x="57131" y="268510"/>
                  </a:lnTo>
                  <a:lnTo>
                    <a:pt x="57131" y="339376"/>
                  </a:lnTo>
                  <a:lnTo>
                    <a:pt x="60969" y="370803"/>
                  </a:lnTo>
                  <a:lnTo>
                    <a:pt x="71115" y="393422"/>
                  </a:lnTo>
                  <a:lnTo>
                    <a:pt x="85516" y="409023"/>
                  </a:lnTo>
                  <a:lnTo>
                    <a:pt x="102119" y="419400"/>
                  </a:lnTo>
                  <a:lnTo>
                    <a:pt x="102119" y="430547"/>
                  </a:lnTo>
                  <a:lnTo>
                    <a:pt x="84723" y="421228"/>
                  </a:lnTo>
                  <a:lnTo>
                    <a:pt x="69696" y="408551"/>
                  </a:lnTo>
                  <a:lnTo>
                    <a:pt x="58141" y="393036"/>
                  </a:lnTo>
                  <a:lnTo>
                    <a:pt x="51159" y="375208"/>
                  </a:lnTo>
                  <a:close/>
                </a:path>
                <a:path w="1989454" h="457834">
                  <a:moveTo>
                    <a:pt x="144917" y="266320"/>
                  </a:moveTo>
                  <a:lnTo>
                    <a:pt x="144917" y="342163"/>
                  </a:lnTo>
                  <a:lnTo>
                    <a:pt x="174578" y="342163"/>
                  </a:lnTo>
                  <a:lnTo>
                    <a:pt x="174578" y="352514"/>
                  </a:lnTo>
                  <a:lnTo>
                    <a:pt x="144917" y="352514"/>
                  </a:lnTo>
                  <a:lnTo>
                    <a:pt x="144917" y="442690"/>
                  </a:lnTo>
                  <a:lnTo>
                    <a:pt x="132775" y="442690"/>
                  </a:lnTo>
                  <a:lnTo>
                    <a:pt x="132775" y="266320"/>
                  </a:lnTo>
                  <a:lnTo>
                    <a:pt x="144917" y="266320"/>
                  </a:lnTo>
                  <a:close/>
                </a:path>
                <a:path w="1989454" h="457834">
                  <a:moveTo>
                    <a:pt x="345971" y="280852"/>
                  </a:moveTo>
                  <a:lnTo>
                    <a:pt x="345971" y="291203"/>
                  </a:lnTo>
                  <a:lnTo>
                    <a:pt x="199461" y="291203"/>
                  </a:lnTo>
                  <a:lnTo>
                    <a:pt x="199461" y="280852"/>
                  </a:lnTo>
                  <a:lnTo>
                    <a:pt x="266346" y="280852"/>
                  </a:lnTo>
                  <a:lnTo>
                    <a:pt x="266346" y="259552"/>
                  </a:lnTo>
                  <a:lnTo>
                    <a:pt x="278688" y="259552"/>
                  </a:lnTo>
                  <a:lnTo>
                    <a:pt x="278688" y="280852"/>
                  </a:lnTo>
                  <a:lnTo>
                    <a:pt x="345971" y="280852"/>
                  </a:lnTo>
                  <a:close/>
                </a:path>
                <a:path w="1989454" h="457834">
                  <a:moveTo>
                    <a:pt x="215983" y="340969"/>
                  </a:moveTo>
                  <a:lnTo>
                    <a:pt x="215983" y="346543"/>
                  </a:lnTo>
                  <a:lnTo>
                    <a:pt x="218770" y="351121"/>
                  </a:lnTo>
                  <a:lnTo>
                    <a:pt x="257089" y="363127"/>
                  </a:lnTo>
                  <a:lnTo>
                    <a:pt x="272517" y="363662"/>
                  </a:lnTo>
                  <a:lnTo>
                    <a:pt x="287944" y="363127"/>
                  </a:lnTo>
                  <a:lnTo>
                    <a:pt x="326463" y="351121"/>
                  </a:lnTo>
                  <a:lnTo>
                    <a:pt x="329250" y="346543"/>
                  </a:lnTo>
                  <a:lnTo>
                    <a:pt x="329250" y="340969"/>
                  </a:lnTo>
                  <a:lnTo>
                    <a:pt x="329250" y="335793"/>
                  </a:lnTo>
                  <a:lnTo>
                    <a:pt x="287944" y="319010"/>
                  </a:lnTo>
                  <a:lnTo>
                    <a:pt x="272517" y="318475"/>
                  </a:lnTo>
                  <a:lnTo>
                    <a:pt x="257089" y="319010"/>
                  </a:lnTo>
                  <a:lnTo>
                    <a:pt x="218770" y="331016"/>
                  </a:lnTo>
                  <a:lnTo>
                    <a:pt x="215983" y="335793"/>
                  </a:lnTo>
                  <a:lnTo>
                    <a:pt x="215983" y="340969"/>
                  </a:lnTo>
                  <a:close/>
                </a:path>
                <a:path w="1989454" h="457834">
                  <a:moveTo>
                    <a:pt x="203840" y="340969"/>
                  </a:moveTo>
                  <a:lnTo>
                    <a:pt x="203840" y="332210"/>
                  </a:lnTo>
                  <a:lnTo>
                    <a:pt x="208219" y="325044"/>
                  </a:lnTo>
                  <a:lnTo>
                    <a:pt x="254918" y="308842"/>
                  </a:lnTo>
                  <a:lnTo>
                    <a:pt x="272517" y="308123"/>
                  </a:lnTo>
                  <a:lnTo>
                    <a:pt x="290230" y="308842"/>
                  </a:lnTo>
                  <a:lnTo>
                    <a:pt x="329449" y="320067"/>
                  </a:lnTo>
                  <a:lnTo>
                    <a:pt x="341393" y="332210"/>
                  </a:lnTo>
                  <a:lnTo>
                    <a:pt x="341393" y="340969"/>
                  </a:lnTo>
                  <a:lnTo>
                    <a:pt x="341393" y="350126"/>
                  </a:lnTo>
                  <a:lnTo>
                    <a:pt x="305835" y="371201"/>
                  </a:lnTo>
                  <a:lnTo>
                    <a:pt x="272517" y="374013"/>
                  </a:lnTo>
                  <a:lnTo>
                    <a:pt x="254918" y="373326"/>
                  </a:lnTo>
                  <a:lnTo>
                    <a:pt x="215784" y="362268"/>
                  </a:lnTo>
                  <a:lnTo>
                    <a:pt x="203840" y="350126"/>
                  </a:lnTo>
                  <a:lnTo>
                    <a:pt x="203840" y="340969"/>
                  </a:lnTo>
                  <a:close/>
                </a:path>
                <a:path w="1989454" h="457834">
                  <a:moveTo>
                    <a:pt x="194086" y="404669"/>
                  </a:moveTo>
                  <a:lnTo>
                    <a:pt x="194086" y="393920"/>
                  </a:lnTo>
                  <a:lnTo>
                    <a:pt x="351147" y="393920"/>
                  </a:lnTo>
                  <a:lnTo>
                    <a:pt x="351147" y="404669"/>
                  </a:lnTo>
                  <a:lnTo>
                    <a:pt x="278489" y="404669"/>
                  </a:lnTo>
                  <a:lnTo>
                    <a:pt x="278489" y="445875"/>
                  </a:lnTo>
                  <a:lnTo>
                    <a:pt x="266346" y="445875"/>
                  </a:lnTo>
                  <a:lnTo>
                    <a:pt x="266346" y="404669"/>
                  </a:lnTo>
                  <a:lnTo>
                    <a:pt x="194086" y="404669"/>
                  </a:lnTo>
                  <a:close/>
                </a:path>
                <a:path w="1989454" h="457834">
                  <a:moveTo>
                    <a:pt x="466603" y="301753"/>
                  </a:moveTo>
                  <a:lnTo>
                    <a:pt x="466603" y="279458"/>
                  </a:lnTo>
                  <a:lnTo>
                    <a:pt x="391954" y="279458"/>
                  </a:lnTo>
                  <a:lnTo>
                    <a:pt x="391954" y="268709"/>
                  </a:lnTo>
                  <a:lnTo>
                    <a:pt x="478746" y="268709"/>
                  </a:lnTo>
                  <a:lnTo>
                    <a:pt x="478746" y="301156"/>
                  </a:lnTo>
                  <a:lnTo>
                    <a:pt x="478556" y="309934"/>
                  </a:lnTo>
                  <a:lnTo>
                    <a:pt x="477975" y="318524"/>
                  </a:lnTo>
                  <a:lnTo>
                    <a:pt x="476982" y="326742"/>
                  </a:lnTo>
                  <a:lnTo>
                    <a:pt x="475561" y="334400"/>
                  </a:lnTo>
                  <a:lnTo>
                    <a:pt x="463418" y="334400"/>
                  </a:lnTo>
                  <a:lnTo>
                    <a:pt x="464840" y="326751"/>
                  </a:lnTo>
                  <a:lnTo>
                    <a:pt x="465832" y="318599"/>
                  </a:lnTo>
                  <a:lnTo>
                    <a:pt x="466413" y="310186"/>
                  </a:lnTo>
                  <a:lnTo>
                    <a:pt x="466603" y="301753"/>
                  </a:lnTo>
                  <a:close/>
                </a:path>
                <a:path w="1989454" h="457834">
                  <a:moveTo>
                    <a:pt x="470982" y="368240"/>
                  </a:moveTo>
                  <a:lnTo>
                    <a:pt x="383793" y="368240"/>
                  </a:lnTo>
                  <a:lnTo>
                    <a:pt x="383793" y="357690"/>
                  </a:lnTo>
                  <a:lnTo>
                    <a:pt x="417036" y="357690"/>
                  </a:lnTo>
                  <a:lnTo>
                    <a:pt x="417036" y="312702"/>
                  </a:lnTo>
                  <a:lnTo>
                    <a:pt x="429179" y="312702"/>
                  </a:lnTo>
                  <a:lnTo>
                    <a:pt x="429179" y="357690"/>
                  </a:lnTo>
                  <a:lnTo>
                    <a:pt x="473570" y="357690"/>
                  </a:lnTo>
                  <a:lnTo>
                    <a:pt x="486453" y="357040"/>
                  </a:lnTo>
                  <a:lnTo>
                    <a:pt x="497806" y="355177"/>
                  </a:lnTo>
                  <a:lnTo>
                    <a:pt x="507442" y="352231"/>
                  </a:lnTo>
                  <a:lnTo>
                    <a:pt x="515174" y="348334"/>
                  </a:lnTo>
                  <a:lnTo>
                    <a:pt x="515174" y="266121"/>
                  </a:lnTo>
                  <a:lnTo>
                    <a:pt x="527317" y="266121"/>
                  </a:lnTo>
                  <a:lnTo>
                    <a:pt x="527317" y="321461"/>
                  </a:lnTo>
                  <a:lnTo>
                    <a:pt x="555385" y="321461"/>
                  </a:lnTo>
                  <a:lnTo>
                    <a:pt x="555385" y="332210"/>
                  </a:lnTo>
                  <a:lnTo>
                    <a:pt x="527317" y="332210"/>
                  </a:lnTo>
                  <a:lnTo>
                    <a:pt x="527317" y="392128"/>
                  </a:lnTo>
                  <a:lnTo>
                    <a:pt x="515174" y="392128"/>
                  </a:lnTo>
                  <a:lnTo>
                    <a:pt x="515174" y="358287"/>
                  </a:lnTo>
                  <a:lnTo>
                    <a:pt x="507178" y="362782"/>
                  </a:lnTo>
                  <a:lnTo>
                    <a:pt x="497184" y="365877"/>
                  </a:lnTo>
                  <a:lnTo>
                    <a:pt x="485138" y="367665"/>
                  </a:lnTo>
                  <a:lnTo>
                    <a:pt x="470982" y="368240"/>
                  </a:lnTo>
                  <a:close/>
                </a:path>
                <a:path w="1989454" h="457834">
                  <a:moveTo>
                    <a:pt x="530502" y="444482"/>
                  </a:moveTo>
                  <a:lnTo>
                    <a:pt x="398524" y="444482"/>
                  </a:lnTo>
                  <a:lnTo>
                    <a:pt x="398524" y="393720"/>
                  </a:lnTo>
                  <a:lnTo>
                    <a:pt x="410666" y="393720"/>
                  </a:lnTo>
                  <a:lnTo>
                    <a:pt x="410666" y="434130"/>
                  </a:lnTo>
                  <a:lnTo>
                    <a:pt x="530502" y="434130"/>
                  </a:lnTo>
                  <a:lnTo>
                    <a:pt x="530502" y="444482"/>
                  </a:lnTo>
                  <a:close/>
                </a:path>
                <a:path w="1989454" h="457834">
                  <a:moveTo>
                    <a:pt x="661287" y="430348"/>
                  </a:moveTo>
                  <a:lnTo>
                    <a:pt x="583055" y="430348"/>
                  </a:lnTo>
                  <a:lnTo>
                    <a:pt x="583055" y="343756"/>
                  </a:lnTo>
                  <a:lnTo>
                    <a:pt x="649940" y="343756"/>
                  </a:lnTo>
                  <a:lnTo>
                    <a:pt x="649940" y="280454"/>
                  </a:lnTo>
                  <a:lnTo>
                    <a:pt x="583055" y="280454"/>
                  </a:lnTo>
                  <a:lnTo>
                    <a:pt x="583055" y="269505"/>
                  </a:lnTo>
                  <a:lnTo>
                    <a:pt x="661884" y="269505"/>
                  </a:lnTo>
                  <a:lnTo>
                    <a:pt x="661884" y="354704"/>
                  </a:lnTo>
                  <a:lnTo>
                    <a:pt x="595198" y="354704"/>
                  </a:lnTo>
                  <a:lnTo>
                    <a:pt x="595198" y="419798"/>
                  </a:lnTo>
                  <a:lnTo>
                    <a:pt x="663078" y="419798"/>
                  </a:lnTo>
                  <a:lnTo>
                    <a:pt x="677140" y="418774"/>
                  </a:lnTo>
                  <a:lnTo>
                    <a:pt x="690026" y="415792"/>
                  </a:lnTo>
                  <a:lnTo>
                    <a:pt x="701233" y="410980"/>
                  </a:lnTo>
                  <a:lnTo>
                    <a:pt x="710256" y="404470"/>
                  </a:lnTo>
                  <a:lnTo>
                    <a:pt x="710256" y="266320"/>
                  </a:lnTo>
                  <a:lnTo>
                    <a:pt x="722399" y="266320"/>
                  </a:lnTo>
                  <a:lnTo>
                    <a:pt x="722399" y="442491"/>
                  </a:lnTo>
                  <a:lnTo>
                    <a:pt x="710256" y="442491"/>
                  </a:lnTo>
                  <a:lnTo>
                    <a:pt x="710256" y="414821"/>
                  </a:lnTo>
                  <a:lnTo>
                    <a:pt x="701569" y="421530"/>
                  </a:lnTo>
                  <a:lnTo>
                    <a:pt x="690026" y="426392"/>
                  </a:lnTo>
                  <a:lnTo>
                    <a:pt x="676356" y="429350"/>
                  </a:lnTo>
                  <a:lnTo>
                    <a:pt x="661287" y="430348"/>
                  </a:lnTo>
                  <a:close/>
                </a:path>
                <a:path w="1989454" h="457834">
                  <a:moveTo>
                    <a:pt x="770373" y="457819"/>
                  </a:moveTo>
                  <a:lnTo>
                    <a:pt x="778317" y="455166"/>
                  </a:lnTo>
                  <a:lnTo>
                    <a:pt x="783760" y="450628"/>
                  </a:lnTo>
                  <a:lnTo>
                    <a:pt x="786889" y="443962"/>
                  </a:lnTo>
                  <a:lnTo>
                    <a:pt x="787891" y="434926"/>
                  </a:lnTo>
                  <a:lnTo>
                    <a:pt x="787891" y="411039"/>
                  </a:lnTo>
                  <a:lnTo>
                    <a:pt x="773160" y="411039"/>
                  </a:lnTo>
                  <a:lnTo>
                    <a:pt x="773160" y="432538"/>
                  </a:lnTo>
                  <a:lnTo>
                    <a:pt x="779928" y="432538"/>
                  </a:lnTo>
                  <a:lnTo>
                    <a:pt x="779928" y="436121"/>
                  </a:lnTo>
                  <a:lnTo>
                    <a:pt x="779928" y="444681"/>
                  </a:lnTo>
                  <a:lnTo>
                    <a:pt x="776743" y="448662"/>
                  </a:lnTo>
                  <a:lnTo>
                    <a:pt x="770373" y="450254"/>
                  </a:lnTo>
                  <a:lnTo>
                    <a:pt x="770373" y="457819"/>
                  </a:lnTo>
                  <a:close/>
                </a:path>
                <a:path w="1989454" h="457834">
                  <a:moveTo>
                    <a:pt x="931972" y="260547"/>
                  </a:moveTo>
                  <a:lnTo>
                    <a:pt x="944115" y="260547"/>
                  </a:lnTo>
                  <a:lnTo>
                    <a:pt x="944115" y="284037"/>
                  </a:lnTo>
                  <a:lnTo>
                    <a:pt x="988307" y="284037"/>
                  </a:lnTo>
                  <a:lnTo>
                    <a:pt x="988307" y="294388"/>
                  </a:lnTo>
                  <a:lnTo>
                    <a:pt x="887979" y="294388"/>
                  </a:lnTo>
                  <a:lnTo>
                    <a:pt x="887979" y="284037"/>
                  </a:lnTo>
                  <a:lnTo>
                    <a:pt x="931972" y="284037"/>
                  </a:lnTo>
                  <a:lnTo>
                    <a:pt x="931972" y="260547"/>
                  </a:lnTo>
                  <a:close/>
                </a:path>
                <a:path w="1989454" h="457834">
                  <a:moveTo>
                    <a:pt x="905497" y="350524"/>
                  </a:moveTo>
                  <a:lnTo>
                    <a:pt x="905497" y="358486"/>
                  </a:lnTo>
                  <a:lnTo>
                    <a:pt x="908881" y="365055"/>
                  </a:lnTo>
                  <a:lnTo>
                    <a:pt x="938342" y="378592"/>
                  </a:lnTo>
                  <a:lnTo>
                    <a:pt x="945297" y="378038"/>
                  </a:lnTo>
                  <a:lnTo>
                    <a:pt x="971187" y="358486"/>
                  </a:lnTo>
                  <a:lnTo>
                    <a:pt x="971187" y="350524"/>
                  </a:lnTo>
                  <a:lnTo>
                    <a:pt x="971187" y="342362"/>
                  </a:lnTo>
                  <a:lnTo>
                    <a:pt x="938342" y="322257"/>
                  </a:lnTo>
                  <a:lnTo>
                    <a:pt x="931387" y="322810"/>
                  </a:lnTo>
                  <a:lnTo>
                    <a:pt x="905497" y="342362"/>
                  </a:lnTo>
                  <a:lnTo>
                    <a:pt x="905497" y="350524"/>
                  </a:lnTo>
                  <a:close/>
                </a:path>
                <a:path w="1989454" h="457834">
                  <a:moveTo>
                    <a:pt x="893553" y="350524"/>
                  </a:moveTo>
                  <a:lnTo>
                    <a:pt x="920576" y="314742"/>
                  </a:lnTo>
                  <a:lnTo>
                    <a:pt x="938342" y="311906"/>
                  </a:lnTo>
                  <a:lnTo>
                    <a:pt x="947524" y="312633"/>
                  </a:lnTo>
                  <a:lnTo>
                    <a:pt x="979772" y="334798"/>
                  </a:lnTo>
                  <a:lnTo>
                    <a:pt x="983131" y="350524"/>
                  </a:lnTo>
                  <a:lnTo>
                    <a:pt x="982263" y="358682"/>
                  </a:lnTo>
                  <a:lnTo>
                    <a:pt x="951639" y="387403"/>
                  </a:lnTo>
                  <a:lnTo>
                    <a:pt x="944115" y="388744"/>
                  </a:lnTo>
                  <a:lnTo>
                    <a:pt x="944115" y="421987"/>
                  </a:lnTo>
                  <a:lnTo>
                    <a:pt x="970988" y="421987"/>
                  </a:lnTo>
                  <a:lnTo>
                    <a:pt x="984574" y="421344"/>
                  </a:lnTo>
                  <a:lnTo>
                    <a:pt x="997265" y="419225"/>
                  </a:lnTo>
                  <a:lnTo>
                    <a:pt x="1008611" y="415353"/>
                  </a:lnTo>
                  <a:lnTo>
                    <a:pt x="1018166" y="409446"/>
                  </a:lnTo>
                  <a:lnTo>
                    <a:pt x="1018166" y="266320"/>
                  </a:lnTo>
                  <a:lnTo>
                    <a:pt x="1030309" y="266320"/>
                  </a:lnTo>
                  <a:lnTo>
                    <a:pt x="1030309" y="442690"/>
                  </a:lnTo>
                  <a:lnTo>
                    <a:pt x="1018166" y="442690"/>
                  </a:lnTo>
                  <a:lnTo>
                    <a:pt x="1018166" y="419599"/>
                  </a:lnTo>
                  <a:lnTo>
                    <a:pt x="1008913" y="425337"/>
                  </a:lnTo>
                  <a:lnTo>
                    <a:pt x="996991" y="429228"/>
                  </a:lnTo>
                  <a:lnTo>
                    <a:pt x="982867" y="431440"/>
                  </a:lnTo>
                  <a:lnTo>
                    <a:pt x="967007" y="432140"/>
                  </a:lnTo>
                  <a:lnTo>
                    <a:pt x="884794" y="432140"/>
                  </a:lnTo>
                  <a:lnTo>
                    <a:pt x="884794" y="421987"/>
                  </a:lnTo>
                  <a:lnTo>
                    <a:pt x="931972" y="421987"/>
                  </a:lnTo>
                  <a:lnTo>
                    <a:pt x="931972" y="388545"/>
                  </a:lnTo>
                  <a:lnTo>
                    <a:pt x="896912" y="366076"/>
                  </a:lnTo>
                  <a:lnTo>
                    <a:pt x="894421" y="358682"/>
                  </a:lnTo>
                  <a:lnTo>
                    <a:pt x="893553" y="350524"/>
                  </a:lnTo>
                  <a:close/>
                </a:path>
                <a:path w="1989454" h="457834">
                  <a:moveTo>
                    <a:pt x="1098787" y="291004"/>
                  </a:moveTo>
                  <a:lnTo>
                    <a:pt x="1208868" y="291004"/>
                  </a:lnTo>
                  <a:lnTo>
                    <a:pt x="1208868" y="268709"/>
                  </a:lnTo>
                  <a:lnTo>
                    <a:pt x="1221011" y="268709"/>
                  </a:lnTo>
                  <a:lnTo>
                    <a:pt x="1221011" y="337386"/>
                  </a:lnTo>
                  <a:lnTo>
                    <a:pt x="1159700" y="337386"/>
                  </a:lnTo>
                  <a:lnTo>
                    <a:pt x="1159700" y="362866"/>
                  </a:lnTo>
                  <a:lnTo>
                    <a:pt x="1233353" y="362866"/>
                  </a:lnTo>
                  <a:lnTo>
                    <a:pt x="1233353" y="373416"/>
                  </a:lnTo>
                  <a:lnTo>
                    <a:pt x="1074302" y="373416"/>
                  </a:lnTo>
                  <a:lnTo>
                    <a:pt x="1074302" y="362866"/>
                  </a:lnTo>
                  <a:lnTo>
                    <a:pt x="1147557" y="362866"/>
                  </a:lnTo>
                  <a:lnTo>
                    <a:pt x="1147557" y="337386"/>
                  </a:lnTo>
                  <a:lnTo>
                    <a:pt x="1086644" y="337386"/>
                  </a:lnTo>
                  <a:lnTo>
                    <a:pt x="1086644" y="268709"/>
                  </a:lnTo>
                  <a:lnTo>
                    <a:pt x="1098787" y="268709"/>
                  </a:lnTo>
                  <a:lnTo>
                    <a:pt x="1098787" y="291004"/>
                  </a:lnTo>
                  <a:close/>
                </a:path>
                <a:path w="1989454" h="457834">
                  <a:moveTo>
                    <a:pt x="1208868" y="327034"/>
                  </a:moveTo>
                  <a:lnTo>
                    <a:pt x="1208868" y="301355"/>
                  </a:lnTo>
                  <a:lnTo>
                    <a:pt x="1098787" y="301355"/>
                  </a:lnTo>
                  <a:lnTo>
                    <a:pt x="1098787" y="327034"/>
                  </a:lnTo>
                  <a:lnTo>
                    <a:pt x="1208868" y="327034"/>
                  </a:lnTo>
                  <a:close/>
                </a:path>
                <a:path w="1989454" h="457834">
                  <a:moveTo>
                    <a:pt x="1208868" y="445875"/>
                  </a:moveTo>
                  <a:lnTo>
                    <a:pt x="1208868" y="409645"/>
                  </a:lnTo>
                  <a:lnTo>
                    <a:pt x="1085250" y="409645"/>
                  </a:lnTo>
                  <a:lnTo>
                    <a:pt x="1085250" y="399294"/>
                  </a:lnTo>
                  <a:lnTo>
                    <a:pt x="1221011" y="399294"/>
                  </a:lnTo>
                  <a:lnTo>
                    <a:pt x="1221011" y="445875"/>
                  </a:lnTo>
                  <a:lnTo>
                    <a:pt x="1208868" y="445875"/>
                  </a:lnTo>
                  <a:close/>
                </a:path>
                <a:path w="1989454" h="457834">
                  <a:moveTo>
                    <a:pt x="1382053" y="357889"/>
                  </a:moveTo>
                  <a:lnTo>
                    <a:pt x="1417088" y="357889"/>
                  </a:lnTo>
                  <a:lnTo>
                    <a:pt x="1417088" y="368639"/>
                  </a:lnTo>
                  <a:lnTo>
                    <a:pt x="1272569" y="368639"/>
                  </a:lnTo>
                  <a:lnTo>
                    <a:pt x="1272569" y="357889"/>
                  </a:lnTo>
                  <a:lnTo>
                    <a:pt x="1301035" y="357889"/>
                  </a:lnTo>
                  <a:lnTo>
                    <a:pt x="1301035" y="280454"/>
                  </a:lnTo>
                  <a:lnTo>
                    <a:pt x="1276152" y="280454"/>
                  </a:lnTo>
                  <a:lnTo>
                    <a:pt x="1276152" y="269704"/>
                  </a:lnTo>
                  <a:lnTo>
                    <a:pt x="1413704" y="269704"/>
                  </a:lnTo>
                  <a:lnTo>
                    <a:pt x="1413704" y="280454"/>
                  </a:lnTo>
                  <a:lnTo>
                    <a:pt x="1388821" y="280454"/>
                  </a:lnTo>
                  <a:lnTo>
                    <a:pt x="1388821" y="313498"/>
                  </a:lnTo>
                  <a:lnTo>
                    <a:pt x="1388436" y="325613"/>
                  </a:lnTo>
                  <a:lnTo>
                    <a:pt x="1387229" y="337709"/>
                  </a:lnTo>
                  <a:lnTo>
                    <a:pt x="1385126" y="348798"/>
                  </a:lnTo>
                  <a:lnTo>
                    <a:pt x="1382053" y="357889"/>
                  </a:lnTo>
                  <a:close/>
                </a:path>
                <a:path w="1989454" h="457834">
                  <a:moveTo>
                    <a:pt x="1313177" y="280454"/>
                  </a:moveTo>
                  <a:lnTo>
                    <a:pt x="1313177" y="357889"/>
                  </a:lnTo>
                  <a:lnTo>
                    <a:pt x="1370109" y="357889"/>
                  </a:lnTo>
                  <a:lnTo>
                    <a:pt x="1373235" y="348480"/>
                  </a:lnTo>
                  <a:lnTo>
                    <a:pt x="1375260" y="337560"/>
                  </a:lnTo>
                  <a:lnTo>
                    <a:pt x="1376352" y="326005"/>
                  </a:lnTo>
                  <a:lnTo>
                    <a:pt x="1376679" y="314692"/>
                  </a:lnTo>
                  <a:lnTo>
                    <a:pt x="1376679" y="280454"/>
                  </a:lnTo>
                  <a:lnTo>
                    <a:pt x="1313177" y="280454"/>
                  </a:lnTo>
                  <a:close/>
                </a:path>
                <a:path w="1989454" h="457834">
                  <a:moveTo>
                    <a:pt x="1266398" y="434528"/>
                  </a:moveTo>
                  <a:lnTo>
                    <a:pt x="1266398" y="424376"/>
                  </a:lnTo>
                  <a:lnTo>
                    <a:pt x="1423458" y="424376"/>
                  </a:lnTo>
                  <a:lnTo>
                    <a:pt x="1423458" y="434528"/>
                  </a:lnTo>
                  <a:lnTo>
                    <a:pt x="1266398" y="434528"/>
                  </a:lnTo>
                  <a:close/>
                </a:path>
                <a:path w="1989454" h="457834">
                  <a:moveTo>
                    <a:pt x="1479395" y="329622"/>
                  </a:moveTo>
                  <a:lnTo>
                    <a:pt x="1479395" y="368240"/>
                  </a:lnTo>
                  <a:lnTo>
                    <a:pt x="1606994" y="368240"/>
                  </a:lnTo>
                  <a:lnTo>
                    <a:pt x="1606994" y="378791"/>
                  </a:lnTo>
                  <a:lnTo>
                    <a:pt x="1542498" y="378791"/>
                  </a:lnTo>
                  <a:lnTo>
                    <a:pt x="1542498" y="424376"/>
                  </a:lnTo>
                  <a:lnTo>
                    <a:pt x="1614559" y="424376"/>
                  </a:lnTo>
                  <a:lnTo>
                    <a:pt x="1614559" y="434528"/>
                  </a:lnTo>
                  <a:lnTo>
                    <a:pt x="1457498" y="434528"/>
                  </a:lnTo>
                  <a:lnTo>
                    <a:pt x="1457498" y="424376"/>
                  </a:lnTo>
                  <a:lnTo>
                    <a:pt x="1530355" y="424376"/>
                  </a:lnTo>
                  <a:lnTo>
                    <a:pt x="1530355" y="378791"/>
                  </a:lnTo>
                  <a:lnTo>
                    <a:pt x="1467252" y="378791"/>
                  </a:lnTo>
                  <a:lnTo>
                    <a:pt x="1467252" y="319072"/>
                  </a:lnTo>
                  <a:lnTo>
                    <a:pt x="1592662" y="319072"/>
                  </a:lnTo>
                  <a:lnTo>
                    <a:pt x="1592662" y="280454"/>
                  </a:lnTo>
                  <a:lnTo>
                    <a:pt x="1467252" y="280454"/>
                  </a:lnTo>
                  <a:lnTo>
                    <a:pt x="1467252" y="269704"/>
                  </a:lnTo>
                  <a:lnTo>
                    <a:pt x="1604805" y="269704"/>
                  </a:lnTo>
                  <a:lnTo>
                    <a:pt x="1604805" y="329622"/>
                  </a:lnTo>
                  <a:lnTo>
                    <a:pt x="1479395" y="329622"/>
                  </a:lnTo>
                  <a:close/>
                </a:path>
                <a:path w="1989454" h="457834">
                  <a:moveTo>
                    <a:pt x="1783762" y="330617"/>
                  </a:moveTo>
                  <a:lnTo>
                    <a:pt x="1783762" y="280653"/>
                  </a:lnTo>
                  <a:lnTo>
                    <a:pt x="1657357" y="280653"/>
                  </a:lnTo>
                  <a:lnTo>
                    <a:pt x="1657357" y="269704"/>
                  </a:lnTo>
                  <a:lnTo>
                    <a:pt x="1795905" y="269704"/>
                  </a:lnTo>
                  <a:lnTo>
                    <a:pt x="1795905" y="329224"/>
                  </a:lnTo>
                  <a:lnTo>
                    <a:pt x="1795445" y="346141"/>
                  </a:lnTo>
                  <a:lnTo>
                    <a:pt x="1794163" y="362891"/>
                  </a:lnTo>
                  <a:lnTo>
                    <a:pt x="1792210" y="378632"/>
                  </a:lnTo>
                  <a:lnTo>
                    <a:pt x="1789734" y="392526"/>
                  </a:lnTo>
                  <a:lnTo>
                    <a:pt x="1777790" y="392526"/>
                  </a:lnTo>
                  <a:lnTo>
                    <a:pt x="1780235" y="378542"/>
                  </a:lnTo>
                  <a:lnTo>
                    <a:pt x="1782120" y="362915"/>
                  </a:lnTo>
                  <a:lnTo>
                    <a:pt x="1783333" y="346617"/>
                  </a:lnTo>
                  <a:lnTo>
                    <a:pt x="1783762" y="330617"/>
                  </a:lnTo>
                  <a:close/>
                </a:path>
                <a:path w="1989454" h="457834">
                  <a:moveTo>
                    <a:pt x="1648599" y="434528"/>
                  </a:moveTo>
                  <a:lnTo>
                    <a:pt x="1648599" y="424376"/>
                  </a:lnTo>
                  <a:lnTo>
                    <a:pt x="1805659" y="424376"/>
                  </a:lnTo>
                  <a:lnTo>
                    <a:pt x="1805659" y="434528"/>
                  </a:lnTo>
                  <a:lnTo>
                    <a:pt x="1648599" y="434528"/>
                  </a:lnTo>
                  <a:close/>
                </a:path>
                <a:path w="1989454" h="457834">
                  <a:moveTo>
                    <a:pt x="1896034" y="363861"/>
                  </a:moveTo>
                  <a:lnTo>
                    <a:pt x="1843481" y="363861"/>
                  </a:lnTo>
                  <a:lnTo>
                    <a:pt x="1843481" y="310512"/>
                  </a:lnTo>
                  <a:lnTo>
                    <a:pt x="1894441" y="310512"/>
                  </a:lnTo>
                  <a:lnTo>
                    <a:pt x="1894441" y="278662"/>
                  </a:lnTo>
                  <a:lnTo>
                    <a:pt x="1843481" y="278662"/>
                  </a:lnTo>
                  <a:lnTo>
                    <a:pt x="1843481" y="268510"/>
                  </a:lnTo>
                  <a:lnTo>
                    <a:pt x="1906186" y="268510"/>
                  </a:lnTo>
                  <a:lnTo>
                    <a:pt x="1906186" y="320863"/>
                  </a:lnTo>
                  <a:lnTo>
                    <a:pt x="1855425" y="320863"/>
                  </a:lnTo>
                  <a:lnTo>
                    <a:pt x="1855425" y="353908"/>
                  </a:lnTo>
                  <a:lnTo>
                    <a:pt x="1898423" y="353908"/>
                  </a:lnTo>
                  <a:lnTo>
                    <a:pt x="1909390" y="353373"/>
                  </a:lnTo>
                  <a:lnTo>
                    <a:pt x="1919274" y="351718"/>
                  </a:lnTo>
                  <a:lnTo>
                    <a:pt x="1928039" y="348869"/>
                  </a:lnTo>
                  <a:lnTo>
                    <a:pt x="1935647" y="344751"/>
                  </a:lnTo>
                  <a:lnTo>
                    <a:pt x="1935647" y="267315"/>
                  </a:lnTo>
                  <a:lnTo>
                    <a:pt x="1947392" y="267315"/>
                  </a:lnTo>
                  <a:lnTo>
                    <a:pt x="1947392" y="310512"/>
                  </a:lnTo>
                  <a:lnTo>
                    <a:pt x="1977451" y="310512"/>
                  </a:lnTo>
                  <a:lnTo>
                    <a:pt x="1977451" y="266320"/>
                  </a:lnTo>
                  <a:lnTo>
                    <a:pt x="1989394" y="266320"/>
                  </a:lnTo>
                  <a:lnTo>
                    <a:pt x="1989394" y="371425"/>
                  </a:lnTo>
                  <a:lnTo>
                    <a:pt x="1977451" y="371425"/>
                  </a:lnTo>
                  <a:lnTo>
                    <a:pt x="1977451" y="321461"/>
                  </a:lnTo>
                  <a:lnTo>
                    <a:pt x="1947392" y="321461"/>
                  </a:lnTo>
                  <a:lnTo>
                    <a:pt x="1947392" y="370430"/>
                  </a:lnTo>
                  <a:lnTo>
                    <a:pt x="1935647" y="370430"/>
                  </a:lnTo>
                  <a:lnTo>
                    <a:pt x="1935647" y="354505"/>
                  </a:lnTo>
                  <a:lnTo>
                    <a:pt x="1928142" y="358738"/>
                  </a:lnTo>
                  <a:lnTo>
                    <a:pt x="1919051" y="361646"/>
                  </a:lnTo>
                  <a:lnTo>
                    <a:pt x="1908354" y="363323"/>
                  </a:lnTo>
                  <a:lnTo>
                    <a:pt x="1896034" y="363861"/>
                  </a:lnTo>
                  <a:close/>
                </a:path>
                <a:path w="1989454" h="457834">
                  <a:moveTo>
                    <a:pt x="1857217" y="444880"/>
                  </a:moveTo>
                  <a:lnTo>
                    <a:pt x="1857217" y="387350"/>
                  </a:lnTo>
                  <a:lnTo>
                    <a:pt x="1989394" y="387350"/>
                  </a:lnTo>
                  <a:lnTo>
                    <a:pt x="1989394" y="444880"/>
                  </a:lnTo>
                  <a:lnTo>
                    <a:pt x="1857217" y="444880"/>
                  </a:lnTo>
                  <a:close/>
                </a:path>
                <a:path w="1989454" h="457834">
                  <a:moveTo>
                    <a:pt x="1977252" y="397901"/>
                  </a:moveTo>
                  <a:lnTo>
                    <a:pt x="1869359" y="397901"/>
                  </a:lnTo>
                  <a:lnTo>
                    <a:pt x="1869359" y="434528"/>
                  </a:lnTo>
                  <a:lnTo>
                    <a:pt x="1977252" y="434528"/>
                  </a:lnTo>
                  <a:lnTo>
                    <a:pt x="1977252" y="397901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1" name="object 101"/>
            <p:cNvSpPr/>
            <p:nvPr/>
          </p:nvSpPr>
          <p:spPr>
            <a:xfrm>
              <a:off x="6462236" y="6603579"/>
              <a:ext cx="149225" cy="179070"/>
            </a:xfrm>
            <a:custGeom>
              <a:avLst/>
              <a:gdLst/>
              <a:ahLst/>
              <a:cxnLst/>
              <a:rect l="l" t="t" r="r" b="b"/>
              <a:pathLst>
                <a:path w="149225" h="179070">
                  <a:moveTo>
                    <a:pt x="0" y="94156"/>
                  </a:moveTo>
                  <a:lnTo>
                    <a:pt x="0" y="83009"/>
                  </a:lnTo>
                  <a:lnTo>
                    <a:pt x="16783" y="74965"/>
                  </a:lnTo>
                  <a:lnTo>
                    <a:pt x="30804" y="62406"/>
                  </a:lnTo>
                  <a:lnTo>
                    <a:pt x="36809" y="51955"/>
                  </a:lnTo>
                  <a:lnTo>
                    <a:pt x="40442" y="45551"/>
                  </a:lnTo>
                  <a:lnTo>
                    <a:pt x="43992" y="25081"/>
                  </a:lnTo>
                  <a:lnTo>
                    <a:pt x="43992" y="1194"/>
                  </a:lnTo>
                  <a:lnTo>
                    <a:pt x="56135" y="1194"/>
                  </a:lnTo>
                  <a:lnTo>
                    <a:pt x="56135" y="25081"/>
                  </a:lnTo>
                  <a:lnTo>
                    <a:pt x="59815" y="45551"/>
                  </a:lnTo>
                  <a:lnTo>
                    <a:pt x="63710" y="51955"/>
                  </a:lnTo>
                  <a:lnTo>
                    <a:pt x="49964" y="51955"/>
                  </a:lnTo>
                  <a:lnTo>
                    <a:pt x="43081" y="64987"/>
                  </a:lnTo>
                  <a:lnTo>
                    <a:pt x="32074" y="76937"/>
                  </a:lnTo>
                  <a:lnTo>
                    <a:pt x="17520" y="86946"/>
                  </a:lnTo>
                  <a:lnTo>
                    <a:pt x="0" y="94156"/>
                  </a:lnTo>
                  <a:close/>
                </a:path>
                <a:path w="149225" h="179070">
                  <a:moveTo>
                    <a:pt x="99929" y="91967"/>
                  </a:moveTo>
                  <a:lnTo>
                    <a:pt x="83248" y="85323"/>
                  </a:lnTo>
                  <a:lnTo>
                    <a:pt x="68900" y="75992"/>
                  </a:lnTo>
                  <a:lnTo>
                    <a:pt x="57575" y="64645"/>
                  </a:lnTo>
                  <a:lnTo>
                    <a:pt x="49964" y="51955"/>
                  </a:lnTo>
                  <a:lnTo>
                    <a:pt x="63710" y="51955"/>
                  </a:lnTo>
                  <a:lnTo>
                    <a:pt x="69597" y="61634"/>
                  </a:lnTo>
                  <a:lnTo>
                    <a:pt x="83597" y="73426"/>
                  </a:lnTo>
                  <a:lnTo>
                    <a:pt x="99929" y="81018"/>
                  </a:lnTo>
                  <a:lnTo>
                    <a:pt x="99929" y="91967"/>
                  </a:lnTo>
                  <a:close/>
                </a:path>
                <a:path w="149225" h="179070">
                  <a:moveTo>
                    <a:pt x="149098" y="98138"/>
                  </a:moveTo>
                  <a:lnTo>
                    <a:pt x="136955" y="98138"/>
                  </a:lnTo>
                  <a:lnTo>
                    <a:pt x="136955" y="0"/>
                  </a:lnTo>
                  <a:lnTo>
                    <a:pt x="149098" y="0"/>
                  </a:lnTo>
                  <a:lnTo>
                    <a:pt x="149098" y="98138"/>
                  </a:lnTo>
                  <a:close/>
                </a:path>
                <a:path w="149225" h="179070">
                  <a:moveTo>
                    <a:pt x="149098" y="178559"/>
                  </a:moveTo>
                  <a:lnTo>
                    <a:pt x="18711" y="178559"/>
                  </a:lnTo>
                  <a:lnTo>
                    <a:pt x="18711" y="114660"/>
                  </a:lnTo>
                  <a:lnTo>
                    <a:pt x="149098" y="114660"/>
                  </a:lnTo>
                  <a:lnTo>
                    <a:pt x="149098" y="125210"/>
                  </a:lnTo>
                  <a:lnTo>
                    <a:pt x="30854" y="125210"/>
                  </a:lnTo>
                  <a:lnTo>
                    <a:pt x="30854" y="168208"/>
                  </a:lnTo>
                  <a:lnTo>
                    <a:pt x="149098" y="168208"/>
                  </a:lnTo>
                  <a:lnTo>
                    <a:pt x="149098" y="178559"/>
                  </a:lnTo>
                  <a:close/>
                </a:path>
                <a:path w="149225" h="179070">
                  <a:moveTo>
                    <a:pt x="149098" y="168208"/>
                  </a:moveTo>
                  <a:lnTo>
                    <a:pt x="136955" y="168208"/>
                  </a:lnTo>
                  <a:lnTo>
                    <a:pt x="136955" y="125210"/>
                  </a:lnTo>
                  <a:lnTo>
                    <a:pt x="149098" y="125210"/>
                  </a:lnTo>
                  <a:lnTo>
                    <a:pt x="149098" y="168208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/>
            <p:cNvSpPr/>
            <p:nvPr/>
          </p:nvSpPr>
          <p:spPr>
            <a:xfrm>
              <a:off x="6462236" y="6603579"/>
              <a:ext cx="149225" cy="179070"/>
            </a:xfrm>
            <a:custGeom>
              <a:avLst/>
              <a:gdLst/>
              <a:ahLst/>
              <a:cxnLst/>
              <a:rect l="l" t="t" r="r" b="b"/>
              <a:pathLst>
                <a:path w="149225" h="179070">
                  <a:moveTo>
                    <a:pt x="56135" y="1194"/>
                  </a:moveTo>
                  <a:lnTo>
                    <a:pt x="56135" y="25081"/>
                  </a:lnTo>
                  <a:lnTo>
                    <a:pt x="59815" y="45551"/>
                  </a:lnTo>
                  <a:lnTo>
                    <a:pt x="69597" y="61634"/>
                  </a:lnTo>
                  <a:lnTo>
                    <a:pt x="83597" y="73426"/>
                  </a:lnTo>
                  <a:lnTo>
                    <a:pt x="99929" y="81018"/>
                  </a:lnTo>
                  <a:lnTo>
                    <a:pt x="99929" y="91967"/>
                  </a:lnTo>
                  <a:lnTo>
                    <a:pt x="83248" y="85323"/>
                  </a:lnTo>
                  <a:lnTo>
                    <a:pt x="68900" y="75992"/>
                  </a:lnTo>
                  <a:lnTo>
                    <a:pt x="57575" y="64645"/>
                  </a:lnTo>
                  <a:lnTo>
                    <a:pt x="49964" y="51955"/>
                  </a:lnTo>
                  <a:lnTo>
                    <a:pt x="43081" y="64987"/>
                  </a:lnTo>
                  <a:lnTo>
                    <a:pt x="32074" y="76937"/>
                  </a:lnTo>
                  <a:lnTo>
                    <a:pt x="17520" y="86946"/>
                  </a:lnTo>
                  <a:lnTo>
                    <a:pt x="0" y="94156"/>
                  </a:lnTo>
                  <a:lnTo>
                    <a:pt x="0" y="83009"/>
                  </a:lnTo>
                  <a:lnTo>
                    <a:pt x="16783" y="74965"/>
                  </a:lnTo>
                  <a:lnTo>
                    <a:pt x="30804" y="62406"/>
                  </a:lnTo>
                  <a:lnTo>
                    <a:pt x="40422" y="45666"/>
                  </a:lnTo>
                  <a:lnTo>
                    <a:pt x="43992" y="25081"/>
                  </a:lnTo>
                  <a:lnTo>
                    <a:pt x="43992" y="1194"/>
                  </a:lnTo>
                  <a:lnTo>
                    <a:pt x="56135" y="1194"/>
                  </a:lnTo>
                  <a:close/>
                </a:path>
                <a:path w="149225" h="179070">
                  <a:moveTo>
                    <a:pt x="149098" y="98138"/>
                  </a:moveTo>
                  <a:lnTo>
                    <a:pt x="136955" y="98138"/>
                  </a:lnTo>
                  <a:lnTo>
                    <a:pt x="136955" y="0"/>
                  </a:lnTo>
                  <a:lnTo>
                    <a:pt x="149098" y="0"/>
                  </a:lnTo>
                  <a:lnTo>
                    <a:pt x="149098" y="98138"/>
                  </a:lnTo>
                  <a:close/>
                </a:path>
                <a:path w="149225" h="179070">
                  <a:moveTo>
                    <a:pt x="18711" y="178559"/>
                  </a:moveTo>
                  <a:lnTo>
                    <a:pt x="18711" y="114660"/>
                  </a:lnTo>
                  <a:lnTo>
                    <a:pt x="149098" y="114660"/>
                  </a:lnTo>
                  <a:lnTo>
                    <a:pt x="149098" y="178559"/>
                  </a:lnTo>
                  <a:lnTo>
                    <a:pt x="18711" y="178559"/>
                  </a:lnTo>
                  <a:close/>
                </a:path>
                <a:path w="149225" h="179070">
                  <a:moveTo>
                    <a:pt x="136955" y="125210"/>
                  </a:moveTo>
                  <a:lnTo>
                    <a:pt x="30854" y="125210"/>
                  </a:lnTo>
                  <a:lnTo>
                    <a:pt x="30854" y="168208"/>
                  </a:lnTo>
                  <a:lnTo>
                    <a:pt x="136955" y="168208"/>
                  </a:lnTo>
                  <a:lnTo>
                    <a:pt x="136955" y="12521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/>
            <p:cNvSpPr/>
            <p:nvPr/>
          </p:nvSpPr>
          <p:spPr>
            <a:xfrm>
              <a:off x="6662294" y="6603579"/>
              <a:ext cx="139700" cy="176530"/>
            </a:xfrm>
            <a:custGeom>
              <a:avLst/>
              <a:gdLst/>
              <a:ahLst/>
              <a:cxnLst/>
              <a:rect l="l" t="t" r="r" b="b"/>
              <a:pathLst>
                <a:path w="139700" h="176529">
                  <a:moveTo>
                    <a:pt x="139344" y="176170"/>
                  </a:moveTo>
                  <a:lnTo>
                    <a:pt x="127201" y="176170"/>
                  </a:lnTo>
                  <a:lnTo>
                    <a:pt x="127201" y="148500"/>
                  </a:lnTo>
                  <a:lnTo>
                    <a:pt x="118514" y="155210"/>
                  </a:lnTo>
                  <a:lnTo>
                    <a:pt x="106971" y="160071"/>
                  </a:lnTo>
                  <a:lnTo>
                    <a:pt x="93301" y="163029"/>
                  </a:lnTo>
                  <a:lnTo>
                    <a:pt x="78231" y="164027"/>
                  </a:lnTo>
                  <a:lnTo>
                    <a:pt x="0" y="164027"/>
                  </a:lnTo>
                  <a:lnTo>
                    <a:pt x="0" y="77435"/>
                  </a:lnTo>
                  <a:lnTo>
                    <a:pt x="66885" y="77435"/>
                  </a:lnTo>
                  <a:lnTo>
                    <a:pt x="66885" y="14133"/>
                  </a:lnTo>
                  <a:lnTo>
                    <a:pt x="0" y="14133"/>
                  </a:lnTo>
                  <a:lnTo>
                    <a:pt x="0" y="3185"/>
                  </a:lnTo>
                  <a:lnTo>
                    <a:pt x="78828" y="3185"/>
                  </a:lnTo>
                  <a:lnTo>
                    <a:pt x="78828" y="88383"/>
                  </a:lnTo>
                  <a:lnTo>
                    <a:pt x="12142" y="88383"/>
                  </a:lnTo>
                  <a:lnTo>
                    <a:pt x="12142" y="153477"/>
                  </a:lnTo>
                  <a:lnTo>
                    <a:pt x="80023" y="153477"/>
                  </a:lnTo>
                  <a:lnTo>
                    <a:pt x="94085" y="152454"/>
                  </a:lnTo>
                  <a:lnTo>
                    <a:pt x="106971" y="149471"/>
                  </a:lnTo>
                  <a:lnTo>
                    <a:pt x="118178" y="144659"/>
                  </a:lnTo>
                  <a:lnTo>
                    <a:pt x="127201" y="138149"/>
                  </a:lnTo>
                  <a:lnTo>
                    <a:pt x="127201" y="0"/>
                  </a:lnTo>
                  <a:lnTo>
                    <a:pt x="139344" y="0"/>
                  </a:lnTo>
                  <a:lnTo>
                    <a:pt x="139344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6662294" y="6603579"/>
              <a:ext cx="139700" cy="176530"/>
            </a:xfrm>
            <a:custGeom>
              <a:avLst/>
              <a:gdLst/>
              <a:ahLst/>
              <a:cxnLst/>
              <a:rect l="l" t="t" r="r" b="b"/>
              <a:pathLst>
                <a:path w="139700" h="176529">
                  <a:moveTo>
                    <a:pt x="78231" y="164027"/>
                  </a:moveTo>
                  <a:lnTo>
                    <a:pt x="0" y="164027"/>
                  </a:lnTo>
                  <a:lnTo>
                    <a:pt x="0" y="77435"/>
                  </a:lnTo>
                  <a:lnTo>
                    <a:pt x="66885" y="77435"/>
                  </a:lnTo>
                  <a:lnTo>
                    <a:pt x="66885" y="14133"/>
                  </a:lnTo>
                  <a:lnTo>
                    <a:pt x="0" y="14133"/>
                  </a:lnTo>
                  <a:lnTo>
                    <a:pt x="0" y="3185"/>
                  </a:lnTo>
                  <a:lnTo>
                    <a:pt x="78828" y="3185"/>
                  </a:lnTo>
                  <a:lnTo>
                    <a:pt x="78828" y="88383"/>
                  </a:lnTo>
                  <a:lnTo>
                    <a:pt x="12142" y="88383"/>
                  </a:lnTo>
                  <a:lnTo>
                    <a:pt x="12142" y="153477"/>
                  </a:lnTo>
                  <a:lnTo>
                    <a:pt x="80023" y="153477"/>
                  </a:lnTo>
                  <a:lnTo>
                    <a:pt x="94085" y="152454"/>
                  </a:lnTo>
                  <a:lnTo>
                    <a:pt x="106971" y="149471"/>
                  </a:lnTo>
                  <a:lnTo>
                    <a:pt x="118178" y="144659"/>
                  </a:lnTo>
                  <a:lnTo>
                    <a:pt x="127201" y="138149"/>
                  </a:lnTo>
                  <a:lnTo>
                    <a:pt x="127201" y="0"/>
                  </a:lnTo>
                  <a:lnTo>
                    <a:pt x="139344" y="0"/>
                  </a:lnTo>
                  <a:lnTo>
                    <a:pt x="139344" y="176170"/>
                  </a:lnTo>
                  <a:lnTo>
                    <a:pt x="127201" y="176170"/>
                  </a:lnTo>
                  <a:lnTo>
                    <a:pt x="127201" y="148500"/>
                  </a:lnTo>
                  <a:lnTo>
                    <a:pt x="118514" y="155210"/>
                  </a:lnTo>
                  <a:lnTo>
                    <a:pt x="106971" y="160071"/>
                  </a:lnTo>
                  <a:lnTo>
                    <a:pt x="93301" y="163029"/>
                  </a:lnTo>
                  <a:lnTo>
                    <a:pt x="78231" y="164027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6849215" y="6598005"/>
              <a:ext cx="144145" cy="182245"/>
            </a:xfrm>
            <a:custGeom>
              <a:avLst/>
              <a:gdLst/>
              <a:ahLst/>
              <a:cxnLst/>
              <a:rect l="l" t="t" r="r" b="b"/>
              <a:pathLst>
                <a:path w="144145" h="182245">
                  <a:moveTo>
                    <a:pt x="54941" y="30456"/>
                  </a:moveTo>
                  <a:lnTo>
                    <a:pt x="42798" y="30456"/>
                  </a:lnTo>
                  <a:lnTo>
                    <a:pt x="42798" y="0"/>
                  </a:lnTo>
                  <a:lnTo>
                    <a:pt x="54941" y="0"/>
                  </a:lnTo>
                  <a:lnTo>
                    <a:pt x="54941" y="30456"/>
                  </a:lnTo>
                  <a:close/>
                </a:path>
                <a:path w="144145" h="182245">
                  <a:moveTo>
                    <a:pt x="96346" y="41206"/>
                  </a:moveTo>
                  <a:lnTo>
                    <a:pt x="2189" y="41206"/>
                  </a:lnTo>
                  <a:lnTo>
                    <a:pt x="2189" y="30456"/>
                  </a:lnTo>
                  <a:lnTo>
                    <a:pt x="96346" y="30456"/>
                  </a:lnTo>
                  <a:lnTo>
                    <a:pt x="96346" y="41206"/>
                  </a:lnTo>
                  <a:close/>
                </a:path>
                <a:path w="144145" h="182245">
                  <a:moveTo>
                    <a:pt x="0" y="169601"/>
                  </a:moveTo>
                  <a:lnTo>
                    <a:pt x="0" y="158653"/>
                  </a:lnTo>
                  <a:lnTo>
                    <a:pt x="15337" y="148476"/>
                  </a:lnTo>
                  <a:lnTo>
                    <a:pt x="29088" y="132327"/>
                  </a:lnTo>
                  <a:lnTo>
                    <a:pt x="36342" y="115854"/>
                  </a:lnTo>
                  <a:lnTo>
                    <a:pt x="39005" y="109749"/>
                  </a:lnTo>
                  <a:lnTo>
                    <a:pt x="42798" y="80620"/>
                  </a:lnTo>
                  <a:lnTo>
                    <a:pt x="42798" y="41206"/>
                  </a:lnTo>
                  <a:lnTo>
                    <a:pt x="54941" y="41206"/>
                  </a:lnTo>
                  <a:lnTo>
                    <a:pt x="54941" y="80620"/>
                  </a:lnTo>
                  <a:lnTo>
                    <a:pt x="58689" y="109749"/>
                  </a:lnTo>
                  <a:lnTo>
                    <a:pt x="61369" y="115854"/>
                  </a:lnTo>
                  <a:lnTo>
                    <a:pt x="48969" y="115854"/>
                  </a:lnTo>
                  <a:lnTo>
                    <a:pt x="41781" y="132650"/>
                  </a:lnTo>
                  <a:lnTo>
                    <a:pt x="41709" y="132818"/>
                  </a:lnTo>
                  <a:lnTo>
                    <a:pt x="30456" y="148102"/>
                  </a:lnTo>
                  <a:lnTo>
                    <a:pt x="16217" y="160699"/>
                  </a:lnTo>
                  <a:lnTo>
                    <a:pt x="0" y="169601"/>
                  </a:lnTo>
                  <a:close/>
                </a:path>
                <a:path w="144145" h="182245">
                  <a:moveTo>
                    <a:pt x="97739" y="169601"/>
                  </a:moveTo>
                  <a:lnTo>
                    <a:pt x="81329" y="160419"/>
                  </a:lnTo>
                  <a:lnTo>
                    <a:pt x="67233" y="147804"/>
                  </a:lnTo>
                  <a:lnTo>
                    <a:pt x="56320" y="132818"/>
                  </a:lnTo>
                  <a:lnTo>
                    <a:pt x="56197" y="132650"/>
                  </a:lnTo>
                  <a:lnTo>
                    <a:pt x="48969" y="115854"/>
                  </a:lnTo>
                  <a:lnTo>
                    <a:pt x="61369" y="115854"/>
                  </a:lnTo>
                  <a:lnTo>
                    <a:pt x="68502" y="132103"/>
                  </a:lnTo>
                  <a:lnTo>
                    <a:pt x="82131" y="148102"/>
                  </a:lnTo>
                  <a:lnTo>
                    <a:pt x="82609" y="148476"/>
                  </a:lnTo>
                  <a:lnTo>
                    <a:pt x="97739" y="158653"/>
                  </a:lnTo>
                  <a:lnTo>
                    <a:pt x="97739" y="169601"/>
                  </a:lnTo>
                  <a:close/>
                </a:path>
                <a:path w="144145" h="182245">
                  <a:moveTo>
                    <a:pt x="143524" y="181744"/>
                  </a:moveTo>
                  <a:lnTo>
                    <a:pt x="131381" y="181744"/>
                  </a:lnTo>
                  <a:lnTo>
                    <a:pt x="131381" y="5573"/>
                  </a:lnTo>
                  <a:lnTo>
                    <a:pt x="143524" y="5573"/>
                  </a:lnTo>
                  <a:lnTo>
                    <a:pt x="143524" y="181744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6849214" y="6598005"/>
              <a:ext cx="144145" cy="182245"/>
            </a:xfrm>
            <a:custGeom>
              <a:avLst/>
              <a:gdLst/>
              <a:ahLst/>
              <a:cxnLst/>
              <a:rect l="l" t="t" r="r" b="b"/>
              <a:pathLst>
                <a:path w="144145" h="182245">
                  <a:moveTo>
                    <a:pt x="2189" y="30456"/>
                  </a:moveTo>
                  <a:lnTo>
                    <a:pt x="42798" y="30456"/>
                  </a:lnTo>
                  <a:lnTo>
                    <a:pt x="42798" y="0"/>
                  </a:lnTo>
                  <a:lnTo>
                    <a:pt x="54941" y="0"/>
                  </a:lnTo>
                  <a:lnTo>
                    <a:pt x="54941" y="30456"/>
                  </a:lnTo>
                  <a:lnTo>
                    <a:pt x="96346" y="30456"/>
                  </a:lnTo>
                  <a:lnTo>
                    <a:pt x="96346" y="41206"/>
                  </a:lnTo>
                  <a:lnTo>
                    <a:pt x="54941" y="41206"/>
                  </a:lnTo>
                  <a:lnTo>
                    <a:pt x="54941" y="80620"/>
                  </a:lnTo>
                  <a:lnTo>
                    <a:pt x="58689" y="109749"/>
                  </a:lnTo>
                  <a:lnTo>
                    <a:pt x="68502" y="132103"/>
                  </a:lnTo>
                  <a:lnTo>
                    <a:pt x="82234" y="148224"/>
                  </a:lnTo>
                  <a:lnTo>
                    <a:pt x="97739" y="158653"/>
                  </a:lnTo>
                  <a:lnTo>
                    <a:pt x="97739" y="169601"/>
                  </a:lnTo>
                  <a:lnTo>
                    <a:pt x="81329" y="160419"/>
                  </a:lnTo>
                  <a:lnTo>
                    <a:pt x="67233" y="147804"/>
                  </a:lnTo>
                  <a:lnTo>
                    <a:pt x="56197" y="132650"/>
                  </a:lnTo>
                  <a:lnTo>
                    <a:pt x="48969" y="115854"/>
                  </a:lnTo>
                  <a:lnTo>
                    <a:pt x="41709" y="132818"/>
                  </a:lnTo>
                  <a:lnTo>
                    <a:pt x="30456" y="148102"/>
                  </a:lnTo>
                  <a:lnTo>
                    <a:pt x="16217" y="160699"/>
                  </a:lnTo>
                  <a:lnTo>
                    <a:pt x="0" y="169601"/>
                  </a:lnTo>
                  <a:lnTo>
                    <a:pt x="0" y="158653"/>
                  </a:lnTo>
                  <a:lnTo>
                    <a:pt x="15337" y="148476"/>
                  </a:lnTo>
                  <a:lnTo>
                    <a:pt x="29088" y="132327"/>
                  </a:lnTo>
                  <a:lnTo>
                    <a:pt x="38994" y="109832"/>
                  </a:lnTo>
                  <a:lnTo>
                    <a:pt x="42798" y="80620"/>
                  </a:lnTo>
                  <a:lnTo>
                    <a:pt x="42798" y="41206"/>
                  </a:lnTo>
                  <a:lnTo>
                    <a:pt x="2189" y="41206"/>
                  </a:lnTo>
                  <a:lnTo>
                    <a:pt x="2189" y="30456"/>
                  </a:lnTo>
                  <a:close/>
                </a:path>
                <a:path w="144145" h="182245">
                  <a:moveTo>
                    <a:pt x="131381" y="181744"/>
                  </a:moveTo>
                  <a:lnTo>
                    <a:pt x="131381" y="5573"/>
                  </a:lnTo>
                  <a:lnTo>
                    <a:pt x="143524" y="5573"/>
                  </a:lnTo>
                  <a:lnTo>
                    <a:pt x="143524" y="181744"/>
                  </a:lnTo>
                  <a:lnTo>
                    <a:pt x="131381" y="181744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7" name="object 107"/>
            <p:cNvSpPr/>
            <p:nvPr/>
          </p:nvSpPr>
          <p:spPr>
            <a:xfrm>
              <a:off x="7037717" y="6606540"/>
              <a:ext cx="157480" cy="165735"/>
            </a:xfrm>
            <a:custGeom>
              <a:avLst/>
              <a:gdLst/>
              <a:ahLst/>
              <a:cxnLst/>
              <a:rect l="l" t="t" r="r" b="b"/>
              <a:pathLst>
                <a:path w="157479" h="165734">
                  <a:moveTo>
                    <a:pt x="149504" y="99060"/>
                  </a:moveTo>
                  <a:lnTo>
                    <a:pt x="21894" y="99060"/>
                  </a:lnTo>
                  <a:lnTo>
                    <a:pt x="21894" y="60960"/>
                  </a:lnTo>
                  <a:lnTo>
                    <a:pt x="147307" y="60960"/>
                  </a:lnTo>
                  <a:lnTo>
                    <a:pt x="147307" y="49530"/>
                  </a:lnTo>
                  <a:lnTo>
                    <a:pt x="147307" y="11430"/>
                  </a:lnTo>
                  <a:lnTo>
                    <a:pt x="147307" y="0"/>
                  </a:lnTo>
                  <a:lnTo>
                    <a:pt x="9753" y="0"/>
                  </a:lnTo>
                  <a:lnTo>
                    <a:pt x="9753" y="11430"/>
                  </a:lnTo>
                  <a:lnTo>
                    <a:pt x="135166" y="11430"/>
                  </a:lnTo>
                  <a:lnTo>
                    <a:pt x="135166" y="49530"/>
                  </a:lnTo>
                  <a:lnTo>
                    <a:pt x="9753" y="49530"/>
                  </a:lnTo>
                  <a:lnTo>
                    <a:pt x="9753" y="60960"/>
                  </a:lnTo>
                  <a:lnTo>
                    <a:pt x="9753" y="99060"/>
                  </a:lnTo>
                  <a:lnTo>
                    <a:pt x="9753" y="109220"/>
                  </a:lnTo>
                  <a:lnTo>
                    <a:pt x="149504" y="109220"/>
                  </a:lnTo>
                  <a:lnTo>
                    <a:pt x="149504" y="99060"/>
                  </a:lnTo>
                  <a:close/>
                </a:path>
                <a:path w="157479" h="165734">
                  <a:moveTo>
                    <a:pt x="157060" y="155105"/>
                  </a:moveTo>
                  <a:lnTo>
                    <a:pt x="118846" y="155105"/>
                  </a:lnTo>
                  <a:lnTo>
                    <a:pt x="118846" y="109512"/>
                  </a:lnTo>
                  <a:lnTo>
                    <a:pt x="106705" y="109512"/>
                  </a:lnTo>
                  <a:lnTo>
                    <a:pt x="106705" y="155105"/>
                  </a:lnTo>
                  <a:lnTo>
                    <a:pt x="51358" y="155105"/>
                  </a:lnTo>
                  <a:lnTo>
                    <a:pt x="51358" y="109512"/>
                  </a:lnTo>
                  <a:lnTo>
                    <a:pt x="39217" y="109512"/>
                  </a:lnTo>
                  <a:lnTo>
                    <a:pt x="39217" y="155105"/>
                  </a:lnTo>
                  <a:lnTo>
                    <a:pt x="0" y="155105"/>
                  </a:lnTo>
                  <a:lnTo>
                    <a:pt x="0" y="165252"/>
                  </a:lnTo>
                  <a:lnTo>
                    <a:pt x="157060" y="165252"/>
                  </a:lnTo>
                  <a:lnTo>
                    <a:pt x="157060" y="155105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8" name="object 108"/>
            <p:cNvSpPr/>
            <p:nvPr/>
          </p:nvSpPr>
          <p:spPr>
            <a:xfrm>
              <a:off x="7037727" y="6606963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79" h="165100">
                  <a:moveTo>
                    <a:pt x="21896" y="59917"/>
                  </a:moveTo>
                  <a:lnTo>
                    <a:pt x="21896" y="98536"/>
                  </a:lnTo>
                  <a:lnTo>
                    <a:pt x="149496" y="98536"/>
                  </a:lnTo>
                  <a:lnTo>
                    <a:pt x="149496" y="109086"/>
                  </a:lnTo>
                  <a:lnTo>
                    <a:pt x="118840" y="109086"/>
                  </a:lnTo>
                  <a:lnTo>
                    <a:pt x="118840" y="154671"/>
                  </a:lnTo>
                  <a:lnTo>
                    <a:pt x="157060" y="154671"/>
                  </a:lnTo>
                  <a:lnTo>
                    <a:pt x="157060" y="164824"/>
                  </a:lnTo>
                  <a:lnTo>
                    <a:pt x="0" y="164824"/>
                  </a:lnTo>
                  <a:lnTo>
                    <a:pt x="0" y="154671"/>
                  </a:lnTo>
                  <a:lnTo>
                    <a:pt x="39215" y="154671"/>
                  </a:lnTo>
                  <a:lnTo>
                    <a:pt x="39215" y="109086"/>
                  </a:lnTo>
                  <a:lnTo>
                    <a:pt x="9754" y="109086"/>
                  </a:lnTo>
                  <a:lnTo>
                    <a:pt x="9754" y="49367"/>
                  </a:lnTo>
                  <a:lnTo>
                    <a:pt x="135163" y="49367"/>
                  </a:lnTo>
                  <a:lnTo>
                    <a:pt x="135163" y="10749"/>
                  </a:lnTo>
                  <a:lnTo>
                    <a:pt x="9754" y="10749"/>
                  </a:lnTo>
                  <a:lnTo>
                    <a:pt x="9754" y="0"/>
                  </a:lnTo>
                  <a:lnTo>
                    <a:pt x="147306" y="0"/>
                  </a:lnTo>
                  <a:lnTo>
                    <a:pt x="147306" y="59917"/>
                  </a:lnTo>
                  <a:lnTo>
                    <a:pt x="21896" y="59917"/>
                  </a:lnTo>
                  <a:close/>
                </a:path>
                <a:path w="157479" h="165100">
                  <a:moveTo>
                    <a:pt x="106697" y="109086"/>
                  </a:moveTo>
                  <a:lnTo>
                    <a:pt x="51358" y="109086"/>
                  </a:lnTo>
                  <a:lnTo>
                    <a:pt x="51358" y="154671"/>
                  </a:lnTo>
                  <a:lnTo>
                    <a:pt x="106697" y="154671"/>
                  </a:lnTo>
                  <a:lnTo>
                    <a:pt x="106697" y="10908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9" name="object 109"/>
            <p:cNvSpPr/>
            <p:nvPr/>
          </p:nvSpPr>
          <p:spPr>
            <a:xfrm>
              <a:off x="7290338" y="6603579"/>
              <a:ext cx="147320" cy="179070"/>
            </a:xfrm>
            <a:custGeom>
              <a:avLst/>
              <a:gdLst/>
              <a:ahLst/>
              <a:cxnLst/>
              <a:rect l="l" t="t" r="r" b="b"/>
              <a:pathLst>
                <a:path w="147320" h="179070">
                  <a:moveTo>
                    <a:pt x="83208" y="84203"/>
                  </a:moveTo>
                  <a:lnTo>
                    <a:pt x="0" y="84203"/>
                  </a:lnTo>
                  <a:lnTo>
                    <a:pt x="0" y="2388"/>
                  </a:lnTo>
                  <a:lnTo>
                    <a:pt x="83208" y="2388"/>
                  </a:lnTo>
                  <a:lnTo>
                    <a:pt x="83208" y="12939"/>
                  </a:lnTo>
                  <a:lnTo>
                    <a:pt x="12142" y="12939"/>
                  </a:lnTo>
                  <a:lnTo>
                    <a:pt x="12142" y="73653"/>
                  </a:lnTo>
                  <a:lnTo>
                    <a:pt x="83208" y="73653"/>
                  </a:lnTo>
                  <a:lnTo>
                    <a:pt x="83208" y="84203"/>
                  </a:lnTo>
                  <a:close/>
                </a:path>
                <a:path w="147320" h="179070">
                  <a:moveTo>
                    <a:pt x="83208" y="73653"/>
                  </a:moveTo>
                  <a:lnTo>
                    <a:pt x="71264" y="73653"/>
                  </a:lnTo>
                  <a:lnTo>
                    <a:pt x="71264" y="12939"/>
                  </a:lnTo>
                  <a:lnTo>
                    <a:pt x="83208" y="12939"/>
                  </a:lnTo>
                  <a:lnTo>
                    <a:pt x="83208" y="73653"/>
                  </a:lnTo>
                  <a:close/>
                </a:path>
                <a:path w="147320" h="179070">
                  <a:moveTo>
                    <a:pt x="141931" y="98536"/>
                  </a:moveTo>
                  <a:lnTo>
                    <a:pt x="129789" y="98536"/>
                  </a:lnTo>
                  <a:lnTo>
                    <a:pt x="129789" y="0"/>
                  </a:lnTo>
                  <a:lnTo>
                    <a:pt x="141931" y="0"/>
                  </a:lnTo>
                  <a:lnTo>
                    <a:pt x="141931" y="98536"/>
                  </a:lnTo>
                  <a:close/>
                </a:path>
                <a:path w="147320" h="179070">
                  <a:moveTo>
                    <a:pt x="82213" y="121030"/>
                  </a:moveTo>
                  <a:lnTo>
                    <a:pt x="70070" y="121030"/>
                  </a:lnTo>
                  <a:lnTo>
                    <a:pt x="70070" y="99929"/>
                  </a:lnTo>
                  <a:lnTo>
                    <a:pt x="82213" y="99929"/>
                  </a:lnTo>
                  <a:lnTo>
                    <a:pt x="82213" y="121030"/>
                  </a:lnTo>
                  <a:close/>
                </a:path>
                <a:path w="147320" h="179070">
                  <a:moveTo>
                    <a:pt x="141931" y="131381"/>
                  </a:moveTo>
                  <a:lnTo>
                    <a:pt x="11147" y="131381"/>
                  </a:lnTo>
                  <a:lnTo>
                    <a:pt x="11147" y="121030"/>
                  </a:lnTo>
                  <a:lnTo>
                    <a:pt x="141931" y="121030"/>
                  </a:lnTo>
                  <a:lnTo>
                    <a:pt x="141931" y="131381"/>
                  </a:lnTo>
                  <a:close/>
                </a:path>
                <a:path w="147320" h="179070">
                  <a:moveTo>
                    <a:pt x="5772" y="178559"/>
                  </a:moveTo>
                  <a:lnTo>
                    <a:pt x="5772" y="168208"/>
                  </a:lnTo>
                  <a:lnTo>
                    <a:pt x="30320" y="165670"/>
                  </a:lnTo>
                  <a:lnTo>
                    <a:pt x="29764" y="165670"/>
                  </a:lnTo>
                  <a:lnTo>
                    <a:pt x="50192" y="158951"/>
                  </a:lnTo>
                  <a:lnTo>
                    <a:pt x="64597" y="148500"/>
                  </a:lnTo>
                  <a:lnTo>
                    <a:pt x="70070" y="134765"/>
                  </a:lnTo>
                  <a:lnTo>
                    <a:pt x="70070" y="131381"/>
                  </a:lnTo>
                  <a:lnTo>
                    <a:pt x="82213" y="131381"/>
                  </a:lnTo>
                  <a:lnTo>
                    <a:pt x="82213" y="134765"/>
                  </a:lnTo>
                  <a:lnTo>
                    <a:pt x="87737" y="148500"/>
                  </a:lnTo>
                  <a:lnTo>
                    <a:pt x="92474" y="151885"/>
                  </a:lnTo>
                  <a:lnTo>
                    <a:pt x="76241" y="151885"/>
                  </a:lnTo>
                  <a:lnTo>
                    <a:pt x="65790" y="162603"/>
                  </a:lnTo>
                  <a:lnTo>
                    <a:pt x="49815" y="170895"/>
                  </a:lnTo>
                  <a:lnTo>
                    <a:pt x="29436" y="176351"/>
                  </a:lnTo>
                  <a:lnTo>
                    <a:pt x="5772" y="178559"/>
                  </a:lnTo>
                  <a:close/>
                </a:path>
                <a:path w="147320" h="179070">
                  <a:moveTo>
                    <a:pt x="147306" y="178559"/>
                  </a:moveTo>
                  <a:lnTo>
                    <a:pt x="123325" y="176351"/>
                  </a:lnTo>
                  <a:lnTo>
                    <a:pt x="102816" y="170895"/>
                  </a:lnTo>
                  <a:lnTo>
                    <a:pt x="86785" y="162603"/>
                  </a:lnTo>
                  <a:lnTo>
                    <a:pt x="76241" y="151885"/>
                  </a:lnTo>
                  <a:lnTo>
                    <a:pt x="92474" y="151885"/>
                  </a:lnTo>
                  <a:lnTo>
                    <a:pt x="102368" y="158951"/>
                  </a:lnTo>
                  <a:lnTo>
                    <a:pt x="123195" y="165670"/>
                  </a:lnTo>
                  <a:lnTo>
                    <a:pt x="147306" y="168208"/>
                  </a:lnTo>
                  <a:lnTo>
                    <a:pt x="147306" y="17855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0" name="object 110"/>
            <p:cNvSpPr/>
            <p:nvPr/>
          </p:nvSpPr>
          <p:spPr>
            <a:xfrm>
              <a:off x="7290338" y="6603579"/>
              <a:ext cx="147320" cy="179070"/>
            </a:xfrm>
            <a:custGeom>
              <a:avLst/>
              <a:gdLst/>
              <a:ahLst/>
              <a:cxnLst/>
              <a:rect l="l" t="t" r="r" b="b"/>
              <a:pathLst>
                <a:path w="147320" h="179070">
                  <a:moveTo>
                    <a:pt x="0" y="84203"/>
                  </a:moveTo>
                  <a:lnTo>
                    <a:pt x="0" y="2388"/>
                  </a:lnTo>
                  <a:lnTo>
                    <a:pt x="83208" y="2388"/>
                  </a:lnTo>
                  <a:lnTo>
                    <a:pt x="83208" y="84203"/>
                  </a:lnTo>
                  <a:lnTo>
                    <a:pt x="0" y="84203"/>
                  </a:lnTo>
                  <a:close/>
                </a:path>
                <a:path w="147320" h="179070">
                  <a:moveTo>
                    <a:pt x="71264" y="12939"/>
                  </a:moveTo>
                  <a:lnTo>
                    <a:pt x="12142" y="12939"/>
                  </a:lnTo>
                  <a:lnTo>
                    <a:pt x="12142" y="73653"/>
                  </a:lnTo>
                  <a:lnTo>
                    <a:pt x="71264" y="73653"/>
                  </a:lnTo>
                  <a:lnTo>
                    <a:pt x="71264" y="12939"/>
                  </a:lnTo>
                  <a:close/>
                </a:path>
                <a:path w="147320" h="179070">
                  <a:moveTo>
                    <a:pt x="141931" y="98536"/>
                  </a:moveTo>
                  <a:lnTo>
                    <a:pt x="129789" y="98536"/>
                  </a:lnTo>
                  <a:lnTo>
                    <a:pt x="129789" y="0"/>
                  </a:lnTo>
                  <a:lnTo>
                    <a:pt x="141931" y="0"/>
                  </a:lnTo>
                  <a:lnTo>
                    <a:pt x="141931" y="98536"/>
                  </a:lnTo>
                  <a:close/>
                </a:path>
                <a:path w="147320" h="179070">
                  <a:moveTo>
                    <a:pt x="76241" y="151885"/>
                  </a:moveTo>
                  <a:lnTo>
                    <a:pt x="65790" y="162603"/>
                  </a:lnTo>
                  <a:lnTo>
                    <a:pt x="49815" y="170895"/>
                  </a:lnTo>
                  <a:lnTo>
                    <a:pt x="29436" y="176351"/>
                  </a:lnTo>
                  <a:lnTo>
                    <a:pt x="5772" y="178559"/>
                  </a:lnTo>
                  <a:lnTo>
                    <a:pt x="5772" y="168208"/>
                  </a:lnTo>
                  <a:lnTo>
                    <a:pt x="29507" y="165754"/>
                  </a:lnTo>
                  <a:lnTo>
                    <a:pt x="50089" y="159026"/>
                  </a:lnTo>
                  <a:lnTo>
                    <a:pt x="64586" y="148528"/>
                  </a:lnTo>
                  <a:lnTo>
                    <a:pt x="70070" y="134765"/>
                  </a:lnTo>
                  <a:lnTo>
                    <a:pt x="70070" y="131381"/>
                  </a:lnTo>
                  <a:lnTo>
                    <a:pt x="11147" y="131381"/>
                  </a:lnTo>
                  <a:lnTo>
                    <a:pt x="11147" y="121030"/>
                  </a:lnTo>
                  <a:lnTo>
                    <a:pt x="70070" y="121030"/>
                  </a:lnTo>
                  <a:lnTo>
                    <a:pt x="70070" y="99929"/>
                  </a:lnTo>
                  <a:lnTo>
                    <a:pt x="82213" y="99929"/>
                  </a:lnTo>
                  <a:lnTo>
                    <a:pt x="82213" y="121030"/>
                  </a:lnTo>
                  <a:lnTo>
                    <a:pt x="141931" y="121030"/>
                  </a:lnTo>
                  <a:lnTo>
                    <a:pt x="141931" y="131381"/>
                  </a:lnTo>
                  <a:lnTo>
                    <a:pt x="82213" y="131381"/>
                  </a:lnTo>
                  <a:lnTo>
                    <a:pt x="82213" y="134765"/>
                  </a:lnTo>
                  <a:lnTo>
                    <a:pt x="87737" y="148500"/>
                  </a:lnTo>
                  <a:lnTo>
                    <a:pt x="102368" y="158951"/>
                  </a:lnTo>
                  <a:lnTo>
                    <a:pt x="123195" y="165670"/>
                  </a:lnTo>
                  <a:lnTo>
                    <a:pt x="147306" y="168208"/>
                  </a:lnTo>
                  <a:lnTo>
                    <a:pt x="147306" y="178559"/>
                  </a:lnTo>
                  <a:lnTo>
                    <a:pt x="123325" y="176351"/>
                  </a:lnTo>
                  <a:lnTo>
                    <a:pt x="102816" y="170895"/>
                  </a:lnTo>
                  <a:lnTo>
                    <a:pt x="86785" y="162603"/>
                  </a:lnTo>
                  <a:lnTo>
                    <a:pt x="76241" y="151885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/>
            <p:cNvSpPr/>
            <p:nvPr/>
          </p:nvSpPr>
          <p:spPr>
            <a:xfrm>
              <a:off x="7533756" y="6605968"/>
              <a:ext cx="157480" cy="177165"/>
            </a:xfrm>
            <a:custGeom>
              <a:avLst/>
              <a:gdLst/>
              <a:ahLst/>
              <a:cxnLst/>
              <a:rect l="l" t="t" r="r" b="b"/>
              <a:pathLst>
                <a:path w="157479" h="177165">
                  <a:moveTo>
                    <a:pt x="147306" y="10550"/>
                  </a:moveTo>
                  <a:lnTo>
                    <a:pt x="9754" y="10550"/>
                  </a:lnTo>
                  <a:lnTo>
                    <a:pt x="9754" y="0"/>
                  </a:lnTo>
                  <a:lnTo>
                    <a:pt x="147306" y="0"/>
                  </a:lnTo>
                  <a:lnTo>
                    <a:pt x="147306" y="10550"/>
                  </a:lnTo>
                  <a:close/>
                </a:path>
                <a:path w="157479" h="177165">
                  <a:moveTo>
                    <a:pt x="7763" y="87388"/>
                  </a:moveTo>
                  <a:lnTo>
                    <a:pt x="7763" y="76440"/>
                  </a:lnTo>
                  <a:lnTo>
                    <a:pt x="31144" y="69578"/>
                  </a:lnTo>
                  <a:lnTo>
                    <a:pt x="31002" y="69578"/>
                  </a:lnTo>
                  <a:lnTo>
                    <a:pt x="49465" y="58835"/>
                  </a:lnTo>
                  <a:lnTo>
                    <a:pt x="51647" y="57529"/>
                  </a:lnTo>
                  <a:lnTo>
                    <a:pt x="66528" y="40552"/>
                  </a:lnTo>
                  <a:lnTo>
                    <a:pt x="72259" y="18910"/>
                  </a:lnTo>
                  <a:lnTo>
                    <a:pt x="72259" y="10550"/>
                  </a:lnTo>
                  <a:lnTo>
                    <a:pt x="84402" y="10550"/>
                  </a:lnTo>
                  <a:lnTo>
                    <a:pt x="84402" y="18910"/>
                  </a:lnTo>
                  <a:lnTo>
                    <a:pt x="90029" y="40552"/>
                  </a:lnTo>
                  <a:lnTo>
                    <a:pt x="92326" y="43196"/>
                  </a:lnTo>
                  <a:lnTo>
                    <a:pt x="78430" y="43196"/>
                  </a:lnTo>
                  <a:lnTo>
                    <a:pt x="67093" y="58835"/>
                  </a:lnTo>
                  <a:lnTo>
                    <a:pt x="50711" y="71712"/>
                  </a:lnTo>
                  <a:lnTo>
                    <a:pt x="30562" y="81323"/>
                  </a:lnTo>
                  <a:lnTo>
                    <a:pt x="7763" y="87388"/>
                  </a:lnTo>
                  <a:close/>
                </a:path>
                <a:path w="157479" h="177165">
                  <a:moveTo>
                    <a:pt x="148899" y="87388"/>
                  </a:moveTo>
                  <a:lnTo>
                    <a:pt x="125627" y="81155"/>
                  </a:lnTo>
                  <a:lnTo>
                    <a:pt x="105602" y="71563"/>
                  </a:lnTo>
                  <a:lnTo>
                    <a:pt x="89609" y="58835"/>
                  </a:lnTo>
                  <a:lnTo>
                    <a:pt x="78430" y="43196"/>
                  </a:lnTo>
                  <a:lnTo>
                    <a:pt x="92326" y="43196"/>
                  </a:lnTo>
                  <a:lnTo>
                    <a:pt x="104781" y="57529"/>
                  </a:lnTo>
                  <a:lnTo>
                    <a:pt x="125468" y="69578"/>
                  </a:lnTo>
                  <a:lnTo>
                    <a:pt x="148899" y="76440"/>
                  </a:lnTo>
                  <a:lnTo>
                    <a:pt x="148899" y="87388"/>
                  </a:lnTo>
                  <a:close/>
                </a:path>
                <a:path w="157479" h="177165">
                  <a:moveTo>
                    <a:pt x="157060" y="126803"/>
                  </a:moveTo>
                  <a:lnTo>
                    <a:pt x="0" y="126803"/>
                  </a:lnTo>
                  <a:lnTo>
                    <a:pt x="0" y="116053"/>
                  </a:lnTo>
                  <a:lnTo>
                    <a:pt x="157060" y="116053"/>
                  </a:lnTo>
                  <a:lnTo>
                    <a:pt x="157060" y="126803"/>
                  </a:lnTo>
                  <a:close/>
                </a:path>
                <a:path w="157479" h="177165">
                  <a:moveTo>
                    <a:pt x="84402" y="177166"/>
                  </a:moveTo>
                  <a:lnTo>
                    <a:pt x="72259" y="177166"/>
                  </a:lnTo>
                  <a:lnTo>
                    <a:pt x="72259" y="126803"/>
                  </a:lnTo>
                  <a:lnTo>
                    <a:pt x="84402" y="126803"/>
                  </a:lnTo>
                  <a:lnTo>
                    <a:pt x="84402" y="17716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/>
            <p:cNvSpPr/>
            <p:nvPr/>
          </p:nvSpPr>
          <p:spPr>
            <a:xfrm>
              <a:off x="7533756" y="6605968"/>
              <a:ext cx="157480" cy="177165"/>
            </a:xfrm>
            <a:custGeom>
              <a:avLst/>
              <a:gdLst/>
              <a:ahLst/>
              <a:cxnLst/>
              <a:rect l="l" t="t" r="r" b="b"/>
              <a:pathLst>
                <a:path w="157479" h="177165">
                  <a:moveTo>
                    <a:pt x="9754" y="10550"/>
                  </a:moveTo>
                  <a:lnTo>
                    <a:pt x="9754" y="0"/>
                  </a:lnTo>
                  <a:lnTo>
                    <a:pt x="147306" y="0"/>
                  </a:lnTo>
                  <a:lnTo>
                    <a:pt x="147306" y="10550"/>
                  </a:lnTo>
                  <a:lnTo>
                    <a:pt x="84402" y="10550"/>
                  </a:lnTo>
                  <a:lnTo>
                    <a:pt x="84402" y="18910"/>
                  </a:lnTo>
                  <a:lnTo>
                    <a:pt x="90029" y="40552"/>
                  </a:lnTo>
                  <a:lnTo>
                    <a:pt x="104781" y="57529"/>
                  </a:lnTo>
                  <a:lnTo>
                    <a:pt x="125468" y="69578"/>
                  </a:lnTo>
                  <a:lnTo>
                    <a:pt x="148899" y="76440"/>
                  </a:lnTo>
                  <a:lnTo>
                    <a:pt x="148899" y="87388"/>
                  </a:lnTo>
                  <a:lnTo>
                    <a:pt x="125627" y="81155"/>
                  </a:lnTo>
                  <a:lnTo>
                    <a:pt x="105602" y="71563"/>
                  </a:lnTo>
                  <a:lnTo>
                    <a:pt x="89609" y="58835"/>
                  </a:lnTo>
                  <a:lnTo>
                    <a:pt x="78430" y="43196"/>
                  </a:lnTo>
                  <a:lnTo>
                    <a:pt x="67053" y="58891"/>
                  </a:lnTo>
                  <a:lnTo>
                    <a:pt x="50711" y="71712"/>
                  </a:lnTo>
                  <a:lnTo>
                    <a:pt x="30562" y="81323"/>
                  </a:lnTo>
                  <a:lnTo>
                    <a:pt x="7763" y="87388"/>
                  </a:lnTo>
                  <a:lnTo>
                    <a:pt x="7763" y="76440"/>
                  </a:lnTo>
                  <a:lnTo>
                    <a:pt x="30857" y="69662"/>
                  </a:lnTo>
                  <a:lnTo>
                    <a:pt x="51582" y="57603"/>
                  </a:lnTo>
                  <a:lnTo>
                    <a:pt x="66521" y="40580"/>
                  </a:lnTo>
                  <a:lnTo>
                    <a:pt x="72259" y="18910"/>
                  </a:lnTo>
                  <a:lnTo>
                    <a:pt x="72259" y="10550"/>
                  </a:lnTo>
                  <a:lnTo>
                    <a:pt x="9754" y="10550"/>
                  </a:lnTo>
                  <a:close/>
                </a:path>
                <a:path w="157479" h="177165">
                  <a:moveTo>
                    <a:pt x="0" y="126803"/>
                  </a:moveTo>
                  <a:lnTo>
                    <a:pt x="0" y="116053"/>
                  </a:lnTo>
                  <a:lnTo>
                    <a:pt x="157060" y="116053"/>
                  </a:lnTo>
                  <a:lnTo>
                    <a:pt x="157060" y="126803"/>
                  </a:lnTo>
                  <a:lnTo>
                    <a:pt x="84402" y="126803"/>
                  </a:lnTo>
                  <a:lnTo>
                    <a:pt x="84402" y="177166"/>
                  </a:lnTo>
                  <a:lnTo>
                    <a:pt x="72259" y="177166"/>
                  </a:lnTo>
                  <a:lnTo>
                    <a:pt x="72259" y="126803"/>
                  </a:lnTo>
                  <a:lnTo>
                    <a:pt x="0" y="126803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3" name="object 113"/>
            <p:cNvSpPr/>
            <p:nvPr/>
          </p:nvSpPr>
          <p:spPr>
            <a:xfrm>
              <a:off x="7730430" y="6603579"/>
              <a:ext cx="140970" cy="176530"/>
            </a:xfrm>
            <a:custGeom>
              <a:avLst/>
              <a:gdLst/>
              <a:ahLst/>
              <a:cxnLst/>
              <a:rect l="l" t="t" r="r" b="b"/>
              <a:pathLst>
                <a:path w="140970" h="176529">
                  <a:moveTo>
                    <a:pt x="140538" y="176369"/>
                  </a:moveTo>
                  <a:lnTo>
                    <a:pt x="128395" y="176369"/>
                  </a:lnTo>
                  <a:lnTo>
                    <a:pt x="128395" y="84203"/>
                  </a:lnTo>
                  <a:lnTo>
                    <a:pt x="78032" y="84203"/>
                  </a:lnTo>
                  <a:lnTo>
                    <a:pt x="67519" y="112899"/>
                  </a:lnTo>
                  <a:lnTo>
                    <a:pt x="51109" y="136109"/>
                  </a:lnTo>
                  <a:lnTo>
                    <a:pt x="28652" y="153570"/>
                  </a:lnTo>
                  <a:lnTo>
                    <a:pt x="0" y="165023"/>
                  </a:lnTo>
                  <a:lnTo>
                    <a:pt x="0" y="154074"/>
                  </a:lnTo>
                  <a:lnTo>
                    <a:pt x="30777" y="138805"/>
                  </a:lnTo>
                  <a:lnTo>
                    <a:pt x="52876" y="114486"/>
                  </a:lnTo>
                  <a:lnTo>
                    <a:pt x="66203" y="81544"/>
                  </a:lnTo>
                  <a:lnTo>
                    <a:pt x="70667" y="40409"/>
                  </a:lnTo>
                  <a:lnTo>
                    <a:pt x="70667" y="14332"/>
                  </a:lnTo>
                  <a:lnTo>
                    <a:pt x="1194" y="14332"/>
                  </a:lnTo>
                  <a:lnTo>
                    <a:pt x="1194" y="3384"/>
                  </a:lnTo>
                  <a:lnTo>
                    <a:pt x="82810" y="3384"/>
                  </a:lnTo>
                  <a:lnTo>
                    <a:pt x="82810" y="39215"/>
                  </a:lnTo>
                  <a:lnTo>
                    <a:pt x="82657" y="48204"/>
                  </a:lnTo>
                  <a:lnTo>
                    <a:pt x="82188" y="56932"/>
                  </a:lnTo>
                  <a:lnTo>
                    <a:pt x="81382" y="65361"/>
                  </a:lnTo>
                  <a:lnTo>
                    <a:pt x="80222" y="73454"/>
                  </a:lnTo>
                  <a:lnTo>
                    <a:pt x="128395" y="73454"/>
                  </a:lnTo>
                  <a:lnTo>
                    <a:pt x="128395" y="0"/>
                  </a:lnTo>
                  <a:lnTo>
                    <a:pt x="140538" y="0"/>
                  </a:lnTo>
                  <a:lnTo>
                    <a:pt x="140538" y="17636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4" name="object 114"/>
            <p:cNvSpPr/>
            <p:nvPr/>
          </p:nvSpPr>
          <p:spPr>
            <a:xfrm>
              <a:off x="7730430" y="6603579"/>
              <a:ext cx="140970" cy="176530"/>
            </a:xfrm>
            <a:custGeom>
              <a:avLst/>
              <a:gdLst/>
              <a:ahLst/>
              <a:cxnLst/>
              <a:rect l="l" t="t" r="r" b="b"/>
              <a:pathLst>
                <a:path w="140970" h="176529">
                  <a:moveTo>
                    <a:pt x="70667" y="40409"/>
                  </a:moveTo>
                  <a:lnTo>
                    <a:pt x="70667" y="14332"/>
                  </a:lnTo>
                  <a:lnTo>
                    <a:pt x="1194" y="14332"/>
                  </a:lnTo>
                  <a:lnTo>
                    <a:pt x="1194" y="3384"/>
                  </a:lnTo>
                  <a:lnTo>
                    <a:pt x="82810" y="3384"/>
                  </a:lnTo>
                  <a:lnTo>
                    <a:pt x="82810" y="39215"/>
                  </a:lnTo>
                  <a:lnTo>
                    <a:pt x="82657" y="48204"/>
                  </a:lnTo>
                  <a:lnTo>
                    <a:pt x="82188" y="56932"/>
                  </a:lnTo>
                  <a:lnTo>
                    <a:pt x="81382" y="65361"/>
                  </a:lnTo>
                  <a:lnTo>
                    <a:pt x="80222" y="73454"/>
                  </a:lnTo>
                  <a:lnTo>
                    <a:pt x="128395" y="73454"/>
                  </a:lnTo>
                  <a:lnTo>
                    <a:pt x="128395" y="0"/>
                  </a:lnTo>
                  <a:lnTo>
                    <a:pt x="140538" y="0"/>
                  </a:lnTo>
                  <a:lnTo>
                    <a:pt x="140538" y="176369"/>
                  </a:lnTo>
                  <a:lnTo>
                    <a:pt x="128395" y="176369"/>
                  </a:lnTo>
                  <a:lnTo>
                    <a:pt x="128395" y="84203"/>
                  </a:lnTo>
                  <a:lnTo>
                    <a:pt x="78032" y="84203"/>
                  </a:lnTo>
                  <a:lnTo>
                    <a:pt x="67519" y="112899"/>
                  </a:lnTo>
                  <a:lnTo>
                    <a:pt x="51109" y="136109"/>
                  </a:lnTo>
                  <a:lnTo>
                    <a:pt x="28652" y="153570"/>
                  </a:lnTo>
                  <a:lnTo>
                    <a:pt x="0" y="165023"/>
                  </a:lnTo>
                  <a:lnTo>
                    <a:pt x="0" y="154074"/>
                  </a:lnTo>
                  <a:lnTo>
                    <a:pt x="30777" y="138805"/>
                  </a:lnTo>
                  <a:lnTo>
                    <a:pt x="52876" y="114486"/>
                  </a:lnTo>
                  <a:lnTo>
                    <a:pt x="66203" y="81544"/>
                  </a:lnTo>
                  <a:lnTo>
                    <a:pt x="70667" y="40409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5" name="object 115"/>
            <p:cNvSpPr/>
            <p:nvPr/>
          </p:nvSpPr>
          <p:spPr>
            <a:xfrm>
              <a:off x="7918545" y="6603579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5" h="176529">
                  <a:moveTo>
                    <a:pt x="96346" y="14133"/>
                  </a:moveTo>
                  <a:lnTo>
                    <a:pt x="2189" y="14133"/>
                  </a:lnTo>
                  <a:lnTo>
                    <a:pt x="2189" y="3384"/>
                  </a:lnTo>
                  <a:lnTo>
                    <a:pt x="96346" y="3384"/>
                  </a:lnTo>
                  <a:lnTo>
                    <a:pt x="96346" y="14133"/>
                  </a:lnTo>
                  <a:close/>
                </a:path>
                <a:path w="144145" h="176529">
                  <a:moveTo>
                    <a:pt x="0" y="164226"/>
                  </a:moveTo>
                  <a:lnTo>
                    <a:pt x="0" y="153278"/>
                  </a:lnTo>
                  <a:lnTo>
                    <a:pt x="15337" y="143101"/>
                  </a:lnTo>
                  <a:lnTo>
                    <a:pt x="29088" y="126952"/>
                  </a:lnTo>
                  <a:lnTo>
                    <a:pt x="36342" y="110479"/>
                  </a:lnTo>
                  <a:lnTo>
                    <a:pt x="39005" y="104374"/>
                  </a:lnTo>
                  <a:lnTo>
                    <a:pt x="42798" y="75245"/>
                  </a:lnTo>
                  <a:lnTo>
                    <a:pt x="42798" y="14133"/>
                  </a:lnTo>
                  <a:lnTo>
                    <a:pt x="54941" y="14133"/>
                  </a:lnTo>
                  <a:lnTo>
                    <a:pt x="54941" y="75245"/>
                  </a:lnTo>
                  <a:lnTo>
                    <a:pt x="58689" y="104374"/>
                  </a:lnTo>
                  <a:lnTo>
                    <a:pt x="61369" y="110479"/>
                  </a:lnTo>
                  <a:lnTo>
                    <a:pt x="48969" y="110479"/>
                  </a:lnTo>
                  <a:lnTo>
                    <a:pt x="41781" y="127275"/>
                  </a:lnTo>
                  <a:lnTo>
                    <a:pt x="41709" y="127443"/>
                  </a:lnTo>
                  <a:lnTo>
                    <a:pt x="30456" y="142728"/>
                  </a:lnTo>
                  <a:lnTo>
                    <a:pt x="16217" y="155325"/>
                  </a:lnTo>
                  <a:lnTo>
                    <a:pt x="0" y="164226"/>
                  </a:lnTo>
                  <a:close/>
                </a:path>
                <a:path w="144145" h="176529">
                  <a:moveTo>
                    <a:pt x="97739" y="164226"/>
                  </a:moveTo>
                  <a:lnTo>
                    <a:pt x="56320" y="127443"/>
                  </a:lnTo>
                  <a:lnTo>
                    <a:pt x="48969" y="110479"/>
                  </a:lnTo>
                  <a:lnTo>
                    <a:pt x="61369" y="110479"/>
                  </a:lnTo>
                  <a:lnTo>
                    <a:pt x="68502" y="126728"/>
                  </a:lnTo>
                  <a:lnTo>
                    <a:pt x="82131" y="142728"/>
                  </a:lnTo>
                  <a:lnTo>
                    <a:pt x="82609" y="143101"/>
                  </a:lnTo>
                  <a:lnTo>
                    <a:pt x="97739" y="153278"/>
                  </a:lnTo>
                  <a:lnTo>
                    <a:pt x="97739" y="164226"/>
                  </a:lnTo>
                  <a:close/>
                </a:path>
                <a:path w="144145" h="176529">
                  <a:moveTo>
                    <a:pt x="143524" y="176170"/>
                  </a:moveTo>
                  <a:lnTo>
                    <a:pt x="131381" y="176170"/>
                  </a:lnTo>
                  <a:lnTo>
                    <a:pt x="131381" y="0"/>
                  </a:lnTo>
                  <a:lnTo>
                    <a:pt x="143524" y="0"/>
                  </a:lnTo>
                  <a:lnTo>
                    <a:pt x="143524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/>
            <p:cNvSpPr/>
            <p:nvPr/>
          </p:nvSpPr>
          <p:spPr>
            <a:xfrm>
              <a:off x="7918544" y="6603579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5" h="176529">
                  <a:moveTo>
                    <a:pt x="2189" y="3384"/>
                  </a:moveTo>
                  <a:lnTo>
                    <a:pt x="96346" y="3384"/>
                  </a:lnTo>
                  <a:lnTo>
                    <a:pt x="96346" y="14133"/>
                  </a:lnTo>
                  <a:lnTo>
                    <a:pt x="54941" y="14133"/>
                  </a:lnTo>
                  <a:lnTo>
                    <a:pt x="54941" y="75245"/>
                  </a:lnTo>
                  <a:lnTo>
                    <a:pt x="58689" y="104374"/>
                  </a:lnTo>
                  <a:lnTo>
                    <a:pt x="68502" y="126728"/>
                  </a:lnTo>
                  <a:lnTo>
                    <a:pt x="82234" y="142849"/>
                  </a:lnTo>
                  <a:lnTo>
                    <a:pt x="97739" y="153278"/>
                  </a:lnTo>
                  <a:lnTo>
                    <a:pt x="97739" y="164226"/>
                  </a:lnTo>
                  <a:lnTo>
                    <a:pt x="81329" y="155045"/>
                  </a:lnTo>
                  <a:lnTo>
                    <a:pt x="67233" y="142429"/>
                  </a:lnTo>
                  <a:lnTo>
                    <a:pt x="56197" y="127275"/>
                  </a:lnTo>
                  <a:lnTo>
                    <a:pt x="48969" y="110479"/>
                  </a:lnTo>
                  <a:lnTo>
                    <a:pt x="41709" y="127443"/>
                  </a:lnTo>
                  <a:lnTo>
                    <a:pt x="30456" y="142728"/>
                  </a:lnTo>
                  <a:lnTo>
                    <a:pt x="16217" y="155325"/>
                  </a:lnTo>
                  <a:lnTo>
                    <a:pt x="0" y="164226"/>
                  </a:lnTo>
                  <a:lnTo>
                    <a:pt x="0" y="153278"/>
                  </a:lnTo>
                  <a:lnTo>
                    <a:pt x="15337" y="143101"/>
                  </a:lnTo>
                  <a:lnTo>
                    <a:pt x="29088" y="126952"/>
                  </a:lnTo>
                  <a:lnTo>
                    <a:pt x="38994" y="104458"/>
                  </a:lnTo>
                  <a:lnTo>
                    <a:pt x="42798" y="75245"/>
                  </a:lnTo>
                  <a:lnTo>
                    <a:pt x="42798" y="14133"/>
                  </a:lnTo>
                  <a:lnTo>
                    <a:pt x="2189" y="14133"/>
                  </a:lnTo>
                  <a:lnTo>
                    <a:pt x="2189" y="3384"/>
                  </a:lnTo>
                  <a:close/>
                </a:path>
                <a:path w="144145" h="176529">
                  <a:moveTo>
                    <a:pt x="131381" y="176170"/>
                  </a:moveTo>
                  <a:lnTo>
                    <a:pt x="131381" y="0"/>
                  </a:lnTo>
                  <a:lnTo>
                    <a:pt x="143524" y="0"/>
                  </a:lnTo>
                  <a:lnTo>
                    <a:pt x="143524" y="176170"/>
                  </a:lnTo>
                  <a:lnTo>
                    <a:pt x="131381" y="17617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/>
            <p:cNvSpPr/>
            <p:nvPr/>
          </p:nvSpPr>
          <p:spPr>
            <a:xfrm>
              <a:off x="8105464" y="6602584"/>
              <a:ext cx="152400" cy="179705"/>
            </a:xfrm>
            <a:custGeom>
              <a:avLst/>
              <a:gdLst/>
              <a:ahLst/>
              <a:cxnLst/>
              <a:rect l="l" t="t" r="r" b="b"/>
              <a:pathLst>
                <a:path w="152400" h="179704">
                  <a:moveTo>
                    <a:pt x="54742" y="62903"/>
                  </a:moveTo>
                  <a:lnTo>
                    <a:pt x="12142" y="48571"/>
                  </a:lnTo>
                  <a:lnTo>
                    <a:pt x="7763" y="41206"/>
                  </a:lnTo>
                  <a:lnTo>
                    <a:pt x="7763" y="21697"/>
                  </a:lnTo>
                  <a:lnTo>
                    <a:pt x="44412" y="566"/>
                  </a:lnTo>
                  <a:lnTo>
                    <a:pt x="54742" y="0"/>
                  </a:lnTo>
                  <a:lnTo>
                    <a:pt x="64956" y="566"/>
                  </a:lnTo>
                  <a:lnTo>
                    <a:pt x="74499" y="2289"/>
                  </a:lnTo>
                  <a:lnTo>
                    <a:pt x="83071" y="5206"/>
                  </a:lnTo>
                  <a:lnTo>
                    <a:pt x="90374" y="9355"/>
                  </a:lnTo>
                  <a:lnTo>
                    <a:pt x="90931" y="9754"/>
                  </a:lnTo>
                  <a:lnTo>
                    <a:pt x="54742" y="9754"/>
                  </a:lnTo>
                  <a:lnTo>
                    <a:pt x="46527" y="10198"/>
                  </a:lnTo>
                  <a:lnTo>
                    <a:pt x="19508" y="25280"/>
                  </a:lnTo>
                  <a:lnTo>
                    <a:pt x="19508" y="37622"/>
                  </a:lnTo>
                  <a:lnTo>
                    <a:pt x="54742" y="52950"/>
                  </a:lnTo>
                  <a:lnTo>
                    <a:pt x="90955" y="52950"/>
                  </a:lnTo>
                  <a:lnTo>
                    <a:pt x="90374" y="53348"/>
                  </a:lnTo>
                  <a:lnTo>
                    <a:pt x="83071" y="57613"/>
                  </a:lnTo>
                  <a:lnTo>
                    <a:pt x="74499" y="60589"/>
                  </a:lnTo>
                  <a:lnTo>
                    <a:pt x="64956" y="62334"/>
                  </a:lnTo>
                  <a:lnTo>
                    <a:pt x="54742" y="62903"/>
                  </a:lnTo>
                  <a:close/>
                </a:path>
                <a:path w="152400" h="179704">
                  <a:moveTo>
                    <a:pt x="148500" y="136159"/>
                  </a:moveTo>
                  <a:lnTo>
                    <a:pt x="136358" y="136159"/>
                  </a:lnTo>
                  <a:lnTo>
                    <a:pt x="136358" y="117646"/>
                  </a:lnTo>
                  <a:lnTo>
                    <a:pt x="94355" y="117646"/>
                  </a:lnTo>
                  <a:lnTo>
                    <a:pt x="94355" y="107892"/>
                  </a:lnTo>
                  <a:lnTo>
                    <a:pt x="136358" y="107892"/>
                  </a:lnTo>
                  <a:lnTo>
                    <a:pt x="136358" y="995"/>
                  </a:lnTo>
                  <a:lnTo>
                    <a:pt x="148500" y="995"/>
                  </a:lnTo>
                  <a:lnTo>
                    <a:pt x="148500" y="136159"/>
                  </a:lnTo>
                  <a:close/>
                </a:path>
                <a:path w="152400" h="179704">
                  <a:moveTo>
                    <a:pt x="90955" y="52950"/>
                  </a:moveTo>
                  <a:lnTo>
                    <a:pt x="54742" y="52950"/>
                  </a:lnTo>
                  <a:lnTo>
                    <a:pt x="62757" y="52533"/>
                  </a:lnTo>
                  <a:lnTo>
                    <a:pt x="70194" y="51258"/>
                  </a:lnTo>
                  <a:lnTo>
                    <a:pt x="76772" y="49087"/>
                  </a:lnTo>
                  <a:lnTo>
                    <a:pt x="82213" y="45983"/>
                  </a:lnTo>
                  <a:lnTo>
                    <a:pt x="86990" y="42798"/>
                  </a:lnTo>
                  <a:lnTo>
                    <a:pt x="89777" y="37622"/>
                  </a:lnTo>
                  <a:lnTo>
                    <a:pt x="89777" y="25280"/>
                  </a:lnTo>
                  <a:lnTo>
                    <a:pt x="54742" y="9754"/>
                  </a:lnTo>
                  <a:lnTo>
                    <a:pt x="90931" y="9754"/>
                  </a:lnTo>
                  <a:lnTo>
                    <a:pt x="97341" y="14332"/>
                  </a:lnTo>
                  <a:lnTo>
                    <a:pt x="101522" y="21697"/>
                  </a:lnTo>
                  <a:lnTo>
                    <a:pt x="101522" y="41206"/>
                  </a:lnTo>
                  <a:lnTo>
                    <a:pt x="97341" y="48571"/>
                  </a:lnTo>
                  <a:lnTo>
                    <a:pt x="90955" y="52950"/>
                  </a:lnTo>
                  <a:close/>
                </a:path>
                <a:path w="152400" h="179704">
                  <a:moveTo>
                    <a:pt x="73454" y="89578"/>
                  </a:moveTo>
                  <a:lnTo>
                    <a:pt x="0" y="89578"/>
                  </a:lnTo>
                  <a:lnTo>
                    <a:pt x="0" y="79426"/>
                  </a:lnTo>
                  <a:lnTo>
                    <a:pt x="72060" y="79426"/>
                  </a:lnTo>
                  <a:lnTo>
                    <a:pt x="85146" y="79171"/>
                  </a:lnTo>
                  <a:lnTo>
                    <a:pt x="97764" y="78281"/>
                  </a:lnTo>
                  <a:lnTo>
                    <a:pt x="109375" y="76570"/>
                  </a:lnTo>
                  <a:lnTo>
                    <a:pt x="119437" y="73852"/>
                  </a:lnTo>
                  <a:lnTo>
                    <a:pt x="119437" y="83606"/>
                  </a:lnTo>
                  <a:lnTo>
                    <a:pt x="110041" y="86723"/>
                  </a:lnTo>
                  <a:lnTo>
                    <a:pt x="98909" y="88533"/>
                  </a:lnTo>
                  <a:lnTo>
                    <a:pt x="86545" y="89373"/>
                  </a:lnTo>
                  <a:lnTo>
                    <a:pt x="73454" y="89578"/>
                  </a:lnTo>
                  <a:close/>
                </a:path>
                <a:path w="152400" h="179704">
                  <a:moveTo>
                    <a:pt x="52353" y="125807"/>
                  </a:moveTo>
                  <a:lnTo>
                    <a:pt x="40210" y="125807"/>
                  </a:lnTo>
                  <a:lnTo>
                    <a:pt x="40210" y="89578"/>
                  </a:lnTo>
                  <a:lnTo>
                    <a:pt x="52353" y="89578"/>
                  </a:lnTo>
                  <a:lnTo>
                    <a:pt x="52353" y="125807"/>
                  </a:lnTo>
                  <a:close/>
                </a:path>
                <a:path w="152400" h="179704">
                  <a:moveTo>
                    <a:pt x="152084" y="179156"/>
                  </a:moveTo>
                  <a:lnTo>
                    <a:pt x="18114" y="179156"/>
                  </a:lnTo>
                  <a:lnTo>
                    <a:pt x="18114" y="132177"/>
                  </a:lnTo>
                  <a:lnTo>
                    <a:pt x="30257" y="132177"/>
                  </a:lnTo>
                  <a:lnTo>
                    <a:pt x="30257" y="168805"/>
                  </a:lnTo>
                  <a:lnTo>
                    <a:pt x="152084" y="168805"/>
                  </a:lnTo>
                  <a:lnTo>
                    <a:pt x="152084" y="17915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/>
            <p:cNvSpPr/>
            <p:nvPr/>
          </p:nvSpPr>
          <p:spPr>
            <a:xfrm>
              <a:off x="8105464" y="6602583"/>
              <a:ext cx="152400" cy="179705"/>
            </a:xfrm>
            <a:custGeom>
              <a:avLst/>
              <a:gdLst/>
              <a:ahLst/>
              <a:cxnLst/>
              <a:rect l="l" t="t" r="r" b="b"/>
              <a:pathLst>
                <a:path w="152400" h="179704">
                  <a:moveTo>
                    <a:pt x="7763" y="31451"/>
                  </a:moveTo>
                  <a:lnTo>
                    <a:pt x="7763" y="21697"/>
                  </a:lnTo>
                  <a:lnTo>
                    <a:pt x="12142" y="14332"/>
                  </a:lnTo>
                  <a:lnTo>
                    <a:pt x="54742" y="0"/>
                  </a:lnTo>
                  <a:lnTo>
                    <a:pt x="64956" y="566"/>
                  </a:lnTo>
                  <a:lnTo>
                    <a:pt x="101522" y="21697"/>
                  </a:lnTo>
                  <a:lnTo>
                    <a:pt x="101522" y="31451"/>
                  </a:lnTo>
                  <a:lnTo>
                    <a:pt x="101522" y="41206"/>
                  </a:lnTo>
                  <a:lnTo>
                    <a:pt x="64956" y="62334"/>
                  </a:lnTo>
                  <a:lnTo>
                    <a:pt x="54742" y="62903"/>
                  </a:lnTo>
                  <a:lnTo>
                    <a:pt x="44412" y="62334"/>
                  </a:lnTo>
                  <a:lnTo>
                    <a:pt x="7763" y="41206"/>
                  </a:lnTo>
                  <a:lnTo>
                    <a:pt x="7763" y="31451"/>
                  </a:lnTo>
                  <a:close/>
                </a:path>
                <a:path w="152400" h="179704">
                  <a:moveTo>
                    <a:pt x="19508" y="31451"/>
                  </a:moveTo>
                  <a:lnTo>
                    <a:pt x="19508" y="37622"/>
                  </a:lnTo>
                  <a:lnTo>
                    <a:pt x="22295" y="42798"/>
                  </a:lnTo>
                  <a:lnTo>
                    <a:pt x="54742" y="52950"/>
                  </a:lnTo>
                  <a:lnTo>
                    <a:pt x="62757" y="52533"/>
                  </a:lnTo>
                  <a:lnTo>
                    <a:pt x="89777" y="37622"/>
                  </a:lnTo>
                  <a:lnTo>
                    <a:pt x="89777" y="31451"/>
                  </a:lnTo>
                  <a:lnTo>
                    <a:pt x="89777" y="25280"/>
                  </a:lnTo>
                  <a:lnTo>
                    <a:pt x="54742" y="9754"/>
                  </a:lnTo>
                  <a:lnTo>
                    <a:pt x="46527" y="10198"/>
                  </a:lnTo>
                  <a:lnTo>
                    <a:pt x="19508" y="25280"/>
                  </a:lnTo>
                  <a:lnTo>
                    <a:pt x="19508" y="31451"/>
                  </a:lnTo>
                  <a:close/>
                </a:path>
                <a:path w="152400" h="179704">
                  <a:moveTo>
                    <a:pt x="148500" y="136159"/>
                  </a:moveTo>
                  <a:lnTo>
                    <a:pt x="136358" y="136159"/>
                  </a:lnTo>
                  <a:lnTo>
                    <a:pt x="136358" y="117646"/>
                  </a:lnTo>
                  <a:lnTo>
                    <a:pt x="94355" y="117646"/>
                  </a:lnTo>
                  <a:lnTo>
                    <a:pt x="94355" y="107892"/>
                  </a:lnTo>
                  <a:lnTo>
                    <a:pt x="136358" y="107892"/>
                  </a:lnTo>
                  <a:lnTo>
                    <a:pt x="136358" y="995"/>
                  </a:lnTo>
                  <a:lnTo>
                    <a:pt x="148500" y="995"/>
                  </a:lnTo>
                  <a:lnTo>
                    <a:pt x="148500" y="136159"/>
                  </a:lnTo>
                  <a:close/>
                </a:path>
                <a:path w="152400" h="179704">
                  <a:moveTo>
                    <a:pt x="73454" y="89578"/>
                  </a:moveTo>
                  <a:lnTo>
                    <a:pt x="52353" y="89578"/>
                  </a:lnTo>
                  <a:lnTo>
                    <a:pt x="52353" y="125807"/>
                  </a:lnTo>
                  <a:lnTo>
                    <a:pt x="40210" y="125807"/>
                  </a:lnTo>
                  <a:lnTo>
                    <a:pt x="40210" y="89578"/>
                  </a:lnTo>
                  <a:lnTo>
                    <a:pt x="0" y="89578"/>
                  </a:lnTo>
                  <a:lnTo>
                    <a:pt x="0" y="79426"/>
                  </a:lnTo>
                  <a:lnTo>
                    <a:pt x="72060" y="79426"/>
                  </a:lnTo>
                  <a:lnTo>
                    <a:pt x="85146" y="79171"/>
                  </a:lnTo>
                  <a:lnTo>
                    <a:pt x="97764" y="78281"/>
                  </a:lnTo>
                  <a:lnTo>
                    <a:pt x="109375" y="76570"/>
                  </a:lnTo>
                  <a:lnTo>
                    <a:pt x="119437" y="73852"/>
                  </a:lnTo>
                  <a:lnTo>
                    <a:pt x="119437" y="83606"/>
                  </a:lnTo>
                  <a:lnTo>
                    <a:pt x="110041" y="86723"/>
                  </a:lnTo>
                  <a:lnTo>
                    <a:pt x="98909" y="88533"/>
                  </a:lnTo>
                  <a:lnTo>
                    <a:pt x="86545" y="89373"/>
                  </a:lnTo>
                  <a:lnTo>
                    <a:pt x="73454" y="89578"/>
                  </a:lnTo>
                  <a:close/>
                </a:path>
                <a:path w="152400" h="179704">
                  <a:moveTo>
                    <a:pt x="152084" y="179156"/>
                  </a:moveTo>
                  <a:lnTo>
                    <a:pt x="18114" y="179156"/>
                  </a:lnTo>
                  <a:lnTo>
                    <a:pt x="18114" y="132177"/>
                  </a:lnTo>
                  <a:lnTo>
                    <a:pt x="30257" y="132177"/>
                  </a:lnTo>
                  <a:lnTo>
                    <a:pt x="30257" y="168805"/>
                  </a:lnTo>
                  <a:lnTo>
                    <a:pt x="152084" y="168805"/>
                  </a:lnTo>
                  <a:lnTo>
                    <a:pt x="152084" y="17915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9" name="object 119"/>
            <p:cNvSpPr/>
            <p:nvPr/>
          </p:nvSpPr>
          <p:spPr>
            <a:xfrm>
              <a:off x="8301143" y="6748298"/>
              <a:ext cx="17780" cy="46990"/>
            </a:xfrm>
            <a:custGeom>
              <a:avLst/>
              <a:gdLst/>
              <a:ahLst/>
              <a:cxnLst/>
              <a:rect l="l" t="t" r="r" b="b"/>
              <a:pathLst>
                <a:path w="17779" h="46990">
                  <a:moveTo>
                    <a:pt x="0" y="46779"/>
                  </a:moveTo>
                  <a:lnTo>
                    <a:pt x="0" y="39215"/>
                  </a:lnTo>
                  <a:lnTo>
                    <a:pt x="6370" y="37622"/>
                  </a:lnTo>
                  <a:lnTo>
                    <a:pt x="9555" y="33641"/>
                  </a:lnTo>
                  <a:lnTo>
                    <a:pt x="9555" y="21498"/>
                  </a:lnTo>
                  <a:lnTo>
                    <a:pt x="2786" y="21498"/>
                  </a:lnTo>
                  <a:lnTo>
                    <a:pt x="2786" y="0"/>
                  </a:lnTo>
                  <a:lnTo>
                    <a:pt x="17517" y="0"/>
                  </a:lnTo>
                  <a:lnTo>
                    <a:pt x="17517" y="23887"/>
                  </a:lnTo>
                  <a:lnTo>
                    <a:pt x="16516" y="32923"/>
                  </a:lnTo>
                  <a:lnTo>
                    <a:pt x="13386" y="39588"/>
                  </a:lnTo>
                  <a:lnTo>
                    <a:pt x="7943" y="44126"/>
                  </a:lnTo>
                  <a:lnTo>
                    <a:pt x="0" y="4677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/>
            <p:cNvSpPr/>
            <p:nvPr/>
          </p:nvSpPr>
          <p:spPr>
            <a:xfrm>
              <a:off x="8301143" y="6748298"/>
              <a:ext cx="17780" cy="46990"/>
            </a:xfrm>
            <a:custGeom>
              <a:avLst/>
              <a:gdLst/>
              <a:ahLst/>
              <a:cxnLst/>
              <a:rect l="l" t="t" r="r" b="b"/>
              <a:pathLst>
                <a:path w="17779" h="46990">
                  <a:moveTo>
                    <a:pt x="0" y="46779"/>
                  </a:moveTo>
                  <a:lnTo>
                    <a:pt x="7943" y="44126"/>
                  </a:lnTo>
                  <a:lnTo>
                    <a:pt x="13386" y="39588"/>
                  </a:lnTo>
                  <a:lnTo>
                    <a:pt x="16516" y="32923"/>
                  </a:lnTo>
                  <a:lnTo>
                    <a:pt x="17517" y="23887"/>
                  </a:lnTo>
                  <a:lnTo>
                    <a:pt x="17517" y="0"/>
                  </a:lnTo>
                  <a:lnTo>
                    <a:pt x="2786" y="0"/>
                  </a:lnTo>
                  <a:lnTo>
                    <a:pt x="2786" y="21498"/>
                  </a:lnTo>
                  <a:lnTo>
                    <a:pt x="9555" y="21498"/>
                  </a:lnTo>
                  <a:lnTo>
                    <a:pt x="9555" y="25081"/>
                  </a:lnTo>
                  <a:lnTo>
                    <a:pt x="9555" y="33641"/>
                  </a:lnTo>
                  <a:lnTo>
                    <a:pt x="6370" y="37622"/>
                  </a:lnTo>
                  <a:lnTo>
                    <a:pt x="0" y="39215"/>
                  </a:lnTo>
                  <a:lnTo>
                    <a:pt x="0" y="46779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1" name="object 121"/>
            <p:cNvSpPr/>
            <p:nvPr/>
          </p:nvSpPr>
          <p:spPr>
            <a:xfrm>
              <a:off x="6394765" y="6864326"/>
              <a:ext cx="174625" cy="176530"/>
            </a:xfrm>
            <a:custGeom>
              <a:avLst/>
              <a:gdLst/>
              <a:ahLst/>
              <a:cxnLst/>
              <a:rect l="l" t="t" r="r" b="b"/>
              <a:pathLst>
                <a:path w="174625" h="176529">
                  <a:moveTo>
                    <a:pt x="0" y="164226"/>
                  </a:moveTo>
                  <a:lnTo>
                    <a:pt x="0" y="153079"/>
                  </a:lnTo>
                  <a:lnTo>
                    <a:pt x="16687" y="143039"/>
                  </a:lnTo>
                  <a:lnTo>
                    <a:pt x="31078" y="127400"/>
                  </a:lnTo>
                  <a:lnTo>
                    <a:pt x="39277" y="108887"/>
                  </a:lnTo>
                  <a:lnTo>
                    <a:pt x="41191" y="104483"/>
                  </a:lnTo>
                  <a:lnTo>
                    <a:pt x="44988" y="73056"/>
                  </a:lnTo>
                  <a:lnTo>
                    <a:pt x="44988" y="2189"/>
                  </a:lnTo>
                  <a:lnTo>
                    <a:pt x="57131" y="2189"/>
                  </a:lnTo>
                  <a:lnTo>
                    <a:pt x="57131" y="73056"/>
                  </a:lnTo>
                  <a:lnTo>
                    <a:pt x="60969" y="104483"/>
                  </a:lnTo>
                  <a:lnTo>
                    <a:pt x="62944" y="108887"/>
                  </a:lnTo>
                  <a:lnTo>
                    <a:pt x="51159" y="108887"/>
                  </a:lnTo>
                  <a:lnTo>
                    <a:pt x="44233" y="126716"/>
                  </a:lnTo>
                  <a:lnTo>
                    <a:pt x="43979" y="127101"/>
                  </a:lnTo>
                  <a:lnTo>
                    <a:pt x="32671" y="142454"/>
                  </a:lnTo>
                  <a:lnTo>
                    <a:pt x="17595" y="155160"/>
                  </a:lnTo>
                  <a:lnTo>
                    <a:pt x="0" y="164226"/>
                  </a:lnTo>
                  <a:close/>
                </a:path>
                <a:path w="174625" h="176529">
                  <a:moveTo>
                    <a:pt x="102119" y="164226"/>
                  </a:moveTo>
                  <a:lnTo>
                    <a:pt x="84723" y="154908"/>
                  </a:lnTo>
                  <a:lnTo>
                    <a:pt x="69696" y="142230"/>
                  </a:lnTo>
                  <a:lnTo>
                    <a:pt x="58141" y="126716"/>
                  </a:lnTo>
                  <a:lnTo>
                    <a:pt x="51159" y="108887"/>
                  </a:lnTo>
                  <a:lnTo>
                    <a:pt x="62944" y="108887"/>
                  </a:lnTo>
                  <a:lnTo>
                    <a:pt x="71115" y="127101"/>
                  </a:lnTo>
                  <a:lnTo>
                    <a:pt x="85516" y="142703"/>
                  </a:lnTo>
                  <a:lnTo>
                    <a:pt x="102119" y="153079"/>
                  </a:lnTo>
                  <a:lnTo>
                    <a:pt x="102119" y="164226"/>
                  </a:lnTo>
                  <a:close/>
                </a:path>
                <a:path w="174625" h="176529">
                  <a:moveTo>
                    <a:pt x="144917" y="176369"/>
                  </a:moveTo>
                  <a:lnTo>
                    <a:pt x="132775" y="176369"/>
                  </a:lnTo>
                  <a:lnTo>
                    <a:pt x="132775" y="0"/>
                  </a:lnTo>
                  <a:lnTo>
                    <a:pt x="144917" y="0"/>
                  </a:lnTo>
                  <a:lnTo>
                    <a:pt x="144917" y="75842"/>
                  </a:lnTo>
                  <a:lnTo>
                    <a:pt x="174578" y="75842"/>
                  </a:lnTo>
                  <a:lnTo>
                    <a:pt x="174578" y="86194"/>
                  </a:lnTo>
                  <a:lnTo>
                    <a:pt x="144917" y="86194"/>
                  </a:lnTo>
                  <a:lnTo>
                    <a:pt x="144917" y="17636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2" name="object 122"/>
            <p:cNvSpPr/>
            <p:nvPr/>
          </p:nvSpPr>
          <p:spPr>
            <a:xfrm>
              <a:off x="6394765" y="6864325"/>
              <a:ext cx="174625" cy="176530"/>
            </a:xfrm>
            <a:custGeom>
              <a:avLst/>
              <a:gdLst/>
              <a:ahLst/>
              <a:cxnLst/>
              <a:rect l="l" t="t" r="r" b="b"/>
              <a:pathLst>
                <a:path w="174625" h="176529">
                  <a:moveTo>
                    <a:pt x="51159" y="108887"/>
                  </a:moveTo>
                  <a:lnTo>
                    <a:pt x="44201" y="126800"/>
                  </a:lnTo>
                  <a:lnTo>
                    <a:pt x="32671" y="142454"/>
                  </a:lnTo>
                  <a:lnTo>
                    <a:pt x="17595" y="155160"/>
                  </a:lnTo>
                  <a:lnTo>
                    <a:pt x="0" y="164226"/>
                  </a:lnTo>
                  <a:lnTo>
                    <a:pt x="0" y="153079"/>
                  </a:lnTo>
                  <a:lnTo>
                    <a:pt x="16687" y="143039"/>
                  </a:lnTo>
                  <a:lnTo>
                    <a:pt x="31078" y="127400"/>
                  </a:lnTo>
                  <a:lnTo>
                    <a:pt x="41178" y="104595"/>
                  </a:lnTo>
                  <a:lnTo>
                    <a:pt x="44988" y="73056"/>
                  </a:lnTo>
                  <a:lnTo>
                    <a:pt x="44988" y="2189"/>
                  </a:lnTo>
                  <a:lnTo>
                    <a:pt x="57131" y="2189"/>
                  </a:lnTo>
                  <a:lnTo>
                    <a:pt x="57131" y="73056"/>
                  </a:lnTo>
                  <a:lnTo>
                    <a:pt x="60969" y="104483"/>
                  </a:lnTo>
                  <a:lnTo>
                    <a:pt x="71115" y="127101"/>
                  </a:lnTo>
                  <a:lnTo>
                    <a:pt x="85516" y="142703"/>
                  </a:lnTo>
                  <a:lnTo>
                    <a:pt x="102119" y="153079"/>
                  </a:lnTo>
                  <a:lnTo>
                    <a:pt x="102119" y="164226"/>
                  </a:lnTo>
                  <a:lnTo>
                    <a:pt x="84723" y="154908"/>
                  </a:lnTo>
                  <a:lnTo>
                    <a:pt x="69696" y="142230"/>
                  </a:lnTo>
                  <a:lnTo>
                    <a:pt x="58141" y="126716"/>
                  </a:lnTo>
                  <a:lnTo>
                    <a:pt x="51159" y="108887"/>
                  </a:lnTo>
                  <a:close/>
                </a:path>
                <a:path w="174625" h="176529">
                  <a:moveTo>
                    <a:pt x="144917" y="0"/>
                  </a:moveTo>
                  <a:lnTo>
                    <a:pt x="144917" y="75842"/>
                  </a:lnTo>
                  <a:lnTo>
                    <a:pt x="174578" y="75842"/>
                  </a:lnTo>
                  <a:lnTo>
                    <a:pt x="174578" y="86194"/>
                  </a:lnTo>
                  <a:lnTo>
                    <a:pt x="144917" y="86194"/>
                  </a:lnTo>
                  <a:lnTo>
                    <a:pt x="144917" y="176369"/>
                  </a:lnTo>
                  <a:lnTo>
                    <a:pt x="132775" y="176369"/>
                  </a:lnTo>
                  <a:lnTo>
                    <a:pt x="132775" y="0"/>
                  </a:lnTo>
                  <a:lnTo>
                    <a:pt x="144917" y="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/>
            <p:cNvSpPr/>
            <p:nvPr/>
          </p:nvSpPr>
          <p:spPr>
            <a:xfrm>
              <a:off x="6588851" y="6857558"/>
              <a:ext cx="157480" cy="186690"/>
            </a:xfrm>
            <a:custGeom>
              <a:avLst/>
              <a:gdLst/>
              <a:ahLst/>
              <a:cxnLst/>
              <a:rect l="l" t="t" r="r" b="b"/>
              <a:pathLst>
                <a:path w="157479" h="186690">
                  <a:moveTo>
                    <a:pt x="84601" y="21299"/>
                  </a:moveTo>
                  <a:lnTo>
                    <a:pt x="72259" y="21299"/>
                  </a:lnTo>
                  <a:lnTo>
                    <a:pt x="72259" y="0"/>
                  </a:lnTo>
                  <a:lnTo>
                    <a:pt x="84601" y="0"/>
                  </a:lnTo>
                  <a:lnTo>
                    <a:pt x="84601" y="21299"/>
                  </a:lnTo>
                  <a:close/>
                </a:path>
                <a:path w="157479" h="186690">
                  <a:moveTo>
                    <a:pt x="151885" y="31651"/>
                  </a:moveTo>
                  <a:lnTo>
                    <a:pt x="5374" y="31651"/>
                  </a:lnTo>
                  <a:lnTo>
                    <a:pt x="5374" y="21299"/>
                  </a:lnTo>
                  <a:lnTo>
                    <a:pt x="151885" y="21299"/>
                  </a:lnTo>
                  <a:lnTo>
                    <a:pt x="151885" y="31651"/>
                  </a:lnTo>
                  <a:close/>
                </a:path>
                <a:path w="157479" h="186690">
                  <a:moveTo>
                    <a:pt x="78430" y="114461"/>
                  </a:moveTo>
                  <a:lnTo>
                    <a:pt x="32130" y="107994"/>
                  </a:lnTo>
                  <a:lnTo>
                    <a:pt x="9754" y="90573"/>
                  </a:lnTo>
                  <a:lnTo>
                    <a:pt x="9754" y="72657"/>
                  </a:lnTo>
                  <a:lnTo>
                    <a:pt x="45286" y="51482"/>
                  </a:lnTo>
                  <a:lnTo>
                    <a:pt x="78430" y="48571"/>
                  </a:lnTo>
                  <a:lnTo>
                    <a:pt x="96144" y="49289"/>
                  </a:lnTo>
                  <a:lnTo>
                    <a:pt x="111748" y="51482"/>
                  </a:lnTo>
                  <a:lnTo>
                    <a:pt x="124927" y="55205"/>
                  </a:lnTo>
                  <a:lnTo>
                    <a:pt x="132232" y="58922"/>
                  </a:lnTo>
                  <a:lnTo>
                    <a:pt x="78430" y="58922"/>
                  </a:lnTo>
                  <a:lnTo>
                    <a:pt x="63003" y="59457"/>
                  </a:lnTo>
                  <a:lnTo>
                    <a:pt x="24683" y="71463"/>
                  </a:lnTo>
                  <a:lnTo>
                    <a:pt x="21896" y="76241"/>
                  </a:lnTo>
                  <a:lnTo>
                    <a:pt x="21896" y="86990"/>
                  </a:lnTo>
                  <a:lnTo>
                    <a:pt x="63003" y="103574"/>
                  </a:lnTo>
                  <a:lnTo>
                    <a:pt x="78430" y="104109"/>
                  </a:lnTo>
                  <a:lnTo>
                    <a:pt x="132607" y="104109"/>
                  </a:lnTo>
                  <a:lnTo>
                    <a:pt x="124927" y="107994"/>
                  </a:lnTo>
                  <a:lnTo>
                    <a:pt x="111748" y="111649"/>
                  </a:lnTo>
                  <a:lnTo>
                    <a:pt x="96144" y="113773"/>
                  </a:lnTo>
                  <a:lnTo>
                    <a:pt x="78430" y="114461"/>
                  </a:lnTo>
                  <a:close/>
                </a:path>
                <a:path w="157479" h="186690">
                  <a:moveTo>
                    <a:pt x="132607" y="104109"/>
                  </a:moveTo>
                  <a:lnTo>
                    <a:pt x="78430" y="104109"/>
                  </a:lnTo>
                  <a:lnTo>
                    <a:pt x="93858" y="103574"/>
                  </a:lnTo>
                  <a:lnTo>
                    <a:pt x="107344" y="101920"/>
                  </a:lnTo>
                  <a:lnTo>
                    <a:pt x="118517" y="99071"/>
                  </a:lnTo>
                  <a:lnTo>
                    <a:pt x="127002" y="94953"/>
                  </a:lnTo>
                  <a:lnTo>
                    <a:pt x="132376" y="91568"/>
                  </a:lnTo>
                  <a:lnTo>
                    <a:pt x="135163" y="86990"/>
                  </a:lnTo>
                  <a:lnTo>
                    <a:pt x="135163" y="76241"/>
                  </a:lnTo>
                  <a:lnTo>
                    <a:pt x="93858" y="59457"/>
                  </a:lnTo>
                  <a:lnTo>
                    <a:pt x="78430" y="58922"/>
                  </a:lnTo>
                  <a:lnTo>
                    <a:pt x="132232" y="58922"/>
                  </a:lnTo>
                  <a:lnTo>
                    <a:pt x="135362" y="60515"/>
                  </a:lnTo>
                  <a:lnTo>
                    <a:pt x="142927" y="65491"/>
                  </a:lnTo>
                  <a:lnTo>
                    <a:pt x="147306" y="72657"/>
                  </a:lnTo>
                  <a:lnTo>
                    <a:pt x="147306" y="90573"/>
                  </a:lnTo>
                  <a:lnTo>
                    <a:pt x="142927" y="97540"/>
                  </a:lnTo>
                  <a:lnTo>
                    <a:pt x="135362" y="102716"/>
                  </a:lnTo>
                  <a:lnTo>
                    <a:pt x="132607" y="104109"/>
                  </a:lnTo>
                  <a:close/>
                </a:path>
                <a:path w="157479" h="186690">
                  <a:moveTo>
                    <a:pt x="157060" y="145116"/>
                  </a:moveTo>
                  <a:lnTo>
                    <a:pt x="0" y="145116"/>
                  </a:lnTo>
                  <a:lnTo>
                    <a:pt x="0" y="134367"/>
                  </a:lnTo>
                  <a:lnTo>
                    <a:pt x="157060" y="134367"/>
                  </a:lnTo>
                  <a:lnTo>
                    <a:pt x="157060" y="145116"/>
                  </a:lnTo>
                  <a:close/>
                </a:path>
                <a:path w="157479" h="186690">
                  <a:moveTo>
                    <a:pt x="84402" y="186322"/>
                  </a:moveTo>
                  <a:lnTo>
                    <a:pt x="72259" y="186322"/>
                  </a:lnTo>
                  <a:lnTo>
                    <a:pt x="72259" y="145116"/>
                  </a:lnTo>
                  <a:lnTo>
                    <a:pt x="84402" y="145116"/>
                  </a:lnTo>
                  <a:lnTo>
                    <a:pt x="84402" y="186322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4" name="object 124"/>
            <p:cNvSpPr/>
            <p:nvPr/>
          </p:nvSpPr>
          <p:spPr>
            <a:xfrm>
              <a:off x="6588851" y="6857558"/>
              <a:ext cx="157480" cy="186690"/>
            </a:xfrm>
            <a:custGeom>
              <a:avLst/>
              <a:gdLst/>
              <a:ahLst/>
              <a:cxnLst/>
              <a:rect l="l" t="t" r="r" b="b"/>
              <a:pathLst>
                <a:path w="157479" h="186690">
                  <a:moveTo>
                    <a:pt x="151885" y="21299"/>
                  </a:moveTo>
                  <a:lnTo>
                    <a:pt x="151885" y="31651"/>
                  </a:lnTo>
                  <a:lnTo>
                    <a:pt x="5374" y="31651"/>
                  </a:lnTo>
                  <a:lnTo>
                    <a:pt x="5374" y="21299"/>
                  </a:lnTo>
                  <a:lnTo>
                    <a:pt x="72259" y="21299"/>
                  </a:lnTo>
                  <a:lnTo>
                    <a:pt x="72259" y="0"/>
                  </a:lnTo>
                  <a:lnTo>
                    <a:pt x="84601" y="0"/>
                  </a:lnTo>
                  <a:lnTo>
                    <a:pt x="84601" y="21299"/>
                  </a:lnTo>
                  <a:lnTo>
                    <a:pt x="151885" y="21299"/>
                  </a:lnTo>
                  <a:close/>
                </a:path>
                <a:path w="157479" h="186690">
                  <a:moveTo>
                    <a:pt x="21896" y="81416"/>
                  </a:moveTo>
                  <a:lnTo>
                    <a:pt x="21896" y="86990"/>
                  </a:lnTo>
                  <a:lnTo>
                    <a:pt x="24683" y="91568"/>
                  </a:lnTo>
                  <a:lnTo>
                    <a:pt x="63003" y="103574"/>
                  </a:lnTo>
                  <a:lnTo>
                    <a:pt x="78430" y="104109"/>
                  </a:lnTo>
                  <a:lnTo>
                    <a:pt x="93858" y="103574"/>
                  </a:lnTo>
                  <a:lnTo>
                    <a:pt x="132376" y="91568"/>
                  </a:lnTo>
                  <a:lnTo>
                    <a:pt x="135163" y="86990"/>
                  </a:lnTo>
                  <a:lnTo>
                    <a:pt x="135163" y="81416"/>
                  </a:lnTo>
                  <a:lnTo>
                    <a:pt x="135163" y="76241"/>
                  </a:lnTo>
                  <a:lnTo>
                    <a:pt x="93858" y="59457"/>
                  </a:lnTo>
                  <a:lnTo>
                    <a:pt x="78430" y="58922"/>
                  </a:lnTo>
                  <a:lnTo>
                    <a:pt x="63003" y="59457"/>
                  </a:lnTo>
                  <a:lnTo>
                    <a:pt x="24683" y="71463"/>
                  </a:lnTo>
                  <a:lnTo>
                    <a:pt x="21896" y="76241"/>
                  </a:lnTo>
                  <a:lnTo>
                    <a:pt x="21896" y="81416"/>
                  </a:lnTo>
                  <a:close/>
                </a:path>
                <a:path w="157479" h="186690">
                  <a:moveTo>
                    <a:pt x="9754" y="81416"/>
                  </a:moveTo>
                  <a:lnTo>
                    <a:pt x="9754" y="72657"/>
                  </a:lnTo>
                  <a:lnTo>
                    <a:pt x="14133" y="65491"/>
                  </a:lnTo>
                  <a:lnTo>
                    <a:pt x="60832" y="49289"/>
                  </a:lnTo>
                  <a:lnTo>
                    <a:pt x="78430" y="48571"/>
                  </a:lnTo>
                  <a:lnTo>
                    <a:pt x="96144" y="49289"/>
                  </a:lnTo>
                  <a:lnTo>
                    <a:pt x="135362" y="60515"/>
                  </a:lnTo>
                  <a:lnTo>
                    <a:pt x="147306" y="72657"/>
                  </a:lnTo>
                  <a:lnTo>
                    <a:pt x="147306" y="81416"/>
                  </a:lnTo>
                  <a:lnTo>
                    <a:pt x="147306" y="90573"/>
                  </a:lnTo>
                  <a:lnTo>
                    <a:pt x="111748" y="111649"/>
                  </a:lnTo>
                  <a:lnTo>
                    <a:pt x="78430" y="114461"/>
                  </a:lnTo>
                  <a:lnTo>
                    <a:pt x="60832" y="113773"/>
                  </a:lnTo>
                  <a:lnTo>
                    <a:pt x="21697" y="102716"/>
                  </a:lnTo>
                  <a:lnTo>
                    <a:pt x="9754" y="90573"/>
                  </a:lnTo>
                  <a:lnTo>
                    <a:pt x="9754" y="81416"/>
                  </a:lnTo>
                  <a:close/>
                </a:path>
                <a:path w="157479" h="186690">
                  <a:moveTo>
                    <a:pt x="0" y="145116"/>
                  </a:moveTo>
                  <a:lnTo>
                    <a:pt x="0" y="134367"/>
                  </a:lnTo>
                  <a:lnTo>
                    <a:pt x="157060" y="134367"/>
                  </a:lnTo>
                  <a:lnTo>
                    <a:pt x="157060" y="145116"/>
                  </a:lnTo>
                  <a:lnTo>
                    <a:pt x="84402" y="145116"/>
                  </a:lnTo>
                  <a:lnTo>
                    <a:pt x="84402" y="186322"/>
                  </a:lnTo>
                  <a:lnTo>
                    <a:pt x="72259" y="186322"/>
                  </a:lnTo>
                  <a:lnTo>
                    <a:pt x="72259" y="145116"/>
                  </a:lnTo>
                  <a:lnTo>
                    <a:pt x="0" y="14511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5" name="object 125"/>
            <p:cNvSpPr/>
            <p:nvPr/>
          </p:nvSpPr>
          <p:spPr>
            <a:xfrm>
              <a:off x="6778558" y="6864127"/>
              <a:ext cx="172085" cy="178435"/>
            </a:xfrm>
            <a:custGeom>
              <a:avLst/>
              <a:gdLst/>
              <a:ahLst/>
              <a:cxnLst/>
              <a:rect l="l" t="t" r="r" b="b"/>
              <a:pathLst>
                <a:path w="172084" h="178434">
                  <a:moveTo>
                    <a:pt x="87189" y="102119"/>
                  </a:moveTo>
                  <a:lnTo>
                    <a:pt x="0" y="102119"/>
                  </a:lnTo>
                  <a:lnTo>
                    <a:pt x="0" y="91568"/>
                  </a:lnTo>
                  <a:lnTo>
                    <a:pt x="89777" y="91568"/>
                  </a:lnTo>
                  <a:lnTo>
                    <a:pt x="102660" y="90918"/>
                  </a:lnTo>
                  <a:lnTo>
                    <a:pt x="114013" y="89055"/>
                  </a:lnTo>
                  <a:lnTo>
                    <a:pt x="123649" y="86110"/>
                  </a:lnTo>
                  <a:lnTo>
                    <a:pt x="131381" y="82213"/>
                  </a:lnTo>
                  <a:lnTo>
                    <a:pt x="131381" y="0"/>
                  </a:lnTo>
                  <a:lnTo>
                    <a:pt x="143524" y="0"/>
                  </a:lnTo>
                  <a:lnTo>
                    <a:pt x="143524" y="55339"/>
                  </a:lnTo>
                  <a:lnTo>
                    <a:pt x="171592" y="55339"/>
                  </a:lnTo>
                  <a:lnTo>
                    <a:pt x="171592" y="66088"/>
                  </a:lnTo>
                  <a:lnTo>
                    <a:pt x="143524" y="66088"/>
                  </a:lnTo>
                  <a:lnTo>
                    <a:pt x="143524" y="92166"/>
                  </a:lnTo>
                  <a:lnTo>
                    <a:pt x="131381" y="92166"/>
                  </a:lnTo>
                  <a:lnTo>
                    <a:pt x="123384" y="96660"/>
                  </a:lnTo>
                  <a:lnTo>
                    <a:pt x="113391" y="99755"/>
                  </a:lnTo>
                  <a:lnTo>
                    <a:pt x="101344" y="101543"/>
                  </a:lnTo>
                  <a:lnTo>
                    <a:pt x="87189" y="102119"/>
                  </a:lnTo>
                  <a:close/>
                </a:path>
                <a:path w="172084" h="178434">
                  <a:moveTo>
                    <a:pt x="91768" y="68278"/>
                  </a:moveTo>
                  <a:lnTo>
                    <a:pt x="79625" y="68278"/>
                  </a:lnTo>
                  <a:lnTo>
                    <a:pt x="81047" y="60620"/>
                  </a:lnTo>
                  <a:lnTo>
                    <a:pt x="82043" y="52403"/>
                  </a:lnTo>
                  <a:lnTo>
                    <a:pt x="82620" y="44064"/>
                  </a:lnTo>
                  <a:lnTo>
                    <a:pt x="82810" y="35632"/>
                  </a:lnTo>
                  <a:lnTo>
                    <a:pt x="82810" y="13337"/>
                  </a:lnTo>
                  <a:lnTo>
                    <a:pt x="8161" y="13337"/>
                  </a:lnTo>
                  <a:lnTo>
                    <a:pt x="8161" y="2587"/>
                  </a:lnTo>
                  <a:lnTo>
                    <a:pt x="94953" y="2587"/>
                  </a:lnTo>
                  <a:lnTo>
                    <a:pt x="94940" y="35632"/>
                  </a:lnTo>
                  <a:lnTo>
                    <a:pt x="94763" y="43812"/>
                  </a:lnTo>
                  <a:lnTo>
                    <a:pt x="94181" y="52403"/>
                  </a:lnTo>
                  <a:lnTo>
                    <a:pt x="93189" y="60620"/>
                  </a:lnTo>
                  <a:lnTo>
                    <a:pt x="91768" y="68278"/>
                  </a:lnTo>
                  <a:close/>
                </a:path>
                <a:path w="172084" h="178434">
                  <a:moveTo>
                    <a:pt x="45386" y="91568"/>
                  </a:moveTo>
                  <a:lnTo>
                    <a:pt x="33243" y="91568"/>
                  </a:lnTo>
                  <a:lnTo>
                    <a:pt x="33243" y="46580"/>
                  </a:lnTo>
                  <a:lnTo>
                    <a:pt x="45386" y="46580"/>
                  </a:lnTo>
                  <a:lnTo>
                    <a:pt x="45386" y="91568"/>
                  </a:lnTo>
                  <a:close/>
                </a:path>
                <a:path w="172084" h="178434">
                  <a:moveTo>
                    <a:pt x="143524" y="126006"/>
                  </a:moveTo>
                  <a:lnTo>
                    <a:pt x="131381" y="126006"/>
                  </a:lnTo>
                  <a:lnTo>
                    <a:pt x="131381" y="92166"/>
                  </a:lnTo>
                  <a:lnTo>
                    <a:pt x="143524" y="92166"/>
                  </a:lnTo>
                  <a:lnTo>
                    <a:pt x="143524" y="126006"/>
                  </a:lnTo>
                  <a:close/>
                </a:path>
                <a:path w="172084" h="178434">
                  <a:moveTo>
                    <a:pt x="146709" y="178360"/>
                  </a:moveTo>
                  <a:lnTo>
                    <a:pt x="14730" y="178360"/>
                  </a:lnTo>
                  <a:lnTo>
                    <a:pt x="14730" y="127599"/>
                  </a:lnTo>
                  <a:lnTo>
                    <a:pt x="26873" y="127599"/>
                  </a:lnTo>
                  <a:lnTo>
                    <a:pt x="26873" y="168009"/>
                  </a:lnTo>
                  <a:lnTo>
                    <a:pt x="146709" y="168009"/>
                  </a:lnTo>
                  <a:lnTo>
                    <a:pt x="146709" y="17836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/>
            <p:cNvSpPr/>
            <p:nvPr/>
          </p:nvSpPr>
          <p:spPr>
            <a:xfrm>
              <a:off x="6778558" y="6864127"/>
              <a:ext cx="172085" cy="178435"/>
            </a:xfrm>
            <a:custGeom>
              <a:avLst/>
              <a:gdLst/>
              <a:ahLst/>
              <a:cxnLst/>
              <a:rect l="l" t="t" r="r" b="b"/>
              <a:pathLst>
                <a:path w="172084" h="178434">
                  <a:moveTo>
                    <a:pt x="82810" y="35632"/>
                  </a:moveTo>
                  <a:lnTo>
                    <a:pt x="82810" y="13337"/>
                  </a:lnTo>
                  <a:lnTo>
                    <a:pt x="8161" y="13337"/>
                  </a:lnTo>
                  <a:lnTo>
                    <a:pt x="8161" y="2587"/>
                  </a:lnTo>
                  <a:lnTo>
                    <a:pt x="94953" y="2587"/>
                  </a:lnTo>
                  <a:lnTo>
                    <a:pt x="94953" y="35035"/>
                  </a:lnTo>
                  <a:lnTo>
                    <a:pt x="94763" y="43812"/>
                  </a:lnTo>
                  <a:lnTo>
                    <a:pt x="94181" y="52403"/>
                  </a:lnTo>
                  <a:lnTo>
                    <a:pt x="93189" y="60620"/>
                  </a:lnTo>
                  <a:lnTo>
                    <a:pt x="91768" y="68278"/>
                  </a:lnTo>
                  <a:lnTo>
                    <a:pt x="79625" y="68278"/>
                  </a:lnTo>
                  <a:lnTo>
                    <a:pt x="81046" y="60630"/>
                  </a:lnTo>
                  <a:lnTo>
                    <a:pt x="82038" y="52477"/>
                  </a:lnTo>
                  <a:lnTo>
                    <a:pt x="82620" y="44064"/>
                  </a:lnTo>
                  <a:lnTo>
                    <a:pt x="82810" y="35632"/>
                  </a:lnTo>
                  <a:close/>
                </a:path>
                <a:path w="172084" h="178434">
                  <a:moveTo>
                    <a:pt x="87189" y="102119"/>
                  </a:moveTo>
                  <a:lnTo>
                    <a:pt x="0" y="102119"/>
                  </a:lnTo>
                  <a:lnTo>
                    <a:pt x="0" y="91568"/>
                  </a:lnTo>
                  <a:lnTo>
                    <a:pt x="33243" y="91568"/>
                  </a:lnTo>
                  <a:lnTo>
                    <a:pt x="33243" y="46580"/>
                  </a:lnTo>
                  <a:lnTo>
                    <a:pt x="45386" y="46580"/>
                  </a:lnTo>
                  <a:lnTo>
                    <a:pt x="45386" y="91568"/>
                  </a:lnTo>
                  <a:lnTo>
                    <a:pt x="89777" y="91568"/>
                  </a:lnTo>
                  <a:lnTo>
                    <a:pt x="102660" y="90918"/>
                  </a:lnTo>
                  <a:lnTo>
                    <a:pt x="114013" y="89055"/>
                  </a:lnTo>
                  <a:lnTo>
                    <a:pt x="123649" y="86110"/>
                  </a:lnTo>
                  <a:lnTo>
                    <a:pt x="131381" y="82213"/>
                  </a:lnTo>
                  <a:lnTo>
                    <a:pt x="131381" y="0"/>
                  </a:lnTo>
                  <a:lnTo>
                    <a:pt x="143524" y="0"/>
                  </a:lnTo>
                  <a:lnTo>
                    <a:pt x="143524" y="55339"/>
                  </a:lnTo>
                  <a:lnTo>
                    <a:pt x="171592" y="55339"/>
                  </a:lnTo>
                  <a:lnTo>
                    <a:pt x="171592" y="66088"/>
                  </a:lnTo>
                  <a:lnTo>
                    <a:pt x="143524" y="66088"/>
                  </a:lnTo>
                  <a:lnTo>
                    <a:pt x="143524" y="126006"/>
                  </a:lnTo>
                  <a:lnTo>
                    <a:pt x="131381" y="126006"/>
                  </a:lnTo>
                  <a:lnTo>
                    <a:pt x="131381" y="92166"/>
                  </a:lnTo>
                  <a:lnTo>
                    <a:pt x="123384" y="96660"/>
                  </a:lnTo>
                  <a:lnTo>
                    <a:pt x="113391" y="99755"/>
                  </a:lnTo>
                  <a:lnTo>
                    <a:pt x="101344" y="101543"/>
                  </a:lnTo>
                  <a:lnTo>
                    <a:pt x="87189" y="102119"/>
                  </a:lnTo>
                  <a:close/>
                </a:path>
                <a:path w="172084" h="178434">
                  <a:moveTo>
                    <a:pt x="146709" y="178360"/>
                  </a:moveTo>
                  <a:lnTo>
                    <a:pt x="14730" y="178360"/>
                  </a:lnTo>
                  <a:lnTo>
                    <a:pt x="14730" y="127599"/>
                  </a:lnTo>
                  <a:lnTo>
                    <a:pt x="26873" y="127599"/>
                  </a:lnTo>
                  <a:lnTo>
                    <a:pt x="26873" y="168009"/>
                  </a:lnTo>
                  <a:lnTo>
                    <a:pt x="146709" y="168009"/>
                  </a:lnTo>
                  <a:lnTo>
                    <a:pt x="146709" y="17836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7" name="object 127"/>
            <p:cNvSpPr/>
            <p:nvPr/>
          </p:nvSpPr>
          <p:spPr>
            <a:xfrm>
              <a:off x="6977820" y="6864325"/>
              <a:ext cx="139700" cy="176530"/>
            </a:xfrm>
            <a:custGeom>
              <a:avLst/>
              <a:gdLst/>
              <a:ahLst/>
              <a:cxnLst/>
              <a:rect l="l" t="t" r="r" b="b"/>
              <a:pathLst>
                <a:path w="139700" h="176529">
                  <a:moveTo>
                    <a:pt x="139344" y="176170"/>
                  </a:moveTo>
                  <a:lnTo>
                    <a:pt x="127201" y="176170"/>
                  </a:lnTo>
                  <a:lnTo>
                    <a:pt x="127201" y="148500"/>
                  </a:lnTo>
                  <a:lnTo>
                    <a:pt x="118514" y="155210"/>
                  </a:lnTo>
                  <a:lnTo>
                    <a:pt x="106971" y="160071"/>
                  </a:lnTo>
                  <a:lnTo>
                    <a:pt x="93301" y="163029"/>
                  </a:lnTo>
                  <a:lnTo>
                    <a:pt x="78231" y="164027"/>
                  </a:lnTo>
                  <a:lnTo>
                    <a:pt x="0" y="164027"/>
                  </a:lnTo>
                  <a:lnTo>
                    <a:pt x="0" y="77435"/>
                  </a:lnTo>
                  <a:lnTo>
                    <a:pt x="66885" y="77435"/>
                  </a:lnTo>
                  <a:lnTo>
                    <a:pt x="66885" y="14133"/>
                  </a:lnTo>
                  <a:lnTo>
                    <a:pt x="0" y="14133"/>
                  </a:lnTo>
                  <a:lnTo>
                    <a:pt x="0" y="3185"/>
                  </a:lnTo>
                  <a:lnTo>
                    <a:pt x="78828" y="3185"/>
                  </a:lnTo>
                  <a:lnTo>
                    <a:pt x="78828" y="88383"/>
                  </a:lnTo>
                  <a:lnTo>
                    <a:pt x="12142" y="88383"/>
                  </a:lnTo>
                  <a:lnTo>
                    <a:pt x="12142" y="153477"/>
                  </a:lnTo>
                  <a:lnTo>
                    <a:pt x="80023" y="153477"/>
                  </a:lnTo>
                  <a:lnTo>
                    <a:pt x="94085" y="152454"/>
                  </a:lnTo>
                  <a:lnTo>
                    <a:pt x="106971" y="149471"/>
                  </a:lnTo>
                  <a:lnTo>
                    <a:pt x="118178" y="144659"/>
                  </a:lnTo>
                  <a:lnTo>
                    <a:pt x="127201" y="138149"/>
                  </a:lnTo>
                  <a:lnTo>
                    <a:pt x="127201" y="0"/>
                  </a:lnTo>
                  <a:lnTo>
                    <a:pt x="139344" y="0"/>
                  </a:lnTo>
                  <a:lnTo>
                    <a:pt x="139344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8" name="object 128"/>
            <p:cNvSpPr/>
            <p:nvPr/>
          </p:nvSpPr>
          <p:spPr>
            <a:xfrm>
              <a:off x="6977820" y="6864325"/>
              <a:ext cx="139700" cy="176530"/>
            </a:xfrm>
            <a:custGeom>
              <a:avLst/>
              <a:gdLst/>
              <a:ahLst/>
              <a:cxnLst/>
              <a:rect l="l" t="t" r="r" b="b"/>
              <a:pathLst>
                <a:path w="139700" h="176529">
                  <a:moveTo>
                    <a:pt x="78231" y="164027"/>
                  </a:moveTo>
                  <a:lnTo>
                    <a:pt x="0" y="164027"/>
                  </a:lnTo>
                  <a:lnTo>
                    <a:pt x="0" y="77435"/>
                  </a:lnTo>
                  <a:lnTo>
                    <a:pt x="66885" y="77435"/>
                  </a:lnTo>
                  <a:lnTo>
                    <a:pt x="66885" y="14133"/>
                  </a:lnTo>
                  <a:lnTo>
                    <a:pt x="0" y="14133"/>
                  </a:lnTo>
                  <a:lnTo>
                    <a:pt x="0" y="3185"/>
                  </a:lnTo>
                  <a:lnTo>
                    <a:pt x="78828" y="3185"/>
                  </a:lnTo>
                  <a:lnTo>
                    <a:pt x="78828" y="88383"/>
                  </a:lnTo>
                  <a:lnTo>
                    <a:pt x="12142" y="88383"/>
                  </a:lnTo>
                  <a:lnTo>
                    <a:pt x="12142" y="153477"/>
                  </a:lnTo>
                  <a:lnTo>
                    <a:pt x="80023" y="153477"/>
                  </a:lnTo>
                  <a:lnTo>
                    <a:pt x="94085" y="152454"/>
                  </a:lnTo>
                  <a:lnTo>
                    <a:pt x="106971" y="149471"/>
                  </a:lnTo>
                  <a:lnTo>
                    <a:pt x="118178" y="144659"/>
                  </a:lnTo>
                  <a:lnTo>
                    <a:pt x="127201" y="138149"/>
                  </a:lnTo>
                  <a:lnTo>
                    <a:pt x="127201" y="0"/>
                  </a:lnTo>
                  <a:lnTo>
                    <a:pt x="139344" y="0"/>
                  </a:lnTo>
                  <a:lnTo>
                    <a:pt x="139344" y="176170"/>
                  </a:lnTo>
                  <a:lnTo>
                    <a:pt x="127201" y="176170"/>
                  </a:lnTo>
                  <a:lnTo>
                    <a:pt x="127201" y="148500"/>
                  </a:lnTo>
                  <a:lnTo>
                    <a:pt x="118514" y="155210"/>
                  </a:lnTo>
                  <a:lnTo>
                    <a:pt x="106971" y="160071"/>
                  </a:lnTo>
                  <a:lnTo>
                    <a:pt x="93301" y="163029"/>
                  </a:lnTo>
                  <a:lnTo>
                    <a:pt x="78231" y="164027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9" name="object 129"/>
            <p:cNvSpPr/>
            <p:nvPr/>
          </p:nvSpPr>
          <p:spPr>
            <a:xfrm>
              <a:off x="7165138" y="7009045"/>
              <a:ext cx="17780" cy="46990"/>
            </a:xfrm>
            <a:custGeom>
              <a:avLst/>
              <a:gdLst/>
              <a:ahLst/>
              <a:cxnLst/>
              <a:rect l="l" t="t" r="r" b="b"/>
              <a:pathLst>
                <a:path w="17779" h="46990">
                  <a:moveTo>
                    <a:pt x="0" y="46779"/>
                  </a:moveTo>
                  <a:lnTo>
                    <a:pt x="0" y="39215"/>
                  </a:lnTo>
                  <a:lnTo>
                    <a:pt x="6370" y="37622"/>
                  </a:lnTo>
                  <a:lnTo>
                    <a:pt x="9555" y="33641"/>
                  </a:lnTo>
                  <a:lnTo>
                    <a:pt x="9555" y="21498"/>
                  </a:lnTo>
                  <a:lnTo>
                    <a:pt x="2786" y="21498"/>
                  </a:lnTo>
                  <a:lnTo>
                    <a:pt x="2786" y="0"/>
                  </a:lnTo>
                  <a:lnTo>
                    <a:pt x="17517" y="0"/>
                  </a:lnTo>
                  <a:lnTo>
                    <a:pt x="17517" y="23887"/>
                  </a:lnTo>
                  <a:lnTo>
                    <a:pt x="16516" y="32923"/>
                  </a:lnTo>
                  <a:lnTo>
                    <a:pt x="13386" y="39588"/>
                  </a:lnTo>
                  <a:lnTo>
                    <a:pt x="7943" y="44126"/>
                  </a:lnTo>
                  <a:lnTo>
                    <a:pt x="0" y="4677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0" name="object 130"/>
            <p:cNvSpPr/>
            <p:nvPr/>
          </p:nvSpPr>
          <p:spPr>
            <a:xfrm>
              <a:off x="7165138" y="7009045"/>
              <a:ext cx="17780" cy="46990"/>
            </a:xfrm>
            <a:custGeom>
              <a:avLst/>
              <a:gdLst/>
              <a:ahLst/>
              <a:cxnLst/>
              <a:rect l="l" t="t" r="r" b="b"/>
              <a:pathLst>
                <a:path w="17779" h="46990">
                  <a:moveTo>
                    <a:pt x="0" y="46779"/>
                  </a:moveTo>
                  <a:lnTo>
                    <a:pt x="7943" y="44126"/>
                  </a:lnTo>
                  <a:lnTo>
                    <a:pt x="13386" y="39588"/>
                  </a:lnTo>
                  <a:lnTo>
                    <a:pt x="16516" y="32923"/>
                  </a:lnTo>
                  <a:lnTo>
                    <a:pt x="17517" y="23887"/>
                  </a:lnTo>
                  <a:lnTo>
                    <a:pt x="17517" y="0"/>
                  </a:lnTo>
                  <a:lnTo>
                    <a:pt x="2786" y="0"/>
                  </a:lnTo>
                  <a:lnTo>
                    <a:pt x="2786" y="21498"/>
                  </a:lnTo>
                  <a:lnTo>
                    <a:pt x="9555" y="21498"/>
                  </a:lnTo>
                  <a:lnTo>
                    <a:pt x="9555" y="25081"/>
                  </a:lnTo>
                  <a:lnTo>
                    <a:pt x="9555" y="33641"/>
                  </a:lnTo>
                  <a:lnTo>
                    <a:pt x="6370" y="37622"/>
                  </a:lnTo>
                  <a:lnTo>
                    <a:pt x="0" y="39215"/>
                  </a:lnTo>
                  <a:lnTo>
                    <a:pt x="0" y="46779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1" name="object 131"/>
            <p:cNvSpPr/>
            <p:nvPr/>
          </p:nvSpPr>
          <p:spPr>
            <a:xfrm>
              <a:off x="7279559" y="6858553"/>
              <a:ext cx="146050" cy="182245"/>
            </a:xfrm>
            <a:custGeom>
              <a:avLst/>
              <a:gdLst/>
              <a:ahLst/>
              <a:cxnLst/>
              <a:rect l="l" t="t" r="r" b="b"/>
              <a:pathLst>
                <a:path w="146050" h="182245">
                  <a:moveTo>
                    <a:pt x="59320" y="23489"/>
                  </a:moveTo>
                  <a:lnTo>
                    <a:pt x="47177" y="23489"/>
                  </a:lnTo>
                  <a:lnTo>
                    <a:pt x="47177" y="0"/>
                  </a:lnTo>
                  <a:lnTo>
                    <a:pt x="59320" y="0"/>
                  </a:lnTo>
                  <a:lnTo>
                    <a:pt x="59320" y="23489"/>
                  </a:lnTo>
                  <a:close/>
                </a:path>
                <a:path w="146050" h="182245">
                  <a:moveTo>
                    <a:pt x="82213" y="171592"/>
                  </a:moveTo>
                  <a:lnTo>
                    <a:pt x="0" y="171592"/>
                  </a:lnTo>
                  <a:lnTo>
                    <a:pt x="0" y="161440"/>
                  </a:lnTo>
                  <a:lnTo>
                    <a:pt x="86194" y="161440"/>
                  </a:lnTo>
                  <a:lnTo>
                    <a:pt x="99780" y="160796"/>
                  </a:lnTo>
                  <a:lnTo>
                    <a:pt x="112470" y="158678"/>
                  </a:lnTo>
                  <a:lnTo>
                    <a:pt x="123817" y="154805"/>
                  </a:lnTo>
                  <a:lnTo>
                    <a:pt x="133372" y="148899"/>
                  </a:lnTo>
                  <a:lnTo>
                    <a:pt x="133372" y="5772"/>
                  </a:lnTo>
                  <a:lnTo>
                    <a:pt x="145515" y="5772"/>
                  </a:lnTo>
                  <a:lnTo>
                    <a:pt x="145515" y="159051"/>
                  </a:lnTo>
                  <a:lnTo>
                    <a:pt x="133372" y="159051"/>
                  </a:lnTo>
                  <a:lnTo>
                    <a:pt x="124118" y="164789"/>
                  </a:lnTo>
                  <a:lnTo>
                    <a:pt x="112196" y="168680"/>
                  </a:lnTo>
                  <a:lnTo>
                    <a:pt x="98072" y="170892"/>
                  </a:lnTo>
                  <a:lnTo>
                    <a:pt x="82213" y="171592"/>
                  </a:lnTo>
                  <a:close/>
                </a:path>
                <a:path w="146050" h="182245">
                  <a:moveTo>
                    <a:pt x="103512" y="33840"/>
                  </a:moveTo>
                  <a:lnTo>
                    <a:pt x="3185" y="33840"/>
                  </a:lnTo>
                  <a:lnTo>
                    <a:pt x="3185" y="23489"/>
                  </a:lnTo>
                  <a:lnTo>
                    <a:pt x="103512" y="23489"/>
                  </a:lnTo>
                  <a:lnTo>
                    <a:pt x="103512" y="33840"/>
                  </a:lnTo>
                  <a:close/>
                </a:path>
                <a:path w="146050" h="182245">
                  <a:moveTo>
                    <a:pt x="59320" y="161440"/>
                  </a:moveTo>
                  <a:lnTo>
                    <a:pt x="47177" y="161440"/>
                  </a:lnTo>
                  <a:lnTo>
                    <a:pt x="47177" y="127997"/>
                  </a:lnTo>
                  <a:lnTo>
                    <a:pt x="39887" y="126744"/>
                  </a:lnTo>
                  <a:lnTo>
                    <a:pt x="9626" y="98134"/>
                  </a:lnTo>
                  <a:lnTo>
                    <a:pt x="8758" y="89976"/>
                  </a:lnTo>
                  <a:lnTo>
                    <a:pt x="9626" y="81702"/>
                  </a:lnTo>
                  <a:lnTo>
                    <a:pt x="44366" y="52086"/>
                  </a:lnTo>
                  <a:lnTo>
                    <a:pt x="53547" y="51358"/>
                  </a:lnTo>
                  <a:lnTo>
                    <a:pt x="62729" y="52086"/>
                  </a:lnTo>
                  <a:lnTo>
                    <a:pt x="71314" y="54194"/>
                  </a:lnTo>
                  <a:lnTo>
                    <a:pt x="79077" y="57572"/>
                  </a:lnTo>
                  <a:lnTo>
                    <a:pt x="85206" y="61709"/>
                  </a:lnTo>
                  <a:lnTo>
                    <a:pt x="53547" y="61709"/>
                  </a:lnTo>
                  <a:lnTo>
                    <a:pt x="46593" y="62263"/>
                  </a:lnTo>
                  <a:lnTo>
                    <a:pt x="20760" y="81702"/>
                  </a:lnTo>
                  <a:lnTo>
                    <a:pt x="20803" y="98134"/>
                  </a:lnTo>
                  <a:lnTo>
                    <a:pt x="53547" y="118044"/>
                  </a:lnTo>
                  <a:lnTo>
                    <a:pt x="85224" y="118044"/>
                  </a:lnTo>
                  <a:lnTo>
                    <a:pt x="80300" y="121475"/>
                  </a:lnTo>
                  <a:lnTo>
                    <a:pt x="74032" y="124538"/>
                  </a:lnTo>
                  <a:lnTo>
                    <a:pt x="67197" y="126744"/>
                  </a:lnTo>
                  <a:lnTo>
                    <a:pt x="67473" y="126744"/>
                  </a:lnTo>
                  <a:lnTo>
                    <a:pt x="59320" y="128196"/>
                  </a:lnTo>
                  <a:lnTo>
                    <a:pt x="59320" y="161440"/>
                  </a:lnTo>
                  <a:close/>
                </a:path>
                <a:path w="146050" h="182245">
                  <a:moveTo>
                    <a:pt x="85224" y="118044"/>
                  </a:moveTo>
                  <a:lnTo>
                    <a:pt x="53547" y="118044"/>
                  </a:lnTo>
                  <a:lnTo>
                    <a:pt x="60502" y="117490"/>
                  </a:lnTo>
                  <a:lnTo>
                    <a:pt x="66934" y="115854"/>
                  </a:lnTo>
                  <a:lnTo>
                    <a:pt x="86335" y="81702"/>
                  </a:lnTo>
                  <a:lnTo>
                    <a:pt x="83009" y="75245"/>
                  </a:lnTo>
                  <a:lnTo>
                    <a:pt x="53547" y="61709"/>
                  </a:lnTo>
                  <a:lnTo>
                    <a:pt x="85206" y="61709"/>
                  </a:lnTo>
                  <a:lnTo>
                    <a:pt x="98337" y="89976"/>
                  </a:lnTo>
                  <a:lnTo>
                    <a:pt x="97490" y="97938"/>
                  </a:lnTo>
                  <a:lnTo>
                    <a:pt x="97469" y="98134"/>
                  </a:lnTo>
                  <a:lnTo>
                    <a:pt x="94977" y="105528"/>
                  </a:lnTo>
                  <a:lnTo>
                    <a:pt x="91030" y="112063"/>
                  </a:lnTo>
                  <a:lnTo>
                    <a:pt x="85796" y="117646"/>
                  </a:lnTo>
                  <a:lnTo>
                    <a:pt x="85224" y="118044"/>
                  </a:lnTo>
                  <a:close/>
                </a:path>
                <a:path w="146050" h="182245">
                  <a:moveTo>
                    <a:pt x="145515" y="182142"/>
                  </a:moveTo>
                  <a:lnTo>
                    <a:pt x="133372" y="182142"/>
                  </a:lnTo>
                  <a:lnTo>
                    <a:pt x="133372" y="159051"/>
                  </a:lnTo>
                  <a:lnTo>
                    <a:pt x="145515" y="159051"/>
                  </a:lnTo>
                  <a:lnTo>
                    <a:pt x="145515" y="182142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2" name="object 132"/>
            <p:cNvSpPr/>
            <p:nvPr/>
          </p:nvSpPr>
          <p:spPr>
            <a:xfrm>
              <a:off x="7279559" y="6858553"/>
              <a:ext cx="146050" cy="182245"/>
            </a:xfrm>
            <a:custGeom>
              <a:avLst/>
              <a:gdLst/>
              <a:ahLst/>
              <a:cxnLst/>
              <a:rect l="l" t="t" r="r" b="b"/>
              <a:pathLst>
                <a:path w="146050" h="182245">
                  <a:moveTo>
                    <a:pt x="47177" y="0"/>
                  </a:moveTo>
                  <a:lnTo>
                    <a:pt x="59320" y="0"/>
                  </a:lnTo>
                  <a:lnTo>
                    <a:pt x="59320" y="23489"/>
                  </a:lnTo>
                  <a:lnTo>
                    <a:pt x="103512" y="23489"/>
                  </a:lnTo>
                  <a:lnTo>
                    <a:pt x="103512" y="33840"/>
                  </a:lnTo>
                  <a:lnTo>
                    <a:pt x="3185" y="33840"/>
                  </a:lnTo>
                  <a:lnTo>
                    <a:pt x="3185" y="23489"/>
                  </a:lnTo>
                  <a:lnTo>
                    <a:pt x="47177" y="23489"/>
                  </a:lnTo>
                  <a:lnTo>
                    <a:pt x="47177" y="0"/>
                  </a:lnTo>
                  <a:close/>
                </a:path>
                <a:path w="146050" h="182245">
                  <a:moveTo>
                    <a:pt x="20702" y="89976"/>
                  </a:moveTo>
                  <a:lnTo>
                    <a:pt x="20702" y="97938"/>
                  </a:lnTo>
                  <a:lnTo>
                    <a:pt x="24086" y="104508"/>
                  </a:lnTo>
                  <a:lnTo>
                    <a:pt x="53547" y="118044"/>
                  </a:lnTo>
                  <a:lnTo>
                    <a:pt x="60502" y="117490"/>
                  </a:lnTo>
                  <a:lnTo>
                    <a:pt x="86393" y="97938"/>
                  </a:lnTo>
                  <a:lnTo>
                    <a:pt x="86393" y="89976"/>
                  </a:lnTo>
                  <a:lnTo>
                    <a:pt x="86393" y="81814"/>
                  </a:lnTo>
                  <a:lnTo>
                    <a:pt x="53547" y="61709"/>
                  </a:lnTo>
                  <a:lnTo>
                    <a:pt x="46593" y="62263"/>
                  </a:lnTo>
                  <a:lnTo>
                    <a:pt x="20702" y="81814"/>
                  </a:lnTo>
                  <a:lnTo>
                    <a:pt x="20702" y="89976"/>
                  </a:lnTo>
                  <a:close/>
                </a:path>
                <a:path w="146050" h="182245">
                  <a:moveTo>
                    <a:pt x="8758" y="89976"/>
                  </a:moveTo>
                  <a:lnTo>
                    <a:pt x="35781" y="54194"/>
                  </a:lnTo>
                  <a:lnTo>
                    <a:pt x="53547" y="51358"/>
                  </a:lnTo>
                  <a:lnTo>
                    <a:pt x="62729" y="52086"/>
                  </a:lnTo>
                  <a:lnTo>
                    <a:pt x="94977" y="74250"/>
                  </a:lnTo>
                  <a:lnTo>
                    <a:pt x="98337" y="89976"/>
                  </a:lnTo>
                  <a:lnTo>
                    <a:pt x="97469" y="98134"/>
                  </a:lnTo>
                  <a:lnTo>
                    <a:pt x="66844" y="126855"/>
                  </a:lnTo>
                  <a:lnTo>
                    <a:pt x="59320" y="128196"/>
                  </a:lnTo>
                  <a:lnTo>
                    <a:pt x="59320" y="161440"/>
                  </a:lnTo>
                  <a:lnTo>
                    <a:pt x="86194" y="161440"/>
                  </a:lnTo>
                  <a:lnTo>
                    <a:pt x="99780" y="160796"/>
                  </a:lnTo>
                  <a:lnTo>
                    <a:pt x="112470" y="158678"/>
                  </a:lnTo>
                  <a:lnTo>
                    <a:pt x="123817" y="154805"/>
                  </a:lnTo>
                  <a:lnTo>
                    <a:pt x="133372" y="148899"/>
                  </a:lnTo>
                  <a:lnTo>
                    <a:pt x="133372" y="5772"/>
                  </a:lnTo>
                  <a:lnTo>
                    <a:pt x="145515" y="5772"/>
                  </a:lnTo>
                  <a:lnTo>
                    <a:pt x="145515" y="182142"/>
                  </a:lnTo>
                  <a:lnTo>
                    <a:pt x="133372" y="182142"/>
                  </a:lnTo>
                  <a:lnTo>
                    <a:pt x="133372" y="159051"/>
                  </a:lnTo>
                  <a:lnTo>
                    <a:pt x="124118" y="164789"/>
                  </a:lnTo>
                  <a:lnTo>
                    <a:pt x="112196" y="168680"/>
                  </a:lnTo>
                  <a:lnTo>
                    <a:pt x="98072" y="170892"/>
                  </a:lnTo>
                  <a:lnTo>
                    <a:pt x="82213" y="171592"/>
                  </a:lnTo>
                  <a:lnTo>
                    <a:pt x="0" y="171592"/>
                  </a:lnTo>
                  <a:lnTo>
                    <a:pt x="0" y="161440"/>
                  </a:lnTo>
                  <a:lnTo>
                    <a:pt x="47177" y="161440"/>
                  </a:lnTo>
                  <a:lnTo>
                    <a:pt x="47177" y="127997"/>
                  </a:lnTo>
                  <a:lnTo>
                    <a:pt x="12117" y="105528"/>
                  </a:lnTo>
                  <a:lnTo>
                    <a:pt x="9626" y="98134"/>
                  </a:lnTo>
                  <a:lnTo>
                    <a:pt x="8758" y="8997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3" name="object 133"/>
            <p:cNvSpPr/>
            <p:nvPr/>
          </p:nvSpPr>
          <p:spPr>
            <a:xfrm>
              <a:off x="7469061" y="6866725"/>
              <a:ext cx="159385" cy="177165"/>
            </a:xfrm>
            <a:custGeom>
              <a:avLst/>
              <a:gdLst/>
              <a:ahLst/>
              <a:cxnLst/>
              <a:rect l="l" t="t" r="r" b="b"/>
              <a:pathLst>
                <a:path w="159384" h="177165">
                  <a:moveTo>
                    <a:pt x="146710" y="130975"/>
                  </a:moveTo>
                  <a:lnTo>
                    <a:pt x="10947" y="130975"/>
                  </a:lnTo>
                  <a:lnTo>
                    <a:pt x="10947" y="141135"/>
                  </a:lnTo>
                  <a:lnTo>
                    <a:pt x="134569" y="141135"/>
                  </a:lnTo>
                  <a:lnTo>
                    <a:pt x="134569" y="176695"/>
                  </a:lnTo>
                  <a:lnTo>
                    <a:pt x="146710" y="176695"/>
                  </a:lnTo>
                  <a:lnTo>
                    <a:pt x="146710" y="141135"/>
                  </a:lnTo>
                  <a:lnTo>
                    <a:pt x="146710" y="130975"/>
                  </a:lnTo>
                  <a:close/>
                </a:path>
                <a:path w="159384" h="177165">
                  <a:moveTo>
                    <a:pt x="159054" y="94157"/>
                  </a:moveTo>
                  <a:lnTo>
                    <a:pt x="85394" y="94157"/>
                  </a:lnTo>
                  <a:lnTo>
                    <a:pt x="85394" y="68745"/>
                  </a:lnTo>
                  <a:lnTo>
                    <a:pt x="146710" y="68745"/>
                  </a:lnTo>
                  <a:lnTo>
                    <a:pt x="146710" y="58585"/>
                  </a:lnTo>
                  <a:lnTo>
                    <a:pt x="24485" y="58585"/>
                  </a:lnTo>
                  <a:lnTo>
                    <a:pt x="24485" y="33185"/>
                  </a:lnTo>
                  <a:lnTo>
                    <a:pt x="134569" y="33185"/>
                  </a:lnTo>
                  <a:lnTo>
                    <a:pt x="134569" y="58318"/>
                  </a:lnTo>
                  <a:lnTo>
                    <a:pt x="146710" y="58318"/>
                  </a:lnTo>
                  <a:lnTo>
                    <a:pt x="146710" y="0"/>
                  </a:lnTo>
                  <a:lnTo>
                    <a:pt x="134569" y="0"/>
                  </a:lnTo>
                  <a:lnTo>
                    <a:pt x="134569" y="21755"/>
                  </a:lnTo>
                  <a:lnTo>
                    <a:pt x="24485" y="21755"/>
                  </a:lnTo>
                  <a:lnTo>
                    <a:pt x="24485" y="165"/>
                  </a:lnTo>
                  <a:lnTo>
                    <a:pt x="12344" y="165"/>
                  </a:lnTo>
                  <a:lnTo>
                    <a:pt x="12344" y="21755"/>
                  </a:lnTo>
                  <a:lnTo>
                    <a:pt x="12344" y="33185"/>
                  </a:lnTo>
                  <a:lnTo>
                    <a:pt x="12344" y="58585"/>
                  </a:lnTo>
                  <a:lnTo>
                    <a:pt x="12344" y="68745"/>
                  </a:lnTo>
                  <a:lnTo>
                    <a:pt x="73253" y="68745"/>
                  </a:lnTo>
                  <a:lnTo>
                    <a:pt x="73253" y="94157"/>
                  </a:lnTo>
                  <a:lnTo>
                    <a:pt x="0" y="94157"/>
                  </a:lnTo>
                  <a:lnTo>
                    <a:pt x="0" y="104698"/>
                  </a:lnTo>
                  <a:lnTo>
                    <a:pt x="159054" y="104698"/>
                  </a:lnTo>
                  <a:lnTo>
                    <a:pt x="159054" y="94157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4" name="object 134"/>
            <p:cNvSpPr/>
            <p:nvPr/>
          </p:nvSpPr>
          <p:spPr>
            <a:xfrm>
              <a:off x="7469067" y="6866714"/>
              <a:ext cx="159385" cy="177165"/>
            </a:xfrm>
            <a:custGeom>
              <a:avLst/>
              <a:gdLst/>
              <a:ahLst/>
              <a:cxnLst/>
              <a:rect l="l" t="t" r="r" b="b"/>
              <a:pathLst>
                <a:path w="159384" h="177165">
                  <a:moveTo>
                    <a:pt x="24484" y="22295"/>
                  </a:moveTo>
                  <a:lnTo>
                    <a:pt x="134566" y="22295"/>
                  </a:lnTo>
                  <a:lnTo>
                    <a:pt x="134566" y="0"/>
                  </a:lnTo>
                  <a:lnTo>
                    <a:pt x="146709" y="0"/>
                  </a:lnTo>
                  <a:lnTo>
                    <a:pt x="146709" y="68676"/>
                  </a:lnTo>
                  <a:lnTo>
                    <a:pt x="85398" y="68676"/>
                  </a:lnTo>
                  <a:lnTo>
                    <a:pt x="85398" y="94156"/>
                  </a:lnTo>
                  <a:lnTo>
                    <a:pt x="159051" y="94156"/>
                  </a:lnTo>
                  <a:lnTo>
                    <a:pt x="159051" y="104707"/>
                  </a:lnTo>
                  <a:lnTo>
                    <a:pt x="0" y="104707"/>
                  </a:lnTo>
                  <a:lnTo>
                    <a:pt x="0" y="94156"/>
                  </a:lnTo>
                  <a:lnTo>
                    <a:pt x="73255" y="94156"/>
                  </a:lnTo>
                  <a:lnTo>
                    <a:pt x="73255" y="68676"/>
                  </a:lnTo>
                  <a:lnTo>
                    <a:pt x="12341" y="68676"/>
                  </a:lnTo>
                  <a:lnTo>
                    <a:pt x="12341" y="0"/>
                  </a:lnTo>
                  <a:lnTo>
                    <a:pt x="24484" y="0"/>
                  </a:lnTo>
                  <a:lnTo>
                    <a:pt x="24484" y="22295"/>
                  </a:lnTo>
                  <a:close/>
                </a:path>
                <a:path w="159384" h="177165">
                  <a:moveTo>
                    <a:pt x="134566" y="58325"/>
                  </a:moveTo>
                  <a:lnTo>
                    <a:pt x="134566" y="32646"/>
                  </a:lnTo>
                  <a:lnTo>
                    <a:pt x="24484" y="32646"/>
                  </a:lnTo>
                  <a:lnTo>
                    <a:pt x="24484" y="58325"/>
                  </a:lnTo>
                  <a:lnTo>
                    <a:pt x="134566" y="58325"/>
                  </a:lnTo>
                  <a:close/>
                </a:path>
                <a:path w="159384" h="177165">
                  <a:moveTo>
                    <a:pt x="134566" y="177166"/>
                  </a:moveTo>
                  <a:lnTo>
                    <a:pt x="134566" y="140936"/>
                  </a:lnTo>
                  <a:lnTo>
                    <a:pt x="10948" y="140936"/>
                  </a:lnTo>
                  <a:lnTo>
                    <a:pt x="10948" y="130585"/>
                  </a:lnTo>
                  <a:lnTo>
                    <a:pt x="146709" y="130585"/>
                  </a:lnTo>
                  <a:lnTo>
                    <a:pt x="146709" y="177166"/>
                  </a:lnTo>
                  <a:lnTo>
                    <a:pt x="134566" y="17716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5" name="object 135"/>
            <p:cNvSpPr/>
            <p:nvPr/>
          </p:nvSpPr>
          <p:spPr>
            <a:xfrm>
              <a:off x="7661163" y="6867710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79" h="165100">
                  <a:moveTo>
                    <a:pt x="147306" y="10749"/>
                  </a:moveTo>
                  <a:lnTo>
                    <a:pt x="9754" y="10749"/>
                  </a:lnTo>
                  <a:lnTo>
                    <a:pt x="9754" y="0"/>
                  </a:lnTo>
                  <a:lnTo>
                    <a:pt x="147306" y="0"/>
                  </a:lnTo>
                  <a:lnTo>
                    <a:pt x="147306" y="10749"/>
                  </a:lnTo>
                  <a:close/>
                </a:path>
                <a:path w="157479" h="165100">
                  <a:moveTo>
                    <a:pt x="46779" y="88184"/>
                  </a:moveTo>
                  <a:lnTo>
                    <a:pt x="34636" y="88184"/>
                  </a:lnTo>
                  <a:lnTo>
                    <a:pt x="34636" y="10749"/>
                  </a:lnTo>
                  <a:lnTo>
                    <a:pt x="46779" y="10749"/>
                  </a:lnTo>
                  <a:lnTo>
                    <a:pt x="46779" y="88184"/>
                  </a:lnTo>
                  <a:close/>
                </a:path>
                <a:path w="157479" h="165100">
                  <a:moveTo>
                    <a:pt x="115655" y="88184"/>
                  </a:moveTo>
                  <a:lnTo>
                    <a:pt x="103711" y="88184"/>
                  </a:lnTo>
                  <a:lnTo>
                    <a:pt x="106732" y="79093"/>
                  </a:lnTo>
                  <a:lnTo>
                    <a:pt x="106837" y="78776"/>
                  </a:lnTo>
                  <a:lnTo>
                    <a:pt x="108834" y="68004"/>
                  </a:lnTo>
                  <a:lnTo>
                    <a:pt x="108862" y="67855"/>
                  </a:lnTo>
                  <a:lnTo>
                    <a:pt x="109954" y="56300"/>
                  </a:lnTo>
                  <a:lnTo>
                    <a:pt x="110280" y="44988"/>
                  </a:lnTo>
                  <a:lnTo>
                    <a:pt x="110280" y="10749"/>
                  </a:lnTo>
                  <a:lnTo>
                    <a:pt x="122423" y="10749"/>
                  </a:lnTo>
                  <a:lnTo>
                    <a:pt x="122385" y="44988"/>
                  </a:lnTo>
                  <a:lnTo>
                    <a:pt x="122038" y="55908"/>
                  </a:lnTo>
                  <a:lnTo>
                    <a:pt x="120846" y="67855"/>
                  </a:lnTo>
                  <a:lnTo>
                    <a:pt x="120831" y="68004"/>
                  </a:lnTo>
                  <a:lnTo>
                    <a:pt x="118788" y="78776"/>
                  </a:lnTo>
                  <a:lnTo>
                    <a:pt x="118728" y="79093"/>
                  </a:lnTo>
                  <a:lnTo>
                    <a:pt x="115655" y="88184"/>
                  </a:lnTo>
                  <a:close/>
                </a:path>
                <a:path w="157479" h="165100">
                  <a:moveTo>
                    <a:pt x="150690" y="98934"/>
                  </a:moveTo>
                  <a:lnTo>
                    <a:pt x="6170" y="98934"/>
                  </a:lnTo>
                  <a:lnTo>
                    <a:pt x="6170" y="88184"/>
                  </a:lnTo>
                  <a:lnTo>
                    <a:pt x="150690" y="88184"/>
                  </a:lnTo>
                  <a:lnTo>
                    <a:pt x="150690" y="98934"/>
                  </a:lnTo>
                  <a:close/>
                </a:path>
                <a:path w="157479" h="165100">
                  <a:moveTo>
                    <a:pt x="157060" y="164824"/>
                  </a:moveTo>
                  <a:lnTo>
                    <a:pt x="0" y="164824"/>
                  </a:lnTo>
                  <a:lnTo>
                    <a:pt x="0" y="154671"/>
                  </a:lnTo>
                  <a:lnTo>
                    <a:pt x="157060" y="154671"/>
                  </a:lnTo>
                  <a:lnTo>
                    <a:pt x="157060" y="164824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/>
            <p:cNvSpPr/>
            <p:nvPr/>
          </p:nvSpPr>
          <p:spPr>
            <a:xfrm>
              <a:off x="7661163" y="6867710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79" h="165100">
                  <a:moveTo>
                    <a:pt x="115655" y="88184"/>
                  </a:moveTo>
                  <a:lnTo>
                    <a:pt x="150690" y="88184"/>
                  </a:lnTo>
                  <a:lnTo>
                    <a:pt x="150690" y="98934"/>
                  </a:lnTo>
                  <a:lnTo>
                    <a:pt x="6170" y="98934"/>
                  </a:lnTo>
                  <a:lnTo>
                    <a:pt x="6170" y="88184"/>
                  </a:lnTo>
                  <a:lnTo>
                    <a:pt x="34636" y="88184"/>
                  </a:lnTo>
                  <a:lnTo>
                    <a:pt x="34636" y="10749"/>
                  </a:lnTo>
                  <a:lnTo>
                    <a:pt x="9754" y="10749"/>
                  </a:lnTo>
                  <a:lnTo>
                    <a:pt x="9754" y="0"/>
                  </a:lnTo>
                  <a:lnTo>
                    <a:pt x="147306" y="0"/>
                  </a:lnTo>
                  <a:lnTo>
                    <a:pt x="147306" y="10749"/>
                  </a:lnTo>
                  <a:lnTo>
                    <a:pt x="122423" y="10749"/>
                  </a:lnTo>
                  <a:lnTo>
                    <a:pt x="122423" y="43793"/>
                  </a:lnTo>
                  <a:lnTo>
                    <a:pt x="122038" y="55908"/>
                  </a:lnTo>
                  <a:lnTo>
                    <a:pt x="120831" y="68004"/>
                  </a:lnTo>
                  <a:lnTo>
                    <a:pt x="118728" y="79093"/>
                  </a:lnTo>
                  <a:lnTo>
                    <a:pt x="115655" y="88184"/>
                  </a:lnTo>
                  <a:close/>
                </a:path>
                <a:path w="157479" h="165100">
                  <a:moveTo>
                    <a:pt x="46779" y="10749"/>
                  </a:moveTo>
                  <a:lnTo>
                    <a:pt x="46779" y="88184"/>
                  </a:lnTo>
                  <a:lnTo>
                    <a:pt x="103711" y="88184"/>
                  </a:lnTo>
                  <a:lnTo>
                    <a:pt x="106837" y="78776"/>
                  </a:lnTo>
                  <a:lnTo>
                    <a:pt x="108862" y="67855"/>
                  </a:lnTo>
                  <a:lnTo>
                    <a:pt x="109954" y="56300"/>
                  </a:lnTo>
                  <a:lnTo>
                    <a:pt x="110280" y="44988"/>
                  </a:lnTo>
                  <a:lnTo>
                    <a:pt x="110280" y="10749"/>
                  </a:lnTo>
                  <a:lnTo>
                    <a:pt x="46779" y="10749"/>
                  </a:lnTo>
                  <a:close/>
                </a:path>
                <a:path w="157479" h="165100">
                  <a:moveTo>
                    <a:pt x="0" y="164824"/>
                  </a:moveTo>
                  <a:lnTo>
                    <a:pt x="0" y="154671"/>
                  </a:lnTo>
                  <a:lnTo>
                    <a:pt x="157060" y="154671"/>
                  </a:lnTo>
                  <a:lnTo>
                    <a:pt x="157060" y="164824"/>
                  </a:lnTo>
                  <a:lnTo>
                    <a:pt x="0" y="164824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/>
            <p:cNvSpPr/>
            <p:nvPr/>
          </p:nvSpPr>
          <p:spPr>
            <a:xfrm>
              <a:off x="7852257" y="6868159"/>
              <a:ext cx="157480" cy="163830"/>
            </a:xfrm>
            <a:custGeom>
              <a:avLst/>
              <a:gdLst/>
              <a:ahLst/>
              <a:cxnLst/>
              <a:rect l="l" t="t" r="r" b="b"/>
              <a:pathLst>
                <a:path w="157479" h="163829">
                  <a:moveTo>
                    <a:pt x="157060" y="153670"/>
                  </a:moveTo>
                  <a:lnTo>
                    <a:pt x="85001" y="153670"/>
                  </a:lnTo>
                  <a:lnTo>
                    <a:pt x="85001" y="109220"/>
                  </a:lnTo>
                  <a:lnTo>
                    <a:pt x="149491" y="109220"/>
                  </a:lnTo>
                  <a:lnTo>
                    <a:pt x="149491" y="97790"/>
                  </a:lnTo>
                  <a:lnTo>
                    <a:pt x="21894" y="97790"/>
                  </a:lnTo>
                  <a:lnTo>
                    <a:pt x="21894" y="59690"/>
                  </a:lnTo>
                  <a:lnTo>
                    <a:pt x="147307" y="59690"/>
                  </a:lnTo>
                  <a:lnTo>
                    <a:pt x="147307" y="49530"/>
                  </a:lnTo>
                  <a:lnTo>
                    <a:pt x="147307" y="10160"/>
                  </a:lnTo>
                  <a:lnTo>
                    <a:pt x="147307" y="0"/>
                  </a:lnTo>
                  <a:lnTo>
                    <a:pt x="9753" y="0"/>
                  </a:lnTo>
                  <a:lnTo>
                    <a:pt x="9753" y="10160"/>
                  </a:lnTo>
                  <a:lnTo>
                    <a:pt x="135166" y="10160"/>
                  </a:lnTo>
                  <a:lnTo>
                    <a:pt x="135166" y="49530"/>
                  </a:lnTo>
                  <a:lnTo>
                    <a:pt x="9753" y="49530"/>
                  </a:lnTo>
                  <a:lnTo>
                    <a:pt x="9753" y="59690"/>
                  </a:lnTo>
                  <a:lnTo>
                    <a:pt x="9753" y="97790"/>
                  </a:lnTo>
                  <a:lnTo>
                    <a:pt x="9753" y="109220"/>
                  </a:lnTo>
                  <a:lnTo>
                    <a:pt x="72859" y="109220"/>
                  </a:lnTo>
                  <a:lnTo>
                    <a:pt x="72859" y="153670"/>
                  </a:lnTo>
                  <a:lnTo>
                    <a:pt x="0" y="153670"/>
                  </a:lnTo>
                  <a:lnTo>
                    <a:pt x="0" y="163830"/>
                  </a:lnTo>
                  <a:lnTo>
                    <a:pt x="157060" y="163830"/>
                  </a:lnTo>
                  <a:lnTo>
                    <a:pt x="157060" y="1536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/>
            <p:cNvSpPr/>
            <p:nvPr/>
          </p:nvSpPr>
          <p:spPr>
            <a:xfrm>
              <a:off x="7852263" y="6867710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79" h="165100">
                  <a:moveTo>
                    <a:pt x="21896" y="59917"/>
                  </a:moveTo>
                  <a:lnTo>
                    <a:pt x="21896" y="98536"/>
                  </a:lnTo>
                  <a:lnTo>
                    <a:pt x="149496" y="98536"/>
                  </a:lnTo>
                  <a:lnTo>
                    <a:pt x="149496" y="109086"/>
                  </a:lnTo>
                  <a:lnTo>
                    <a:pt x="84999" y="109086"/>
                  </a:lnTo>
                  <a:lnTo>
                    <a:pt x="84999" y="154671"/>
                  </a:lnTo>
                  <a:lnTo>
                    <a:pt x="157060" y="154671"/>
                  </a:lnTo>
                  <a:lnTo>
                    <a:pt x="157060" y="164824"/>
                  </a:lnTo>
                  <a:lnTo>
                    <a:pt x="0" y="164824"/>
                  </a:lnTo>
                  <a:lnTo>
                    <a:pt x="0" y="154671"/>
                  </a:lnTo>
                  <a:lnTo>
                    <a:pt x="72857" y="154671"/>
                  </a:lnTo>
                  <a:lnTo>
                    <a:pt x="72857" y="109086"/>
                  </a:lnTo>
                  <a:lnTo>
                    <a:pt x="9754" y="109086"/>
                  </a:lnTo>
                  <a:lnTo>
                    <a:pt x="9754" y="49367"/>
                  </a:lnTo>
                  <a:lnTo>
                    <a:pt x="135163" y="49367"/>
                  </a:lnTo>
                  <a:lnTo>
                    <a:pt x="135163" y="10749"/>
                  </a:lnTo>
                  <a:lnTo>
                    <a:pt x="9754" y="10749"/>
                  </a:lnTo>
                  <a:lnTo>
                    <a:pt x="9754" y="0"/>
                  </a:lnTo>
                  <a:lnTo>
                    <a:pt x="147306" y="0"/>
                  </a:lnTo>
                  <a:lnTo>
                    <a:pt x="147306" y="59917"/>
                  </a:lnTo>
                  <a:lnTo>
                    <a:pt x="21896" y="59917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/>
            <p:cNvSpPr/>
            <p:nvPr/>
          </p:nvSpPr>
          <p:spPr>
            <a:xfrm>
              <a:off x="8043364" y="6867710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79" h="165100">
                  <a:moveTo>
                    <a:pt x="141135" y="122821"/>
                  </a:moveTo>
                  <a:lnTo>
                    <a:pt x="129191" y="122821"/>
                  </a:lnTo>
                  <a:lnTo>
                    <a:pt x="131636" y="108837"/>
                  </a:lnTo>
                  <a:lnTo>
                    <a:pt x="133523" y="93186"/>
                  </a:lnTo>
                  <a:lnTo>
                    <a:pt x="134734" y="76912"/>
                  </a:lnTo>
                  <a:lnTo>
                    <a:pt x="135163" y="60913"/>
                  </a:lnTo>
                  <a:lnTo>
                    <a:pt x="135163" y="10948"/>
                  </a:lnTo>
                  <a:lnTo>
                    <a:pt x="8758" y="10948"/>
                  </a:lnTo>
                  <a:lnTo>
                    <a:pt x="8758" y="0"/>
                  </a:lnTo>
                  <a:lnTo>
                    <a:pt x="147306" y="0"/>
                  </a:lnTo>
                  <a:lnTo>
                    <a:pt x="147268" y="60913"/>
                  </a:lnTo>
                  <a:lnTo>
                    <a:pt x="146846" y="76437"/>
                  </a:lnTo>
                  <a:lnTo>
                    <a:pt x="145564" y="93186"/>
                  </a:lnTo>
                  <a:lnTo>
                    <a:pt x="143622" y="108837"/>
                  </a:lnTo>
                  <a:lnTo>
                    <a:pt x="141135" y="122821"/>
                  </a:lnTo>
                  <a:close/>
                </a:path>
                <a:path w="157479" h="165100">
                  <a:moveTo>
                    <a:pt x="157060" y="164824"/>
                  </a:moveTo>
                  <a:lnTo>
                    <a:pt x="0" y="164824"/>
                  </a:lnTo>
                  <a:lnTo>
                    <a:pt x="0" y="154671"/>
                  </a:lnTo>
                  <a:lnTo>
                    <a:pt x="157060" y="154671"/>
                  </a:lnTo>
                  <a:lnTo>
                    <a:pt x="157060" y="164824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0" name="object 140"/>
            <p:cNvSpPr/>
            <p:nvPr/>
          </p:nvSpPr>
          <p:spPr>
            <a:xfrm>
              <a:off x="8043364" y="6867710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79" h="165100">
                  <a:moveTo>
                    <a:pt x="135163" y="60913"/>
                  </a:moveTo>
                  <a:lnTo>
                    <a:pt x="135163" y="10948"/>
                  </a:lnTo>
                  <a:lnTo>
                    <a:pt x="8758" y="10948"/>
                  </a:lnTo>
                  <a:lnTo>
                    <a:pt x="8758" y="0"/>
                  </a:lnTo>
                  <a:lnTo>
                    <a:pt x="147306" y="0"/>
                  </a:lnTo>
                  <a:lnTo>
                    <a:pt x="147306" y="59519"/>
                  </a:lnTo>
                  <a:lnTo>
                    <a:pt x="146846" y="76437"/>
                  </a:lnTo>
                  <a:lnTo>
                    <a:pt x="145564" y="93186"/>
                  </a:lnTo>
                  <a:lnTo>
                    <a:pt x="143611" y="108927"/>
                  </a:lnTo>
                  <a:lnTo>
                    <a:pt x="141135" y="122821"/>
                  </a:lnTo>
                  <a:lnTo>
                    <a:pt x="129191" y="122821"/>
                  </a:lnTo>
                  <a:lnTo>
                    <a:pt x="131636" y="108837"/>
                  </a:lnTo>
                  <a:lnTo>
                    <a:pt x="133521" y="93211"/>
                  </a:lnTo>
                  <a:lnTo>
                    <a:pt x="134734" y="76912"/>
                  </a:lnTo>
                  <a:lnTo>
                    <a:pt x="135163" y="60913"/>
                  </a:lnTo>
                  <a:close/>
                </a:path>
                <a:path w="157479" h="165100">
                  <a:moveTo>
                    <a:pt x="0" y="164824"/>
                  </a:moveTo>
                  <a:lnTo>
                    <a:pt x="0" y="154671"/>
                  </a:lnTo>
                  <a:lnTo>
                    <a:pt x="157060" y="154671"/>
                  </a:lnTo>
                  <a:lnTo>
                    <a:pt x="157060" y="164824"/>
                  </a:lnTo>
                  <a:lnTo>
                    <a:pt x="0" y="164824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1" name="object 141"/>
            <p:cNvSpPr/>
            <p:nvPr/>
          </p:nvSpPr>
          <p:spPr>
            <a:xfrm>
              <a:off x="8238246" y="6864326"/>
              <a:ext cx="146050" cy="179070"/>
            </a:xfrm>
            <a:custGeom>
              <a:avLst/>
              <a:gdLst/>
              <a:ahLst/>
              <a:cxnLst/>
              <a:rect l="l" t="t" r="r" b="b"/>
              <a:pathLst>
                <a:path w="146050" h="179070">
                  <a:moveTo>
                    <a:pt x="145913" y="44191"/>
                  </a:moveTo>
                  <a:lnTo>
                    <a:pt x="133969" y="44191"/>
                  </a:lnTo>
                  <a:lnTo>
                    <a:pt x="133969" y="0"/>
                  </a:lnTo>
                  <a:lnTo>
                    <a:pt x="145913" y="0"/>
                  </a:lnTo>
                  <a:lnTo>
                    <a:pt x="145913" y="44191"/>
                  </a:lnTo>
                  <a:close/>
                </a:path>
                <a:path w="146050" h="179070">
                  <a:moveTo>
                    <a:pt x="103910" y="87587"/>
                  </a:moveTo>
                  <a:lnTo>
                    <a:pt x="54941" y="87587"/>
                  </a:lnTo>
                  <a:lnTo>
                    <a:pt x="65908" y="87052"/>
                  </a:lnTo>
                  <a:lnTo>
                    <a:pt x="75793" y="85398"/>
                  </a:lnTo>
                  <a:lnTo>
                    <a:pt x="84558" y="82548"/>
                  </a:lnTo>
                  <a:lnTo>
                    <a:pt x="92166" y="78430"/>
                  </a:lnTo>
                  <a:lnTo>
                    <a:pt x="92166" y="995"/>
                  </a:lnTo>
                  <a:lnTo>
                    <a:pt x="103910" y="995"/>
                  </a:lnTo>
                  <a:lnTo>
                    <a:pt x="103910" y="44191"/>
                  </a:lnTo>
                  <a:lnTo>
                    <a:pt x="145913" y="44191"/>
                  </a:lnTo>
                  <a:lnTo>
                    <a:pt x="145913" y="55140"/>
                  </a:lnTo>
                  <a:lnTo>
                    <a:pt x="103910" y="55140"/>
                  </a:lnTo>
                  <a:lnTo>
                    <a:pt x="103910" y="87587"/>
                  </a:lnTo>
                  <a:close/>
                </a:path>
                <a:path w="146050" h="179070">
                  <a:moveTo>
                    <a:pt x="52552" y="97540"/>
                  </a:moveTo>
                  <a:lnTo>
                    <a:pt x="0" y="97540"/>
                  </a:lnTo>
                  <a:lnTo>
                    <a:pt x="0" y="44191"/>
                  </a:lnTo>
                  <a:lnTo>
                    <a:pt x="50960" y="44191"/>
                  </a:lnTo>
                  <a:lnTo>
                    <a:pt x="50960" y="12341"/>
                  </a:lnTo>
                  <a:lnTo>
                    <a:pt x="0" y="12341"/>
                  </a:lnTo>
                  <a:lnTo>
                    <a:pt x="0" y="2189"/>
                  </a:lnTo>
                  <a:lnTo>
                    <a:pt x="62704" y="2189"/>
                  </a:lnTo>
                  <a:lnTo>
                    <a:pt x="62704" y="54543"/>
                  </a:lnTo>
                  <a:lnTo>
                    <a:pt x="11943" y="54543"/>
                  </a:lnTo>
                  <a:lnTo>
                    <a:pt x="11943" y="87587"/>
                  </a:lnTo>
                  <a:lnTo>
                    <a:pt x="103910" y="87587"/>
                  </a:lnTo>
                  <a:lnTo>
                    <a:pt x="103910" y="88184"/>
                  </a:lnTo>
                  <a:lnTo>
                    <a:pt x="92166" y="88184"/>
                  </a:lnTo>
                  <a:lnTo>
                    <a:pt x="84660" y="92418"/>
                  </a:lnTo>
                  <a:lnTo>
                    <a:pt x="75569" y="95326"/>
                  </a:lnTo>
                  <a:lnTo>
                    <a:pt x="64872" y="97002"/>
                  </a:lnTo>
                  <a:lnTo>
                    <a:pt x="52552" y="97540"/>
                  </a:lnTo>
                  <a:close/>
                </a:path>
                <a:path w="146050" h="179070">
                  <a:moveTo>
                    <a:pt x="145913" y="105105"/>
                  </a:moveTo>
                  <a:lnTo>
                    <a:pt x="133969" y="105105"/>
                  </a:lnTo>
                  <a:lnTo>
                    <a:pt x="133969" y="55140"/>
                  </a:lnTo>
                  <a:lnTo>
                    <a:pt x="145913" y="55140"/>
                  </a:lnTo>
                  <a:lnTo>
                    <a:pt x="145913" y="105105"/>
                  </a:lnTo>
                  <a:close/>
                </a:path>
                <a:path w="146050" h="179070">
                  <a:moveTo>
                    <a:pt x="103910" y="104109"/>
                  </a:moveTo>
                  <a:lnTo>
                    <a:pt x="92166" y="104109"/>
                  </a:lnTo>
                  <a:lnTo>
                    <a:pt x="92166" y="88184"/>
                  </a:lnTo>
                  <a:lnTo>
                    <a:pt x="103910" y="88184"/>
                  </a:lnTo>
                  <a:lnTo>
                    <a:pt x="103910" y="104109"/>
                  </a:lnTo>
                  <a:close/>
                </a:path>
                <a:path w="146050" h="179070">
                  <a:moveTo>
                    <a:pt x="145913" y="178559"/>
                  </a:moveTo>
                  <a:lnTo>
                    <a:pt x="13735" y="178559"/>
                  </a:lnTo>
                  <a:lnTo>
                    <a:pt x="13735" y="121030"/>
                  </a:lnTo>
                  <a:lnTo>
                    <a:pt x="145913" y="121030"/>
                  </a:lnTo>
                  <a:lnTo>
                    <a:pt x="145913" y="131580"/>
                  </a:lnTo>
                  <a:lnTo>
                    <a:pt x="25878" y="131580"/>
                  </a:lnTo>
                  <a:lnTo>
                    <a:pt x="25878" y="168208"/>
                  </a:lnTo>
                  <a:lnTo>
                    <a:pt x="145913" y="168208"/>
                  </a:lnTo>
                  <a:lnTo>
                    <a:pt x="145913" y="178559"/>
                  </a:lnTo>
                  <a:close/>
                </a:path>
                <a:path w="146050" h="179070">
                  <a:moveTo>
                    <a:pt x="145913" y="168208"/>
                  </a:moveTo>
                  <a:lnTo>
                    <a:pt x="133770" y="168208"/>
                  </a:lnTo>
                  <a:lnTo>
                    <a:pt x="133770" y="131580"/>
                  </a:lnTo>
                  <a:lnTo>
                    <a:pt x="145913" y="131580"/>
                  </a:lnTo>
                  <a:lnTo>
                    <a:pt x="145913" y="168208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2" name="object 142"/>
            <p:cNvSpPr/>
            <p:nvPr/>
          </p:nvSpPr>
          <p:spPr>
            <a:xfrm>
              <a:off x="8238246" y="6864325"/>
              <a:ext cx="146050" cy="179070"/>
            </a:xfrm>
            <a:custGeom>
              <a:avLst/>
              <a:gdLst/>
              <a:ahLst/>
              <a:cxnLst/>
              <a:rect l="l" t="t" r="r" b="b"/>
              <a:pathLst>
                <a:path w="146050" h="179070">
                  <a:moveTo>
                    <a:pt x="52552" y="97540"/>
                  </a:moveTo>
                  <a:lnTo>
                    <a:pt x="0" y="97540"/>
                  </a:lnTo>
                  <a:lnTo>
                    <a:pt x="0" y="44191"/>
                  </a:lnTo>
                  <a:lnTo>
                    <a:pt x="50960" y="44191"/>
                  </a:lnTo>
                  <a:lnTo>
                    <a:pt x="50960" y="12341"/>
                  </a:lnTo>
                  <a:lnTo>
                    <a:pt x="0" y="12341"/>
                  </a:lnTo>
                  <a:lnTo>
                    <a:pt x="0" y="2189"/>
                  </a:lnTo>
                  <a:lnTo>
                    <a:pt x="62704" y="2189"/>
                  </a:lnTo>
                  <a:lnTo>
                    <a:pt x="62704" y="54543"/>
                  </a:lnTo>
                  <a:lnTo>
                    <a:pt x="11943" y="54543"/>
                  </a:lnTo>
                  <a:lnTo>
                    <a:pt x="11943" y="87587"/>
                  </a:lnTo>
                  <a:lnTo>
                    <a:pt x="54941" y="87587"/>
                  </a:lnTo>
                  <a:lnTo>
                    <a:pt x="65908" y="87052"/>
                  </a:lnTo>
                  <a:lnTo>
                    <a:pt x="75793" y="85398"/>
                  </a:lnTo>
                  <a:lnTo>
                    <a:pt x="84558" y="82548"/>
                  </a:lnTo>
                  <a:lnTo>
                    <a:pt x="92166" y="78430"/>
                  </a:lnTo>
                  <a:lnTo>
                    <a:pt x="92166" y="995"/>
                  </a:lnTo>
                  <a:lnTo>
                    <a:pt x="103910" y="995"/>
                  </a:lnTo>
                  <a:lnTo>
                    <a:pt x="103910" y="44191"/>
                  </a:lnTo>
                  <a:lnTo>
                    <a:pt x="133969" y="44191"/>
                  </a:lnTo>
                  <a:lnTo>
                    <a:pt x="133969" y="0"/>
                  </a:lnTo>
                  <a:lnTo>
                    <a:pt x="145913" y="0"/>
                  </a:lnTo>
                  <a:lnTo>
                    <a:pt x="145913" y="105105"/>
                  </a:lnTo>
                  <a:lnTo>
                    <a:pt x="133969" y="105105"/>
                  </a:lnTo>
                  <a:lnTo>
                    <a:pt x="133969" y="55140"/>
                  </a:lnTo>
                  <a:lnTo>
                    <a:pt x="103910" y="55140"/>
                  </a:lnTo>
                  <a:lnTo>
                    <a:pt x="103910" y="104109"/>
                  </a:lnTo>
                  <a:lnTo>
                    <a:pt x="92166" y="104109"/>
                  </a:lnTo>
                  <a:lnTo>
                    <a:pt x="92166" y="88184"/>
                  </a:lnTo>
                  <a:lnTo>
                    <a:pt x="84660" y="92418"/>
                  </a:lnTo>
                  <a:lnTo>
                    <a:pt x="75569" y="95326"/>
                  </a:lnTo>
                  <a:lnTo>
                    <a:pt x="64872" y="97002"/>
                  </a:lnTo>
                  <a:lnTo>
                    <a:pt x="52552" y="97540"/>
                  </a:lnTo>
                  <a:close/>
                </a:path>
                <a:path w="146050" h="179070">
                  <a:moveTo>
                    <a:pt x="13735" y="178559"/>
                  </a:moveTo>
                  <a:lnTo>
                    <a:pt x="13735" y="121030"/>
                  </a:lnTo>
                  <a:lnTo>
                    <a:pt x="145913" y="121030"/>
                  </a:lnTo>
                  <a:lnTo>
                    <a:pt x="145913" y="178559"/>
                  </a:lnTo>
                  <a:lnTo>
                    <a:pt x="13735" y="178559"/>
                  </a:lnTo>
                  <a:close/>
                </a:path>
                <a:path w="146050" h="179070">
                  <a:moveTo>
                    <a:pt x="133770" y="131580"/>
                  </a:moveTo>
                  <a:lnTo>
                    <a:pt x="25878" y="131580"/>
                  </a:lnTo>
                  <a:lnTo>
                    <a:pt x="25878" y="168208"/>
                  </a:lnTo>
                  <a:lnTo>
                    <a:pt x="133770" y="168208"/>
                  </a:lnTo>
                  <a:lnTo>
                    <a:pt x="133770" y="13158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3" name="object 143"/>
            <p:cNvSpPr/>
            <p:nvPr/>
          </p:nvSpPr>
          <p:spPr>
            <a:xfrm>
              <a:off x="6424193" y="7363180"/>
              <a:ext cx="1947545" cy="350520"/>
            </a:xfrm>
            <a:custGeom>
              <a:avLst/>
              <a:gdLst/>
              <a:ahLst/>
              <a:cxnLst/>
              <a:rect l="l" t="t" r="r" b="b"/>
              <a:pathLst>
                <a:path w="1947545" h="350520">
                  <a:moveTo>
                    <a:pt x="119049" y="3302"/>
                  </a:moveTo>
                  <a:lnTo>
                    <a:pt x="0" y="50253"/>
                  </a:lnTo>
                  <a:lnTo>
                    <a:pt x="0" y="111620"/>
                  </a:lnTo>
                  <a:lnTo>
                    <a:pt x="55854" y="89789"/>
                  </a:lnTo>
                  <a:lnTo>
                    <a:pt x="55854" y="344309"/>
                  </a:lnTo>
                  <a:lnTo>
                    <a:pt x="119049" y="344309"/>
                  </a:lnTo>
                  <a:lnTo>
                    <a:pt x="119049" y="3302"/>
                  </a:lnTo>
                  <a:close/>
                </a:path>
                <a:path w="1947545" h="350520">
                  <a:moveTo>
                    <a:pt x="403656" y="238048"/>
                  </a:moveTo>
                  <a:lnTo>
                    <a:pt x="395909" y="191719"/>
                  </a:lnTo>
                  <a:lnTo>
                    <a:pt x="373481" y="157327"/>
                  </a:lnTo>
                  <a:lnTo>
                    <a:pt x="337807" y="135915"/>
                  </a:lnTo>
                  <a:lnTo>
                    <a:pt x="290715" y="128498"/>
                  </a:lnTo>
                  <a:lnTo>
                    <a:pt x="254012" y="128498"/>
                  </a:lnTo>
                  <a:lnTo>
                    <a:pt x="254012" y="67551"/>
                  </a:lnTo>
                  <a:lnTo>
                    <a:pt x="389788" y="67551"/>
                  </a:lnTo>
                  <a:lnTo>
                    <a:pt x="389788" y="11531"/>
                  </a:lnTo>
                  <a:lnTo>
                    <a:pt x="187960" y="11531"/>
                  </a:lnTo>
                  <a:lnTo>
                    <a:pt x="187960" y="184924"/>
                  </a:lnTo>
                  <a:lnTo>
                    <a:pt x="288810" y="184924"/>
                  </a:lnTo>
                  <a:lnTo>
                    <a:pt x="296760" y="185813"/>
                  </a:lnTo>
                  <a:lnTo>
                    <a:pt x="331685" y="205930"/>
                  </a:lnTo>
                  <a:lnTo>
                    <a:pt x="338823" y="227203"/>
                  </a:lnTo>
                  <a:lnTo>
                    <a:pt x="338823" y="244779"/>
                  </a:lnTo>
                  <a:lnTo>
                    <a:pt x="324078" y="282803"/>
                  </a:lnTo>
                  <a:lnTo>
                    <a:pt x="298183" y="294894"/>
                  </a:lnTo>
                  <a:lnTo>
                    <a:pt x="288671" y="294894"/>
                  </a:lnTo>
                  <a:lnTo>
                    <a:pt x="249402" y="280085"/>
                  </a:lnTo>
                  <a:lnTo>
                    <a:pt x="240157" y="256997"/>
                  </a:lnTo>
                  <a:lnTo>
                    <a:pt x="181432" y="256997"/>
                  </a:lnTo>
                  <a:lnTo>
                    <a:pt x="192036" y="300659"/>
                  </a:lnTo>
                  <a:lnTo>
                    <a:pt x="224675" y="334645"/>
                  </a:lnTo>
                  <a:lnTo>
                    <a:pt x="269151" y="348894"/>
                  </a:lnTo>
                  <a:lnTo>
                    <a:pt x="287858" y="350075"/>
                  </a:lnTo>
                  <a:lnTo>
                    <a:pt x="300596" y="349643"/>
                  </a:lnTo>
                  <a:lnTo>
                    <a:pt x="345376" y="339140"/>
                  </a:lnTo>
                  <a:lnTo>
                    <a:pt x="378561" y="314629"/>
                  </a:lnTo>
                  <a:lnTo>
                    <a:pt x="398564" y="276123"/>
                  </a:lnTo>
                  <a:lnTo>
                    <a:pt x="402945" y="251612"/>
                  </a:lnTo>
                  <a:lnTo>
                    <a:pt x="403656" y="238048"/>
                  </a:lnTo>
                  <a:close/>
                </a:path>
                <a:path w="1947545" h="350520">
                  <a:moveTo>
                    <a:pt x="656856" y="238048"/>
                  </a:moveTo>
                  <a:lnTo>
                    <a:pt x="649109" y="191719"/>
                  </a:lnTo>
                  <a:lnTo>
                    <a:pt x="626681" y="157327"/>
                  </a:lnTo>
                  <a:lnTo>
                    <a:pt x="591007" y="135915"/>
                  </a:lnTo>
                  <a:lnTo>
                    <a:pt x="543915" y="128498"/>
                  </a:lnTo>
                  <a:lnTo>
                    <a:pt x="507212" y="128498"/>
                  </a:lnTo>
                  <a:lnTo>
                    <a:pt x="507212" y="67551"/>
                  </a:lnTo>
                  <a:lnTo>
                    <a:pt x="642988" y="67551"/>
                  </a:lnTo>
                  <a:lnTo>
                    <a:pt x="642988" y="11531"/>
                  </a:lnTo>
                  <a:lnTo>
                    <a:pt x="441159" y="11531"/>
                  </a:lnTo>
                  <a:lnTo>
                    <a:pt x="441159" y="184924"/>
                  </a:lnTo>
                  <a:lnTo>
                    <a:pt x="542010" y="184924"/>
                  </a:lnTo>
                  <a:lnTo>
                    <a:pt x="549960" y="185813"/>
                  </a:lnTo>
                  <a:lnTo>
                    <a:pt x="584885" y="205930"/>
                  </a:lnTo>
                  <a:lnTo>
                    <a:pt x="592023" y="227203"/>
                  </a:lnTo>
                  <a:lnTo>
                    <a:pt x="592023" y="244779"/>
                  </a:lnTo>
                  <a:lnTo>
                    <a:pt x="577278" y="282803"/>
                  </a:lnTo>
                  <a:lnTo>
                    <a:pt x="551383" y="294894"/>
                  </a:lnTo>
                  <a:lnTo>
                    <a:pt x="541870" y="294894"/>
                  </a:lnTo>
                  <a:lnTo>
                    <a:pt x="502602" y="280085"/>
                  </a:lnTo>
                  <a:lnTo>
                    <a:pt x="493356" y="256997"/>
                  </a:lnTo>
                  <a:lnTo>
                    <a:pt x="434644" y="256997"/>
                  </a:lnTo>
                  <a:lnTo>
                    <a:pt x="445236" y="300659"/>
                  </a:lnTo>
                  <a:lnTo>
                    <a:pt x="477875" y="334645"/>
                  </a:lnTo>
                  <a:lnTo>
                    <a:pt x="522351" y="348894"/>
                  </a:lnTo>
                  <a:lnTo>
                    <a:pt x="541058" y="350075"/>
                  </a:lnTo>
                  <a:lnTo>
                    <a:pt x="553796" y="349643"/>
                  </a:lnTo>
                  <a:lnTo>
                    <a:pt x="598576" y="339140"/>
                  </a:lnTo>
                  <a:lnTo>
                    <a:pt x="631761" y="314629"/>
                  </a:lnTo>
                  <a:lnTo>
                    <a:pt x="651776" y="276123"/>
                  </a:lnTo>
                  <a:lnTo>
                    <a:pt x="656158" y="251612"/>
                  </a:lnTo>
                  <a:lnTo>
                    <a:pt x="656856" y="238048"/>
                  </a:lnTo>
                  <a:close/>
                </a:path>
                <a:path w="1947545" h="350520">
                  <a:moveTo>
                    <a:pt x="808939" y="3302"/>
                  </a:moveTo>
                  <a:lnTo>
                    <a:pt x="689876" y="50253"/>
                  </a:lnTo>
                  <a:lnTo>
                    <a:pt x="689876" y="111620"/>
                  </a:lnTo>
                  <a:lnTo>
                    <a:pt x="745744" y="89789"/>
                  </a:lnTo>
                  <a:lnTo>
                    <a:pt x="745744" y="344309"/>
                  </a:lnTo>
                  <a:lnTo>
                    <a:pt x="808939" y="344309"/>
                  </a:lnTo>
                  <a:lnTo>
                    <a:pt x="808939" y="3302"/>
                  </a:lnTo>
                  <a:close/>
                </a:path>
                <a:path w="1947545" h="350520">
                  <a:moveTo>
                    <a:pt x="1022997" y="156502"/>
                  </a:moveTo>
                  <a:lnTo>
                    <a:pt x="871321" y="156502"/>
                  </a:lnTo>
                  <a:lnTo>
                    <a:pt x="871321" y="212928"/>
                  </a:lnTo>
                  <a:lnTo>
                    <a:pt x="1022997" y="212928"/>
                  </a:lnTo>
                  <a:lnTo>
                    <a:pt x="1022997" y="156502"/>
                  </a:lnTo>
                  <a:close/>
                </a:path>
                <a:path w="1947545" h="350520">
                  <a:moveTo>
                    <a:pt x="1177124" y="3302"/>
                  </a:moveTo>
                  <a:lnTo>
                    <a:pt x="1058062" y="50253"/>
                  </a:lnTo>
                  <a:lnTo>
                    <a:pt x="1058062" y="111620"/>
                  </a:lnTo>
                  <a:lnTo>
                    <a:pt x="1113917" y="89789"/>
                  </a:lnTo>
                  <a:lnTo>
                    <a:pt x="1113917" y="344309"/>
                  </a:lnTo>
                  <a:lnTo>
                    <a:pt x="1177124" y="344309"/>
                  </a:lnTo>
                  <a:lnTo>
                    <a:pt x="1177124" y="3302"/>
                  </a:lnTo>
                  <a:close/>
                </a:path>
                <a:path w="1947545" h="350520">
                  <a:moveTo>
                    <a:pt x="1460093" y="290360"/>
                  </a:moveTo>
                  <a:lnTo>
                    <a:pt x="1349997" y="290360"/>
                  </a:lnTo>
                  <a:lnTo>
                    <a:pt x="1360449" y="276923"/>
                  </a:lnTo>
                  <a:lnTo>
                    <a:pt x="1376934" y="254495"/>
                  </a:lnTo>
                  <a:lnTo>
                    <a:pt x="1401991" y="218897"/>
                  </a:lnTo>
                  <a:lnTo>
                    <a:pt x="1425473" y="182803"/>
                  </a:lnTo>
                  <a:lnTo>
                    <a:pt x="1447850" y="135369"/>
                  </a:lnTo>
                  <a:lnTo>
                    <a:pt x="1452753" y="106400"/>
                  </a:lnTo>
                  <a:lnTo>
                    <a:pt x="1452753" y="98437"/>
                  </a:lnTo>
                  <a:lnTo>
                    <a:pt x="1445818" y="56781"/>
                  </a:lnTo>
                  <a:lnTo>
                    <a:pt x="1409534" y="14478"/>
                  </a:lnTo>
                  <a:lnTo>
                    <a:pt x="1368755" y="1612"/>
                  </a:lnTo>
                  <a:lnTo>
                    <a:pt x="1343482" y="0"/>
                  </a:lnTo>
                  <a:lnTo>
                    <a:pt x="1333385" y="342"/>
                  </a:lnTo>
                  <a:lnTo>
                    <a:pt x="1295196" y="8458"/>
                  </a:lnTo>
                  <a:lnTo>
                    <a:pt x="1257084" y="36817"/>
                  </a:lnTo>
                  <a:lnTo>
                    <a:pt x="1238173" y="75882"/>
                  </a:lnTo>
                  <a:lnTo>
                    <a:pt x="1234198" y="101727"/>
                  </a:lnTo>
                  <a:lnTo>
                    <a:pt x="1298625" y="101727"/>
                  </a:lnTo>
                  <a:lnTo>
                    <a:pt x="1298892" y="96240"/>
                  </a:lnTo>
                  <a:lnTo>
                    <a:pt x="1299781" y="90881"/>
                  </a:lnTo>
                  <a:lnTo>
                    <a:pt x="1327988" y="59309"/>
                  </a:lnTo>
                  <a:lnTo>
                    <a:pt x="1335189" y="58077"/>
                  </a:lnTo>
                  <a:lnTo>
                    <a:pt x="1343888" y="58077"/>
                  </a:lnTo>
                  <a:lnTo>
                    <a:pt x="1381455" y="75222"/>
                  </a:lnTo>
                  <a:lnTo>
                    <a:pt x="1386700" y="98844"/>
                  </a:lnTo>
                  <a:lnTo>
                    <a:pt x="1386700" y="103784"/>
                  </a:lnTo>
                  <a:lnTo>
                    <a:pt x="1374267" y="146824"/>
                  </a:lnTo>
                  <a:lnTo>
                    <a:pt x="1349997" y="187185"/>
                  </a:lnTo>
                  <a:lnTo>
                    <a:pt x="1323975" y="222161"/>
                  </a:lnTo>
                  <a:lnTo>
                    <a:pt x="1262646" y="301320"/>
                  </a:lnTo>
                  <a:lnTo>
                    <a:pt x="1228496" y="343077"/>
                  </a:lnTo>
                  <a:lnTo>
                    <a:pt x="1228902" y="344309"/>
                  </a:lnTo>
                  <a:lnTo>
                    <a:pt x="1460093" y="344309"/>
                  </a:lnTo>
                  <a:lnTo>
                    <a:pt x="1460093" y="290360"/>
                  </a:lnTo>
                  <a:close/>
                </a:path>
                <a:path w="1947545" h="350520">
                  <a:moveTo>
                    <a:pt x="1708404" y="11531"/>
                  </a:moveTo>
                  <a:lnTo>
                    <a:pt x="1473542" y="11531"/>
                  </a:lnTo>
                  <a:lnTo>
                    <a:pt x="1473542" y="67551"/>
                  </a:lnTo>
                  <a:lnTo>
                    <a:pt x="1616252" y="67551"/>
                  </a:lnTo>
                  <a:lnTo>
                    <a:pt x="1589036" y="141630"/>
                  </a:lnTo>
                  <a:lnTo>
                    <a:pt x="1562023" y="213131"/>
                  </a:lnTo>
                  <a:lnTo>
                    <a:pt x="1535722" y="281038"/>
                  </a:lnTo>
                  <a:lnTo>
                    <a:pt x="1510652" y="344309"/>
                  </a:lnTo>
                  <a:lnTo>
                    <a:pt x="1581188" y="344309"/>
                  </a:lnTo>
                  <a:lnTo>
                    <a:pt x="1597075" y="304876"/>
                  </a:lnTo>
                  <a:lnTo>
                    <a:pt x="1612938" y="264820"/>
                  </a:lnTo>
                  <a:lnTo>
                    <a:pt x="1628775" y="224155"/>
                  </a:lnTo>
                  <a:lnTo>
                    <a:pt x="1644586" y="182867"/>
                  </a:lnTo>
                  <a:lnTo>
                    <a:pt x="1676336" y="98437"/>
                  </a:lnTo>
                  <a:lnTo>
                    <a:pt x="1708404" y="11531"/>
                  </a:lnTo>
                  <a:close/>
                </a:path>
                <a:path w="1947545" h="350520">
                  <a:moveTo>
                    <a:pt x="1946922" y="238048"/>
                  </a:moveTo>
                  <a:lnTo>
                    <a:pt x="1939175" y="191719"/>
                  </a:lnTo>
                  <a:lnTo>
                    <a:pt x="1916747" y="157327"/>
                  </a:lnTo>
                  <a:lnTo>
                    <a:pt x="1881073" y="135915"/>
                  </a:lnTo>
                  <a:lnTo>
                    <a:pt x="1833981" y="128498"/>
                  </a:lnTo>
                  <a:lnTo>
                    <a:pt x="1797278" y="128498"/>
                  </a:lnTo>
                  <a:lnTo>
                    <a:pt x="1797278" y="67551"/>
                  </a:lnTo>
                  <a:lnTo>
                    <a:pt x="1933054" y="67551"/>
                  </a:lnTo>
                  <a:lnTo>
                    <a:pt x="1933054" y="11531"/>
                  </a:lnTo>
                  <a:lnTo>
                    <a:pt x="1731225" y="11531"/>
                  </a:lnTo>
                  <a:lnTo>
                    <a:pt x="1731225" y="184924"/>
                  </a:lnTo>
                  <a:lnTo>
                    <a:pt x="1832076" y="184924"/>
                  </a:lnTo>
                  <a:lnTo>
                    <a:pt x="1840026" y="185813"/>
                  </a:lnTo>
                  <a:lnTo>
                    <a:pt x="1874951" y="205930"/>
                  </a:lnTo>
                  <a:lnTo>
                    <a:pt x="1882089" y="227203"/>
                  </a:lnTo>
                  <a:lnTo>
                    <a:pt x="1882089" y="244779"/>
                  </a:lnTo>
                  <a:lnTo>
                    <a:pt x="1867344" y="282803"/>
                  </a:lnTo>
                  <a:lnTo>
                    <a:pt x="1841449" y="294894"/>
                  </a:lnTo>
                  <a:lnTo>
                    <a:pt x="1831936" y="294894"/>
                  </a:lnTo>
                  <a:lnTo>
                    <a:pt x="1792668" y="280085"/>
                  </a:lnTo>
                  <a:lnTo>
                    <a:pt x="1783422" y="256997"/>
                  </a:lnTo>
                  <a:lnTo>
                    <a:pt x="1724710" y="256997"/>
                  </a:lnTo>
                  <a:lnTo>
                    <a:pt x="1735302" y="300659"/>
                  </a:lnTo>
                  <a:lnTo>
                    <a:pt x="1767941" y="334645"/>
                  </a:lnTo>
                  <a:lnTo>
                    <a:pt x="1812417" y="348894"/>
                  </a:lnTo>
                  <a:lnTo>
                    <a:pt x="1831124" y="350075"/>
                  </a:lnTo>
                  <a:lnTo>
                    <a:pt x="1843862" y="349643"/>
                  </a:lnTo>
                  <a:lnTo>
                    <a:pt x="1888642" y="339140"/>
                  </a:lnTo>
                  <a:lnTo>
                    <a:pt x="1921827" y="314629"/>
                  </a:lnTo>
                  <a:lnTo>
                    <a:pt x="1941842" y="276123"/>
                  </a:lnTo>
                  <a:lnTo>
                    <a:pt x="1946224" y="251612"/>
                  </a:lnTo>
                  <a:lnTo>
                    <a:pt x="1946922" y="238048"/>
                  </a:lnTo>
                  <a:close/>
                </a:path>
              </a:pathLst>
            </a:custGeom>
            <a:solidFill>
              <a:srgbClr val="DD4D5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/>
            <p:cNvSpPr/>
            <p:nvPr/>
          </p:nvSpPr>
          <p:spPr>
            <a:xfrm>
              <a:off x="9028522" y="7852437"/>
              <a:ext cx="304165" cy="304165"/>
            </a:xfrm>
            <a:custGeom>
              <a:avLst/>
              <a:gdLst/>
              <a:ahLst/>
              <a:cxnLst/>
              <a:rect l="l" t="t" r="r" b="b"/>
              <a:pathLst>
                <a:path w="304165" h="304165">
                  <a:moveTo>
                    <a:pt x="0" y="303599"/>
                  </a:moveTo>
                  <a:lnTo>
                    <a:pt x="303600" y="303600"/>
                  </a:lnTo>
                  <a:lnTo>
                    <a:pt x="303600" y="0"/>
                  </a:lnTo>
                  <a:lnTo>
                    <a:pt x="0" y="303599"/>
                  </a:lnTo>
                  <a:close/>
                </a:path>
              </a:pathLst>
            </a:custGeom>
            <a:solidFill>
              <a:srgbClr val="787878">
                <a:alpha val="7999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5" name="object 145"/>
            <p:cNvSpPr/>
            <p:nvPr/>
          </p:nvSpPr>
          <p:spPr>
            <a:xfrm>
              <a:off x="954877" y="5748759"/>
              <a:ext cx="3876040" cy="2413635"/>
            </a:xfrm>
            <a:custGeom>
              <a:avLst/>
              <a:gdLst/>
              <a:ahLst/>
              <a:cxnLst/>
              <a:rect l="l" t="t" r="r" b="b"/>
              <a:pathLst>
                <a:path w="3876039" h="2413634">
                  <a:moveTo>
                    <a:pt x="3683939" y="2413627"/>
                  </a:moveTo>
                  <a:lnTo>
                    <a:pt x="191860" y="2413627"/>
                  </a:lnTo>
                  <a:lnTo>
                    <a:pt x="147866" y="2408560"/>
                  </a:lnTo>
                  <a:lnTo>
                    <a:pt x="107481" y="2394126"/>
                  </a:lnTo>
                  <a:lnTo>
                    <a:pt x="71858" y="2371477"/>
                  </a:lnTo>
                  <a:lnTo>
                    <a:pt x="42147" y="2341766"/>
                  </a:lnTo>
                  <a:lnTo>
                    <a:pt x="19500" y="2306146"/>
                  </a:lnTo>
                  <a:lnTo>
                    <a:pt x="5067" y="2265767"/>
                  </a:lnTo>
                  <a:lnTo>
                    <a:pt x="0" y="2221783"/>
                  </a:lnTo>
                  <a:lnTo>
                    <a:pt x="0" y="191860"/>
                  </a:lnTo>
                  <a:lnTo>
                    <a:pt x="5066" y="147866"/>
                  </a:lnTo>
                  <a:lnTo>
                    <a:pt x="19499" y="107481"/>
                  </a:lnTo>
                  <a:lnTo>
                    <a:pt x="42147" y="71858"/>
                  </a:lnTo>
                  <a:lnTo>
                    <a:pt x="71858" y="42147"/>
                  </a:lnTo>
                  <a:lnTo>
                    <a:pt x="107481" y="19499"/>
                  </a:lnTo>
                  <a:lnTo>
                    <a:pt x="147865" y="5066"/>
                  </a:lnTo>
                  <a:lnTo>
                    <a:pt x="191860" y="0"/>
                  </a:lnTo>
                  <a:lnTo>
                    <a:pt x="3683922" y="0"/>
                  </a:lnTo>
                  <a:lnTo>
                    <a:pt x="3727914" y="5067"/>
                  </a:lnTo>
                  <a:lnTo>
                    <a:pt x="3768296" y="19500"/>
                  </a:lnTo>
                  <a:lnTo>
                    <a:pt x="3803920" y="42148"/>
                  </a:lnTo>
                  <a:lnTo>
                    <a:pt x="3833632" y="71859"/>
                  </a:lnTo>
                  <a:lnTo>
                    <a:pt x="3856281" y="107482"/>
                  </a:lnTo>
                  <a:lnTo>
                    <a:pt x="3870715" y="147866"/>
                  </a:lnTo>
                  <a:lnTo>
                    <a:pt x="3875782" y="191860"/>
                  </a:lnTo>
                  <a:lnTo>
                    <a:pt x="3875781" y="2221768"/>
                  </a:lnTo>
                  <a:lnTo>
                    <a:pt x="3870712" y="2265757"/>
                  </a:lnTo>
                  <a:lnTo>
                    <a:pt x="3856279" y="2306139"/>
                  </a:lnTo>
                  <a:lnTo>
                    <a:pt x="3833631" y="2341762"/>
                  </a:lnTo>
                  <a:lnTo>
                    <a:pt x="3803921" y="2371475"/>
                  </a:lnTo>
                  <a:lnTo>
                    <a:pt x="3768301" y="2394124"/>
                  </a:lnTo>
                  <a:lnTo>
                    <a:pt x="3727923" y="2408559"/>
                  </a:lnTo>
                  <a:lnTo>
                    <a:pt x="3683939" y="24136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6" name="object 146"/>
            <p:cNvSpPr/>
            <p:nvPr/>
          </p:nvSpPr>
          <p:spPr>
            <a:xfrm>
              <a:off x="2122766" y="6055778"/>
              <a:ext cx="1014730" cy="256540"/>
            </a:xfrm>
            <a:custGeom>
              <a:avLst/>
              <a:gdLst/>
              <a:ahLst/>
              <a:cxnLst/>
              <a:rect l="l" t="t" r="r" b="b"/>
              <a:pathLst>
                <a:path w="1014730" h="256539">
                  <a:moveTo>
                    <a:pt x="208330" y="3213"/>
                  </a:moveTo>
                  <a:lnTo>
                    <a:pt x="178371" y="3213"/>
                  </a:lnTo>
                  <a:lnTo>
                    <a:pt x="178371" y="30010"/>
                  </a:lnTo>
                  <a:lnTo>
                    <a:pt x="178371" y="98945"/>
                  </a:lnTo>
                  <a:lnTo>
                    <a:pt x="42875" y="98945"/>
                  </a:lnTo>
                  <a:lnTo>
                    <a:pt x="42875" y="30010"/>
                  </a:lnTo>
                  <a:lnTo>
                    <a:pt x="178371" y="30010"/>
                  </a:lnTo>
                  <a:lnTo>
                    <a:pt x="178371" y="3213"/>
                  </a:lnTo>
                  <a:lnTo>
                    <a:pt x="12915" y="3213"/>
                  </a:lnTo>
                  <a:lnTo>
                    <a:pt x="12915" y="30010"/>
                  </a:lnTo>
                  <a:lnTo>
                    <a:pt x="12915" y="98945"/>
                  </a:lnTo>
                  <a:lnTo>
                    <a:pt x="12915" y="125742"/>
                  </a:lnTo>
                  <a:lnTo>
                    <a:pt x="208330" y="125742"/>
                  </a:lnTo>
                  <a:lnTo>
                    <a:pt x="208330" y="99110"/>
                  </a:lnTo>
                  <a:lnTo>
                    <a:pt x="208330" y="98945"/>
                  </a:lnTo>
                  <a:lnTo>
                    <a:pt x="208330" y="30010"/>
                  </a:lnTo>
                  <a:lnTo>
                    <a:pt x="208330" y="29425"/>
                  </a:lnTo>
                  <a:lnTo>
                    <a:pt x="208330" y="3213"/>
                  </a:lnTo>
                  <a:close/>
                </a:path>
                <a:path w="1014730" h="256539">
                  <a:moveTo>
                    <a:pt x="221246" y="161569"/>
                  </a:moveTo>
                  <a:lnTo>
                    <a:pt x="0" y="161569"/>
                  </a:lnTo>
                  <a:lnTo>
                    <a:pt x="0" y="188214"/>
                  </a:lnTo>
                  <a:lnTo>
                    <a:pt x="95364" y="188214"/>
                  </a:lnTo>
                  <a:lnTo>
                    <a:pt x="95364" y="255955"/>
                  </a:lnTo>
                  <a:lnTo>
                    <a:pt x="125044" y="255955"/>
                  </a:lnTo>
                  <a:lnTo>
                    <a:pt x="125044" y="188214"/>
                  </a:lnTo>
                  <a:lnTo>
                    <a:pt x="221246" y="188214"/>
                  </a:lnTo>
                  <a:lnTo>
                    <a:pt x="221246" y="161569"/>
                  </a:lnTo>
                  <a:close/>
                </a:path>
                <a:path w="1014730" h="256539">
                  <a:moveTo>
                    <a:pt x="475195" y="138506"/>
                  </a:moveTo>
                  <a:lnTo>
                    <a:pt x="306717" y="138506"/>
                  </a:lnTo>
                  <a:lnTo>
                    <a:pt x="306717" y="97663"/>
                  </a:lnTo>
                  <a:lnTo>
                    <a:pt x="472173" y="97663"/>
                  </a:lnTo>
                  <a:lnTo>
                    <a:pt x="472173" y="70866"/>
                  </a:lnTo>
                  <a:lnTo>
                    <a:pt x="472173" y="31292"/>
                  </a:lnTo>
                  <a:lnTo>
                    <a:pt x="472173" y="4483"/>
                  </a:lnTo>
                  <a:lnTo>
                    <a:pt x="276758" y="4483"/>
                  </a:lnTo>
                  <a:lnTo>
                    <a:pt x="276758" y="31292"/>
                  </a:lnTo>
                  <a:lnTo>
                    <a:pt x="442214" y="31292"/>
                  </a:lnTo>
                  <a:lnTo>
                    <a:pt x="442214" y="70866"/>
                  </a:lnTo>
                  <a:lnTo>
                    <a:pt x="276758" y="70866"/>
                  </a:lnTo>
                  <a:lnTo>
                    <a:pt x="276758" y="97663"/>
                  </a:lnTo>
                  <a:lnTo>
                    <a:pt x="276758" y="138506"/>
                  </a:lnTo>
                  <a:lnTo>
                    <a:pt x="276758" y="164033"/>
                  </a:lnTo>
                  <a:lnTo>
                    <a:pt x="475195" y="164033"/>
                  </a:lnTo>
                  <a:lnTo>
                    <a:pt x="475195" y="138506"/>
                  </a:lnTo>
                  <a:close/>
                </a:path>
                <a:path w="1014730" h="256539">
                  <a:moveTo>
                    <a:pt x="485089" y="214591"/>
                  </a:moveTo>
                  <a:lnTo>
                    <a:pt x="435889" y="214591"/>
                  </a:lnTo>
                  <a:lnTo>
                    <a:pt x="435889" y="164617"/>
                  </a:lnTo>
                  <a:lnTo>
                    <a:pt x="405930" y="164617"/>
                  </a:lnTo>
                  <a:lnTo>
                    <a:pt x="405930" y="214591"/>
                  </a:lnTo>
                  <a:lnTo>
                    <a:pt x="344373" y="214591"/>
                  </a:lnTo>
                  <a:lnTo>
                    <a:pt x="344373" y="164617"/>
                  </a:lnTo>
                  <a:lnTo>
                    <a:pt x="314693" y="164617"/>
                  </a:lnTo>
                  <a:lnTo>
                    <a:pt x="314693" y="214591"/>
                  </a:lnTo>
                  <a:lnTo>
                    <a:pt x="263842" y="214591"/>
                  </a:lnTo>
                  <a:lnTo>
                    <a:pt x="263842" y="240690"/>
                  </a:lnTo>
                  <a:lnTo>
                    <a:pt x="485089" y="240690"/>
                  </a:lnTo>
                  <a:lnTo>
                    <a:pt x="485089" y="214591"/>
                  </a:lnTo>
                  <a:close/>
                </a:path>
                <a:path w="1014730" h="256539">
                  <a:moveTo>
                    <a:pt x="655764" y="3048"/>
                  </a:moveTo>
                  <a:lnTo>
                    <a:pt x="626630" y="3048"/>
                  </a:lnTo>
                  <a:lnTo>
                    <a:pt x="626630" y="41084"/>
                  </a:lnTo>
                  <a:lnTo>
                    <a:pt x="655764" y="41084"/>
                  </a:lnTo>
                  <a:lnTo>
                    <a:pt x="655764" y="3048"/>
                  </a:lnTo>
                  <a:close/>
                </a:path>
                <a:path w="1014730" h="256539">
                  <a:moveTo>
                    <a:pt x="735749" y="202933"/>
                  </a:moveTo>
                  <a:lnTo>
                    <a:pt x="705789" y="202933"/>
                  </a:lnTo>
                  <a:lnTo>
                    <a:pt x="705789" y="228752"/>
                  </a:lnTo>
                  <a:lnTo>
                    <a:pt x="735749" y="228752"/>
                  </a:lnTo>
                  <a:lnTo>
                    <a:pt x="735749" y="202933"/>
                  </a:lnTo>
                  <a:close/>
                </a:path>
                <a:path w="1014730" h="256539">
                  <a:moveTo>
                    <a:pt x="735749" y="149352"/>
                  </a:moveTo>
                  <a:lnTo>
                    <a:pt x="705789" y="149352"/>
                  </a:lnTo>
                  <a:lnTo>
                    <a:pt x="705789" y="176796"/>
                  </a:lnTo>
                  <a:lnTo>
                    <a:pt x="579361" y="176796"/>
                  </a:lnTo>
                  <a:lnTo>
                    <a:pt x="579361" y="148717"/>
                  </a:lnTo>
                  <a:lnTo>
                    <a:pt x="549402" y="148717"/>
                  </a:lnTo>
                  <a:lnTo>
                    <a:pt x="549402" y="176796"/>
                  </a:lnTo>
                  <a:lnTo>
                    <a:pt x="549402" y="202323"/>
                  </a:lnTo>
                  <a:lnTo>
                    <a:pt x="549402" y="229133"/>
                  </a:lnTo>
                  <a:lnTo>
                    <a:pt x="549402" y="254660"/>
                  </a:lnTo>
                  <a:lnTo>
                    <a:pt x="735749" y="254660"/>
                  </a:lnTo>
                  <a:lnTo>
                    <a:pt x="735749" y="229133"/>
                  </a:lnTo>
                  <a:lnTo>
                    <a:pt x="579361" y="229133"/>
                  </a:lnTo>
                  <a:lnTo>
                    <a:pt x="579361" y="202323"/>
                  </a:lnTo>
                  <a:lnTo>
                    <a:pt x="735749" y="202323"/>
                  </a:lnTo>
                  <a:lnTo>
                    <a:pt x="735749" y="177393"/>
                  </a:lnTo>
                  <a:lnTo>
                    <a:pt x="735749" y="176796"/>
                  </a:lnTo>
                  <a:lnTo>
                    <a:pt x="735749" y="149352"/>
                  </a:lnTo>
                  <a:close/>
                </a:path>
                <a:path w="1014730" h="256539">
                  <a:moveTo>
                    <a:pt x="735749" y="0"/>
                  </a:moveTo>
                  <a:lnTo>
                    <a:pt x="705789" y="0"/>
                  </a:lnTo>
                  <a:lnTo>
                    <a:pt x="705789" y="52997"/>
                  </a:lnTo>
                  <a:lnTo>
                    <a:pt x="655764" y="52997"/>
                  </a:lnTo>
                  <a:lnTo>
                    <a:pt x="655764" y="41503"/>
                  </a:lnTo>
                  <a:lnTo>
                    <a:pt x="626630" y="41503"/>
                  </a:lnTo>
                  <a:lnTo>
                    <a:pt x="626630" y="67030"/>
                  </a:lnTo>
                  <a:lnTo>
                    <a:pt x="626630" y="79794"/>
                  </a:lnTo>
                  <a:lnTo>
                    <a:pt x="626630" y="102768"/>
                  </a:lnTo>
                  <a:lnTo>
                    <a:pt x="563422" y="102768"/>
                  </a:lnTo>
                  <a:lnTo>
                    <a:pt x="563422" y="67030"/>
                  </a:lnTo>
                  <a:lnTo>
                    <a:pt x="626630" y="67030"/>
                  </a:lnTo>
                  <a:lnTo>
                    <a:pt x="626630" y="41503"/>
                  </a:lnTo>
                  <a:lnTo>
                    <a:pt x="563422" y="41503"/>
                  </a:lnTo>
                  <a:lnTo>
                    <a:pt x="563422" y="3213"/>
                  </a:lnTo>
                  <a:lnTo>
                    <a:pt x="534289" y="3213"/>
                  </a:lnTo>
                  <a:lnTo>
                    <a:pt x="534289" y="128295"/>
                  </a:lnTo>
                  <a:lnTo>
                    <a:pt x="655764" y="128295"/>
                  </a:lnTo>
                  <a:lnTo>
                    <a:pt x="655764" y="102768"/>
                  </a:lnTo>
                  <a:lnTo>
                    <a:pt x="655764" y="79794"/>
                  </a:lnTo>
                  <a:lnTo>
                    <a:pt x="705789" y="79794"/>
                  </a:lnTo>
                  <a:lnTo>
                    <a:pt x="705789" y="136588"/>
                  </a:lnTo>
                  <a:lnTo>
                    <a:pt x="735749" y="136588"/>
                  </a:lnTo>
                  <a:lnTo>
                    <a:pt x="735749" y="79794"/>
                  </a:lnTo>
                  <a:lnTo>
                    <a:pt x="735749" y="79667"/>
                  </a:lnTo>
                  <a:lnTo>
                    <a:pt x="735749" y="67030"/>
                  </a:lnTo>
                  <a:lnTo>
                    <a:pt x="735749" y="53581"/>
                  </a:lnTo>
                  <a:lnTo>
                    <a:pt x="735749" y="52997"/>
                  </a:lnTo>
                  <a:lnTo>
                    <a:pt x="735749" y="0"/>
                  </a:lnTo>
                  <a:close/>
                </a:path>
                <a:path w="1014730" h="256539">
                  <a:moveTo>
                    <a:pt x="999591" y="78524"/>
                  </a:moveTo>
                  <a:lnTo>
                    <a:pt x="836053" y="78524"/>
                  </a:lnTo>
                  <a:lnTo>
                    <a:pt x="836053" y="63207"/>
                  </a:lnTo>
                  <a:lnTo>
                    <a:pt x="998220" y="63207"/>
                  </a:lnTo>
                  <a:lnTo>
                    <a:pt x="998220" y="40220"/>
                  </a:lnTo>
                  <a:lnTo>
                    <a:pt x="998220" y="26187"/>
                  </a:lnTo>
                  <a:lnTo>
                    <a:pt x="998220" y="3213"/>
                  </a:lnTo>
                  <a:lnTo>
                    <a:pt x="806373" y="3213"/>
                  </a:lnTo>
                  <a:lnTo>
                    <a:pt x="806373" y="26187"/>
                  </a:lnTo>
                  <a:lnTo>
                    <a:pt x="968260" y="26187"/>
                  </a:lnTo>
                  <a:lnTo>
                    <a:pt x="968260" y="40220"/>
                  </a:lnTo>
                  <a:lnTo>
                    <a:pt x="806373" y="40220"/>
                  </a:lnTo>
                  <a:lnTo>
                    <a:pt x="806373" y="63207"/>
                  </a:lnTo>
                  <a:lnTo>
                    <a:pt x="806373" y="78524"/>
                  </a:lnTo>
                  <a:lnTo>
                    <a:pt x="806373" y="100215"/>
                  </a:lnTo>
                  <a:lnTo>
                    <a:pt x="999591" y="100215"/>
                  </a:lnTo>
                  <a:lnTo>
                    <a:pt x="999591" y="78524"/>
                  </a:lnTo>
                  <a:close/>
                </a:path>
                <a:path w="1014730" h="256539">
                  <a:moveTo>
                    <a:pt x="1014425" y="116039"/>
                  </a:moveTo>
                  <a:lnTo>
                    <a:pt x="931710" y="116039"/>
                  </a:lnTo>
                  <a:lnTo>
                    <a:pt x="931710" y="139357"/>
                  </a:lnTo>
                  <a:lnTo>
                    <a:pt x="931710" y="156375"/>
                  </a:lnTo>
                  <a:lnTo>
                    <a:pt x="872883" y="156375"/>
                  </a:lnTo>
                  <a:lnTo>
                    <a:pt x="872883" y="139357"/>
                  </a:lnTo>
                  <a:lnTo>
                    <a:pt x="931710" y="139357"/>
                  </a:lnTo>
                  <a:lnTo>
                    <a:pt x="931710" y="116039"/>
                  </a:lnTo>
                  <a:lnTo>
                    <a:pt x="789889" y="116039"/>
                  </a:lnTo>
                  <a:lnTo>
                    <a:pt x="789889" y="139357"/>
                  </a:lnTo>
                  <a:lnTo>
                    <a:pt x="843483" y="139357"/>
                  </a:lnTo>
                  <a:lnTo>
                    <a:pt x="843483" y="156375"/>
                  </a:lnTo>
                  <a:lnTo>
                    <a:pt x="806373" y="156375"/>
                  </a:lnTo>
                  <a:lnTo>
                    <a:pt x="806373" y="179349"/>
                  </a:lnTo>
                  <a:lnTo>
                    <a:pt x="968260" y="179349"/>
                  </a:lnTo>
                  <a:lnTo>
                    <a:pt x="968260" y="194665"/>
                  </a:lnTo>
                  <a:lnTo>
                    <a:pt x="806373" y="194665"/>
                  </a:lnTo>
                  <a:lnTo>
                    <a:pt x="806373" y="216369"/>
                  </a:lnTo>
                  <a:lnTo>
                    <a:pt x="806373" y="232956"/>
                  </a:lnTo>
                  <a:lnTo>
                    <a:pt x="806373" y="254660"/>
                  </a:lnTo>
                  <a:lnTo>
                    <a:pt x="1003706" y="254660"/>
                  </a:lnTo>
                  <a:lnTo>
                    <a:pt x="1003706" y="232956"/>
                  </a:lnTo>
                  <a:lnTo>
                    <a:pt x="836053" y="232956"/>
                  </a:lnTo>
                  <a:lnTo>
                    <a:pt x="836053" y="216369"/>
                  </a:lnTo>
                  <a:lnTo>
                    <a:pt x="998220" y="216369"/>
                  </a:lnTo>
                  <a:lnTo>
                    <a:pt x="998220" y="194665"/>
                  </a:lnTo>
                  <a:lnTo>
                    <a:pt x="998220" y="179349"/>
                  </a:lnTo>
                  <a:lnTo>
                    <a:pt x="998220" y="156375"/>
                  </a:lnTo>
                  <a:lnTo>
                    <a:pt x="961110" y="156375"/>
                  </a:lnTo>
                  <a:lnTo>
                    <a:pt x="961110" y="139357"/>
                  </a:lnTo>
                  <a:lnTo>
                    <a:pt x="1014425" y="139357"/>
                  </a:lnTo>
                  <a:lnTo>
                    <a:pt x="1014425" y="116039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7" name="object 14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180903" y="6055769"/>
              <a:ext cx="204755" cy="251797"/>
            </a:xfrm>
            <a:prstGeom prst="rect">
              <a:avLst/>
            </a:prstGeom>
          </p:spPr>
        </p:pic>
        <p:sp>
          <p:nvSpPr>
            <p:cNvPr id="148" name="object 148"/>
            <p:cNvSpPr/>
            <p:nvPr/>
          </p:nvSpPr>
          <p:spPr>
            <a:xfrm>
              <a:off x="3439802" y="6054103"/>
              <a:ext cx="215265" cy="256540"/>
            </a:xfrm>
            <a:custGeom>
              <a:avLst/>
              <a:gdLst/>
              <a:ahLst/>
              <a:cxnLst/>
              <a:rect l="l" t="t" r="r" b="b"/>
              <a:pathLst>
                <a:path w="215264" h="256539">
                  <a:moveTo>
                    <a:pt x="78054" y="94666"/>
                  </a:moveTo>
                  <a:lnTo>
                    <a:pt x="35578" y="86468"/>
                  </a:lnTo>
                  <a:lnTo>
                    <a:pt x="10435" y="57232"/>
                  </a:lnTo>
                  <a:lnTo>
                    <a:pt x="9344" y="47194"/>
                  </a:lnTo>
                  <a:lnTo>
                    <a:pt x="10435" y="37317"/>
                  </a:lnTo>
                  <a:lnTo>
                    <a:pt x="35578" y="8081"/>
                  </a:lnTo>
                  <a:lnTo>
                    <a:pt x="78054" y="0"/>
                  </a:lnTo>
                  <a:lnTo>
                    <a:pt x="93333" y="854"/>
                  </a:lnTo>
                  <a:lnTo>
                    <a:pt x="130823" y="14713"/>
                  </a:lnTo>
                  <a:lnTo>
                    <a:pt x="138949" y="23597"/>
                  </a:lnTo>
                  <a:lnTo>
                    <a:pt x="78054" y="23597"/>
                  </a:lnTo>
                  <a:lnTo>
                    <a:pt x="68078" y="24113"/>
                  </a:lnTo>
                  <a:lnTo>
                    <a:pt x="37927" y="40531"/>
                  </a:lnTo>
                  <a:lnTo>
                    <a:pt x="37927" y="54135"/>
                  </a:lnTo>
                  <a:lnTo>
                    <a:pt x="78054" y="71069"/>
                  </a:lnTo>
                  <a:lnTo>
                    <a:pt x="138940" y="71069"/>
                  </a:lnTo>
                  <a:lnTo>
                    <a:pt x="137286" y="73663"/>
                  </a:lnTo>
                  <a:lnTo>
                    <a:pt x="130823" y="79953"/>
                  </a:lnTo>
                  <a:lnTo>
                    <a:pt x="120182" y="86468"/>
                  </a:lnTo>
                  <a:lnTo>
                    <a:pt x="107530" y="91057"/>
                  </a:lnTo>
                  <a:lnTo>
                    <a:pt x="93333" y="93773"/>
                  </a:lnTo>
                  <a:lnTo>
                    <a:pt x="78054" y="94666"/>
                  </a:lnTo>
                  <a:close/>
                </a:path>
                <a:path w="215264" h="256539">
                  <a:moveTo>
                    <a:pt x="210252" y="193220"/>
                  </a:moveTo>
                  <a:lnTo>
                    <a:pt x="180294" y="193220"/>
                  </a:lnTo>
                  <a:lnTo>
                    <a:pt x="180294" y="173232"/>
                  </a:lnTo>
                  <a:lnTo>
                    <a:pt x="125876" y="173232"/>
                  </a:lnTo>
                  <a:lnTo>
                    <a:pt x="125876" y="149357"/>
                  </a:lnTo>
                  <a:lnTo>
                    <a:pt x="180294" y="149357"/>
                  </a:lnTo>
                  <a:lnTo>
                    <a:pt x="180294" y="1665"/>
                  </a:lnTo>
                  <a:lnTo>
                    <a:pt x="210252" y="1665"/>
                  </a:lnTo>
                  <a:lnTo>
                    <a:pt x="210252" y="193220"/>
                  </a:lnTo>
                  <a:close/>
                </a:path>
                <a:path w="215264" h="256539">
                  <a:moveTo>
                    <a:pt x="138940" y="71069"/>
                  </a:moveTo>
                  <a:lnTo>
                    <a:pt x="78054" y="71069"/>
                  </a:lnTo>
                  <a:lnTo>
                    <a:pt x="87794" y="70549"/>
                  </a:lnTo>
                  <a:lnTo>
                    <a:pt x="96606" y="68987"/>
                  </a:lnTo>
                  <a:lnTo>
                    <a:pt x="104181" y="66384"/>
                  </a:lnTo>
                  <a:lnTo>
                    <a:pt x="110210" y="62741"/>
                  </a:lnTo>
                  <a:lnTo>
                    <a:pt x="114882" y="59132"/>
                  </a:lnTo>
                  <a:lnTo>
                    <a:pt x="117631" y="54135"/>
                  </a:lnTo>
                  <a:lnTo>
                    <a:pt x="117631" y="40531"/>
                  </a:lnTo>
                  <a:lnTo>
                    <a:pt x="78054" y="23597"/>
                  </a:lnTo>
                  <a:lnTo>
                    <a:pt x="138949" y="23597"/>
                  </a:lnTo>
                  <a:lnTo>
                    <a:pt x="142126" y="28559"/>
                  </a:lnTo>
                  <a:lnTo>
                    <a:pt x="145162" y="37317"/>
                  </a:lnTo>
                  <a:lnTo>
                    <a:pt x="146214" y="47194"/>
                  </a:lnTo>
                  <a:lnTo>
                    <a:pt x="145162" y="57232"/>
                  </a:lnTo>
                  <a:lnTo>
                    <a:pt x="142126" y="66072"/>
                  </a:lnTo>
                  <a:lnTo>
                    <a:pt x="138940" y="71069"/>
                  </a:lnTo>
                  <a:close/>
                </a:path>
                <a:path w="215264" h="256539">
                  <a:moveTo>
                    <a:pt x="114058" y="134088"/>
                  </a:moveTo>
                  <a:lnTo>
                    <a:pt x="0" y="134088"/>
                  </a:lnTo>
                  <a:lnTo>
                    <a:pt x="0" y="109102"/>
                  </a:lnTo>
                  <a:lnTo>
                    <a:pt x="113233" y="109102"/>
                  </a:lnTo>
                  <a:lnTo>
                    <a:pt x="127796" y="108868"/>
                  </a:lnTo>
                  <a:lnTo>
                    <a:pt x="141301" y="108061"/>
                  </a:lnTo>
                  <a:lnTo>
                    <a:pt x="153622" y="106526"/>
                  </a:lnTo>
                  <a:lnTo>
                    <a:pt x="164628" y="104105"/>
                  </a:lnTo>
                  <a:lnTo>
                    <a:pt x="164628" y="128258"/>
                  </a:lnTo>
                  <a:lnTo>
                    <a:pt x="154176" y="130926"/>
                  </a:lnTo>
                  <a:lnTo>
                    <a:pt x="142023" y="132734"/>
                  </a:lnTo>
                  <a:lnTo>
                    <a:pt x="128530" y="133763"/>
                  </a:lnTo>
                  <a:lnTo>
                    <a:pt x="114058" y="134088"/>
                  </a:lnTo>
                  <a:close/>
                </a:path>
                <a:path w="215264" h="256539">
                  <a:moveTo>
                    <a:pt x="82177" y="177396"/>
                  </a:moveTo>
                  <a:lnTo>
                    <a:pt x="52219" y="177396"/>
                  </a:lnTo>
                  <a:lnTo>
                    <a:pt x="52219" y="134088"/>
                  </a:lnTo>
                  <a:lnTo>
                    <a:pt x="82177" y="134088"/>
                  </a:lnTo>
                  <a:lnTo>
                    <a:pt x="82177" y="177396"/>
                  </a:lnTo>
                  <a:close/>
                </a:path>
                <a:path w="215264" h="256539">
                  <a:moveTo>
                    <a:pt x="214649" y="255961"/>
                  </a:moveTo>
                  <a:lnTo>
                    <a:pt x="23911" y="255961"/>
                  </a:lnTo>
                  <a:lnTo>
                    <a:pt x="23911" y="184614"/>
                  </a:lnTo>
                  <a:lnTo>
                    <a:pt x="53868" y="184614"/>
                  </a:lnTo>
                  <a:lnTo>
                    <a:pt x="53868" y="229865"/>
                  </a:lnTo>
                  <a:lnTo>
                    <a:pt x="214649" y="229865"/>
                  </a:lnTo>
                  <a:lnTo>
                    <a:pt x="214649" y="255961"/>
                  </a:lnTo>
                  <a:close/>
                </a:path>
              </a:pathLst>
            </a:custGeom>
            <a:solidFill>
              <a:srgbClr val="15151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9" name="object 149"/>
            <p:cNvSpPr/>
            <p:nvPr/>
          </p:nvSpPr>
          <p:spPr>
            <a:xfrm>
              <a:off x="1964365" y="6603579"/>
              <a:ext cx="1857375" cy="443230"/>
            </a:xfrm>
            <a:custGeom>
              <a:avLst/>
              <a:gdLst/>
              <a:ahLst/>
              <a:cxnLst/>
              <a:rect l="l" t="t" r="r" b="b"/>
              <a:pathLst>
                <a:path w="1857375" h="443229">
                  <a:moveTo>
                    <a:pt x="78430" y="51159"/>
                  </a:moveTo>
                  <a:lnTo>
                    <a:pt x="68042" y="69127"/>
                  </a:lnTo>
                  <a:lnTo>
                    <a:pt x="52204" y="85024"/>
                  </a:lnTo>
                  <a:lnTo>
                    <a:pt x="30618" y="97823"/>
                  </a:lnTo>
                  <a:lnTo>
                    <a:pt x="2985" y="106498"/>
                  </a:lnTo>
                  <a:lnTo>
                    <a:pt x="2985" y="95351"/>
                  </a:lnTo>
                  <a:lnTo>
                    <a:pt x="31109" y="85276"/>
                  </a:lnTo>
                  <a:lnTo>
                    <a:pt x="53000" y="68950"/>
                  </a:lnTo>
                  <a:lnTo>
                    <a:pt x="67202" y="47062"/>
                  </a:lnTo>
                  <a:lnTo>
                    <a:pt x="72259" y="20304"/>
                  </a:lnTo>
                  <a:lnTo>
                    <a:pt x="72259" y="2189"/>
                  </a:lnTo>
                  <a:lnTo>
                    <a:pt x="84402" y="2189"/>
                  </a:lnTo>
                  <a:lnTo>
                    <a:pt x="84402" y="20304"/>
                  </a:lnTo>
                  <a:lnTo>
                    <a:pt x="89659" y="47062"/>
                  </a:lnTo>
                  <a:lnTo>
                    <a:pt x="104209" y="68950"/>
                  </a:lnTo>
                  <a:lnTo>
                    <a:pt x="126224" y="85276"/>
                  </a:lnTo>
                  <a:lnTo>
                    <a:pt x="153875" y="95351"/>
                  </a:lnTo>
                  <a:lnTo>
                    <a:pt x="153875" y="106498"/>
                  </a:lnTo>
                  <a:lnTo>
                    <a:pt x="126495" y="97655"/>
                  </a:lnTo>
                  <a:lnTo>
                    <a:pt x="104881" y="84875"/>
                  </a:lnTo>
                  <a:lnTo>
                    <a:pt x="88903" y="69071"/>
                  </a:lnTo>
                  <a:lnTo>
                    <a:pt x="78430" y="51159"/>
                  </a:lnTo>
                  <a:close/>
                </a:path>
                <a:path w="1857375" h="443229">
                  <a:moveTo>
                    <a:pt x="0" y="168208"/>
                  </a:moveTo>
                  <a:lnTo>
                    <a:pt x="0" y="158056"/>
                  </a:lnTo>
                  <a:lnTo>
                    <a:pt x="157060" y="158056"/>
                  </a:lnTo>
                  <a:lnTo>
                    <a:pt x="157060" y="168208"/>
                  </a:lnTo>
                  <a:lnTo>
                    <a:pt x="0" y="168208"/>
                  </a:lnTo>
                  <a:close/>
                </a:path>
                <a:path w="1857375" h="443229">
                  <a:moveTo>
                    <a:pt x="338407" y="14133"/>
                  </a:moveTo>
                  <a:lnTo>
                    <a:pt x="212997" y="14133"/>
                  </a:lnTo>
                  <a:lnTo>
                    <a:pt x="212997" y="52751"/>
                  </a:lnTo>
                  <a:lnTo>
                    <a:pt x="336018" y="52751"/>
                  </a:lnTo>
                  <a:lnTo>
                    <a:pt x="336018" y="63302"/>
                  </a:lnTo>
                  <a:lnTo>
                    <a:pt x="212997" y="63302"/>
                  </a:lnTo>
                  <a:lnTo>
                    <a:pt x="212997" y="101920"/>
                  </a:lnTo>
                  <a:lnTo>
                    <a:pt x="340596" y="101920"/>
                  </a:lnTo>
                  <a:lnTo>
                    <a:pt x="340596" y="112470"/>
                  </a:lnTo>
                  <a:lnTo>
                    <a:pt x="276100" y="112470"/>
                  </a:lnTo>
                  <a:lnTo>
                    <a:pt x="276100" y="158056"/>
                  </a:lnTo>
                  <a:lnTo>
                    <a:pt x="348161" y="158056"/>
                  </a:lnTo>
                  <a:lnTo>
                    <a:pt x="348161" y="168208"/>
                  </a:lnTo>
                  <a:lnTo>
                    <a:pt x="191100" y="168208"/>
                  </a:lnTo>
                  <a:lnTo>
                    <a:pt x="191100" y="158056"/>
                  </a:lnTo>
                  <a:lnTo>
                    <a:pt x="263957" y="158056"/>
                  </a:lnTo>
                  <a:lnTo>
                    <a:pt x="263957" y="112470"/>
                  </a:lnTo>
                  <a:lnTo>
                    <a:pt x="200854" y="112470"/>
                  </a:lnTo>
                  <a:lnTo>
                    <a:pt x="200854" y="3384"/>
                  </a:lnTo>
                  <a:lnTo>
                    <a:pt x="338407" y="3384"/>
                  </a:lnTo>
                  <a:lnTo>
                    <a:pt x="338407" y="14133"/>
                  </a:lnTo>
                  <a:close/>
                </a:path>
                <a:path w="1857375" h="443229">
                  <a:moveTo>
                    <a:pt x="457844" y="12939"/>
                  </a:moveTo>
                  <a:lnTo>
                    <a:pt x="387177" y="12939"/>
                  </a:lnTo>
                  <a:lnTo>
                    <a:pt x="387177" y="2388"/>
                  </a:lnTo>
                  <a:lnTo>
                    <a:pt x="469987" y="2388"/>
                  </a:lnTo>
                  <a:lnTo>
                    <a:pt x="469987" y="10550"/>
                  </a:lnTo>
                  <a:lnTo>
                    <a:pt x="463639" y="46344"/>
                  </a:lnTo>
                  <a:lnTo>
                    <a:pt x="445776" y="72508"/>
                  </a:lnTo>
                  <a:lnTo>
                    <a:pt x="418172" y="89491"/>
                  </a:lnTo>
                  <a:lnTo>
                    <a:pt x="382599" y="97739"/>
                  </a:lnTo>
                  <a:lnTo>
                    <a:pt x="382599" y="87388"/>
                  </a:lnTo>
                  <a:lnTo>
                    <a:pt x="404387" y="83071"/>
                  </a:lnTo>
                  <a:lnTo>
                    <a:pt x="423133" y="75395"/>
                  </a:lnTo>
                  <a:lnTo>
                    <a:pt x="438333" y="64210"/>
                  </a:lnTo>
                  <a:lnTo>
                    <a:pt x="449484" y="49367"/>
                  </a:lnTo>
                  <a:lnTo>
                    <a:pt x="442100" y="51050"/>
                  </a:lnTo>
                  <a:lnTo>
                    <a:pt x="433559" y="52229"/>
                  </a:lnTo>
                  <a:lnTo>
                    <a:pt x="424122" y="52922"/>
                  </a:lnTo>
                  <a:lnTo>
                    <a:pt x="414050" y="53149"/>
                  </a:lnTo>
                  <a:lnTo>
                    <a:pt x="387177" y="53149"/>
                  </a:lnTo>
                  <a:lnTo>
                    <a:pt x="387177" y="42798"/>
                  </a:lnTo>
                  <a:lnTo>
                    <a:pt x="414449" y="42798"/>
                  </a:lnTo>
                  <a:lnTo>
                    <a:pt x="426128" y="42496"/>
                  </a:lnTo>
                  <a:lnTo>
                    <a:pt x="457844" y="22095"/>
                  </a:lnTo>
                  <a:lnTo>
                    <a:pt x="457844" y="12939"/>
                  </a:lnTo>
                  <a:close/>
                </a:path>
                <a:path w="1857375" h="443229">
                  <a:moveTo>
                    <a:pt x="529109" y="100327"/>
                  </a:moveTo>
                  <a:lnTo>
                    <a:pt x="516966" y="100327"/>
                  </a:lnTo>
                  <a:lnTo>
                    <a:pt x="516966" y="0"/>
                  </a:lnTo>
                  <a:lnTo>
                    <a:pt x="529109" y="0"/>
                  </a:lnTo>
                  <a:lnTo>
                    <a:pt x="529109" y="100327"/>
                  </a:lnTo>
                  <a:close/>
                </a:path>
                <a:path w="1857375" h="443229">
                  <a:moveTo>
                    <a:pt x="464413" y="180948"/>
                  </a:moveTo>
                  <a:lnTo>
                    <a:pt x="420352" y="174649"/>
                  </a:lnTo>
                  <a:lnTo>
                    <a:pt x="395737" y="145116"/>
                  </a:lnTo>
                  <a:lnTo>
                    <a:pt x="396682" y="137711"/>
                  </a:lnTo>
                  <a:lnTo>
                    <a:pt x="433310" y="111898"/>
                  </a:lnTo>
                  <a:lnTo>
                    <a:pt x="464413" y="109086"/>
                  </a:lnTo>
                  <a:lnTo>
                    <a:pt x="480693" y="109773"/>
                  </a:lnTo>
                  <a:lnTo>
                    <a:pt x="519156" y="120831"/>
                  </a:lnTo>
                  <a:lnTo>
                    <a:pt x="533289" y="145116"/>
                  </a:lnTo>
                  <a:lnTo>
                    <a:pt x="532313" y="152550"/>
                  </a:lnTo>
                  <a:lnTo>
                    <a:pt x="495517" y="178236"/>
                  </a:lnTo>
                  <a:lnTo>
                    <a:pt x="464413" y="180948"/>
                  </a:lnTo>
                  <a:close/>
                </a:path>
                <a:path w="1857375" h="443229">
                  <a:moveTo>
                    <a:pt x="464413" y="119437"/>
                  </a:moveTo>
                  <a:lnTo>
                    <a:pt x="425839" y="125064"/>
                  </a:lnTo>
                  <a:lnTo>
                    <a:pt x="407880" y="138547"/>
                  </a:lnTo>
                  <a:lnTo>
                    <a:pt x="407880" y="145116"/>
                  </a:lnTo>
                  <a:lnTo>
                    <a:pt x="407880" y="151486"/>
                  </a:lnTo>
                  <a:lnTo>
                    <a:pt x="450012" y="169993"/>
                  </a:lnTo>
                  <a:lnTo>
                    <a:pt x="464413" y="170596"/>
                  </a:lnTo>
                  <a:lnTo>
                    <a:pt x="478786" y="169993"/>
                  </a:lnTo>
                  <a:lnTo>
                    <a:pt x="517762" y="156662"/>
                  </a:lnTo>
                  <a:lnTo>
                    <a:pt x="521146" y="151486"/>
                  </a:lnTo>
                  <a:lnTo>
                    <a:pt x="521146" y="145116"/>
                  </a:lnTo>
                  <a:lnTo>
                    <a:pt x="521146" y="138547"/>
                  </a:lnTo>
                  <a:lnTo>
                    <a:pt x="478786" y="120069"/>
                  </a:lnTo>
                  <a:lnTo>
                    <a:pt x="464413" y="119437"/>
                  </a:lnTo>
                  <a:close/>
                </a:path>
                <a:path w="1857375" h="443229">
                  <a:moveTo>
                    <a:pt x="634966" y="84203"/>
                  </a:moveTo>
                  <a:lnTo>
                    <a:pt x="634966" y="2388"/>
                  </a:lnTo>
                  <a:lnTo>
                    <a:pt x="718174" y="2388"/>
                  </a:lnTo>
                  <a:lnTo>
                    <a:pt x="718174" y="84203"/>
                  </a:lnTo>
                  <a:lnTo>
                    <a:pt x="634966" y="84203"/>
                  </a:lnTo>
                  <a:close/>
                </a:path>
                <a:path w="1857375" h="443229">
                  <a:moveTo>
                    <a:pt x="706230" y="12939"/>
                  </a:moveTo>
                  <a:lnTo>
                    <a:pt x="647108" y="12939"/>
                  </a:lnTo>
                  <a:lnTo>
                    <a:pt x="647108" y="73653"/>
                  </a:lnTo>
                  <a:lnTo>
                    <a:pt x="706230" y="73653"/>
                  </a:lnTo>
                  <a:lnTo>
                    <a:pt x="706230" y="12939"/>
                  </a:lnTo>
                  <a:close/>
                </a:path>
                <a:path w="1857375" h="443229">
                  <a:moveTo>
                    <a:pt x="776897" y="98536"/>
                  </a:moveTo>
                  <a:lnTo>
                    <a:pt x="764755" y="98536"/>
                  </a:lnTo>
                  <a:lnTo>
                    <a:pt x="764755" y="0"/>
                  </a:lnTo>
                  <a:lnTo>
                    <a:pt x="776897" y="0"/>
                  </a:lnTo>
                  <a:lnTo>
                    <a:pt x="776897" y="98536"/>
                  </a:lnTo>
                  <a:close/>
                </a:path>
                <a:path w="1857375" h="443229">
                  <a:moveTo>
                    <a:pt x="711207" y="151885"/>
                  </a:moveTo>
                  <a:lnTo>
                    <a:pt x="700756" y="162603"/>
                  </a:lnTo>
                  <a:lnTo>
                    <a:pt x="684781" y="170895"/>
                  </a:lnTo>
                  <a:lnTo>
                    <a:pt x="664402" y="176351"/>
                  </a:lnTo>
                  <a:lnTo>
                    <a:pt x="640738" y="178559"/>
                  </a:lnTo>
                  <a:lnTo>
                    <a:pt x="640738" y="168208"/>
                  </a:lnTo>
                  <a:lnTo>
                    <a:pt x="664474" y="165754"/>
                  </a:lnTo>
                  <a:lnTo>
                    <a:pt x="685055" y="159026"/>
                  </a:lnTo>
                  <a:lnTo>
                    <a:pt x="699552" y="148528"/>
                  </a:lnTo>
                  <a:lnTo>
                    <a:pt x="705036" y="134765"/>
                  </a:lnTo>
                  <a:lnTo>
                    <a:pt x="705036" y="131381"/>
                  </a:lnTo>
                  <a:lnTo>
                    <a:pt x="646113" y="131381"/>
                  </a:lnTo>
                  <a:lnTo>
                    <a:pt x="646113" y="121030"/>
                  </a:lnTo>
                  <a:lnTo>
                    <a:pt x="705036" y="121030"/>
                  </a:lnTo>
                  <a:lnTo>
                    <a:pt x="705036" y="99929"/>
                  </a:lnTo>
                  <a:lnTo>
                    <a:pt x="717179" y="99929"/>
                  </a:lnTo>
                  <a:lnTo>
                    <a:pt x="717179" y="121030"/>
                  </a:lnTo>
                  <a:lnTo>
                    <a:pt x="776897" y="121030"/>
                  </a:lnTo>
                  <a:lnTo>
                    <a:pt x="776897" y="131381"/>
                  </a:lnTo>
                  <a:lnTo>
                    <a:pt x="717179" y="131381"/>
                  </a:lnTo>
                  <a:lnTo>
                    <a:pt x="717179" y="134765"/>
                  </a:lnTo>
                  <a:lnTo>
                    <a:pt x="722703" y="148500"/>
                  </a:lnTo>
                  <a:lnTo>
                    <a:pt x="737334" y="158951"/>
                  </a:lnTo>
                  <a:lnTo>
                    <a:pt x="758161" y="165670"/>
                  </a:lnTo>
                  <a:lnTo>
                    <a:pt x="782272" y="168208"/>
                  </a:lnTo>
                  <a:lnTo>
                    <a:pt x="782272" y="178559"/>
                  </a:lnTo>
                  <a:lnTo>
                    <a:pt x="758291" y="176351"/>
                  </a:lnTo>
                  <a:lnTo>
                    <a:pt x="737782" y="170895"/>
                  </a:lnTo>
                  <a:lnTo>
                    <a:pt x="721751" y="162603"/>
                  </a:lnTo>
                  <a:lnTo>
                    <a:pt x="711207" y="151885"/>
                  </a:lnTo>
                  <a:close/>
                </a:path>
                <a:path w="1857375" h="443229">
                  <a:moveTo>
                    <a:pt x="1013547" y="64894"/>
                  </a:moveTo>
                  <a:lnTo>
                    <a:pt x="1013547" y="14332"/>
                  </a:lnTo>
                  <a:lnTo>
                    <a:pt x="887142" y="14332"/>
                  </a:lnTo>
                  <a:lnTo>
                    <a:pt x="887142" y="3384"/>
                  </a:lnTo>
                  <a:lnTo>
                    <a:pt x="1025690" y="3384"/>
                  </a:lnTo>
                  <a:lnTo>
                    <a:pt x="1025690" y="62903"/>
                  </a:lnTo>
                  <a:lnTo>
                    <a:pt x="1025394" y="78371"/>
                  </a:lnTo>
                  <a:lnTo>
                    <a:pt x="1024520" y="93783"/>
                  </a:lnTo>
                  <a:lnTo>
                    <a:pt x="1023086" y="108336"/>
                  </a:lnTo>
                  <a:lnTo>
                    <a:pt x="1021111" y="121229"/>
                  </a:lnTo>
                  <a:lnTo>
                    <a:pt x="1008968" y="121229"/>
                  </a:lnTo>
                  <a:lnTo>
                    <a:pt x="1010943" y="108619"/>
                  </a:lnTo>
                  <a:lnTo>
                    <a:pt x="1012377" y="94405"/>
                  </a:lnTo>
                  <a:lnTo>
                    <a:pt x="1013251" y="79519"/>
                  </a:lnTo>
                  <a:lnTo>
                    <a:pt x="1013547" y="64894"/>
                  </a:lnTo>
                  <a:close/>
                </a:path>
                <a:path w="1857375" h="443229">
                  <a:moveTo>
                    <a:pt x="962786" y="72259"/>
                  </a:moveTo>
                  <a:lnTo>
                    <a:pt x="974929" y="72259"/>
                  </a:lnTo>
                  <a:lnTo>
                    <a:pt x="974929" y="158056"/>
                  </a:lnTo>
                  <a:lnTo>
                    <a:pt x="1035444" y="158056"/>
                  </a:lnTo>
                  <a:lnTo>
                    <a:pt x="1035444" y="168208"/>
                  </a:lnTo>
                  <a:lnTo>
                    <a:pt x="878383" y="168208"/>
                  </a:lnTo>
                  <a:lnTo>
                    <a:pt x="878383" y="158056"/>
                  </a:lnTo>
                  <a:lnTo>
                    <a:pt x="914015" y="158056"/>
                  </a:lnTo>
                  <a:lnTo>
                    <a:pt x="914015" y="72259"/>
                  </a:lnTo>
                  <a:lnTo>
                    <a:pt x="926158" y="72259"/>
                  </a:lnTo>
                  <a:lnTo>
                    <a:pt x="926158" y="158056"/>
                  </a:lnTo>
                  <a:lnTo>
                    <a:pt x="962786" y="158056"/>
                  </a:lnTo>
                  <a:lnTo>
                    <a:pt x="962786" y="72259"/>
                  </a:lnTo>
                  <a:close/>
                </a:path>
                <a:path w="1857375" h="443229">
                  <a:moveTo>
                    <a:pt x="1075256" y="3384"/>
                  </a:moveTo>
                  <a:lnTo>
                    <a:pt x="1145327" y="3384"/>
                  </a:lnTo>
                  <a:lnTo>
                    <a:pt x="1145327" y="14133"/>
                  </a:lnTo>
                  <a:lnTo>
                    <a:pt x="1116462" y="14133"/>
                  </a:lnTo>
                  <a:lnTo>
                    <a:pt x="1116462" y="88583"/>
                  </a:lnTo>
                  <a:lnTo>
                    <a:pt x="1118907" y="113808"/>
                  </a:lnTo>
                  <a:lnTo>
                    <a:pt x="1125570" y="132277"/>
                  </a:lnTo>
                  <a:lnTo>
                    <a:pt x="1135442" y="145073"/>
                  </a:lnTo>
                  <a:lnTo>
                    <a:pt x="1147516" y="153278"/>
                  </a:lnTo>
                  <a:lnTo>
                    <a:pt x="1147516" y="164226"/>
                  </a:lnTo>
                  <a:lnTo>
                    <a:pt x="1134117" y="156821"/>
                  </a:lnTo>
                  <a:lnTo>
                    <a:pt x="1123330" y="146784"/>
                  </a:lnTo>
                  <a:lnTo>
                    <a:pt x="1115380" y="134918"/>
                  </a:lnTo>
                  <a:lnTo>
                    <a:pt x="1110491" y="122025"/>
                  </a:lnTo>
                  <a:lnTo>
                    <a:pt x="1105458" y="134970"/>
                  </a:lnTo>
                  <a:lnTo>
                    <a:pt x="1097402" y="146759"/>
                  </a:lnTo>
                  <a:lnTo>
                    <a:pt x="1086584" y="156681"/>
                  </a:lnTo>
                  <a:lnTo>
                    <a:pt x="1073266" y="164027"/>
                  </a:lnTo>
                  <a:lnTo>
                    <a:pt x="1073266" y="153079"/>
                  </a:lnTo>
                  <a:lnTo>
                    <a:pt x="1085119" y="144849"/>
                  </a:lnTo>
                  <a:lnTo>
                    <a:pt x="1095088" y="132177"/>
                  </a:lnTo>
                  <a:lnTo>
                    <a:pt x="1101959" y="113832"/>
                  </a:lnTo>
                  <a:lnTo>
                    <a:pt x="1104519" y="88583"/>
                  </a:lnTo>
                  <a:lnTo>
                    <a:pt x="1104519" y="14133"/>
                  </a:lnTo>
                  <a:lnTo>
                    <a:pt x="1075256" y="14133"/>
                  </a:lnTo>
                  <a:lnTo>
                    <a:pt x="1075256" y="3384"/>
                  </a:lnTo>
                  <a:close/>
                </a:path>
                <a:path w="1857375" h="443229">
                  <a:moveTo>
                    <a:pt x="1179764" y="174379"/>
                  </a:moveTo>
                  <a:lnTo>
                    <a:pt x="1168219" y="174379"/>
                  </a:lnTo>
                  <a:lnTo>
                    <a:pt x="1168219" y="83208"/>
                  </a:lnTo>
                  <a:lnTo>
                    <a:pt x="1137165" y="83208"/>
                  </a:lnTo>
                  <a:lnTo>
                    <a:pt x="1137165" y="72657"/>
                  </a:lnTo>
                  <a:lnTo>
                    <a:pt x="1168219" y="72657"/>
                  </a:lnTo>
                  <a:lnTo>
                    <a:pt x="1168219" y="995"/>
                  </a:lnTo>
                  <a:lnTo>
                    <a:pt x="1179764" y="995"/>
                  </a:lnTo>
                  <a:lnTo>
                    <a:pt x="1179764" y="174379"/>
                  </a:lnTo>
                  <a:close/>
                </a:path>
                <a:path w="1857375" h="443229">
                  <a:moveTo>
                    <a:pt x="1218383" y="176170"/>
                  </a:moveTo>
                  <a:lnTo>
                    <a:pt x="1206439" y="176170"/>
                  </a:lnTo>
                  <a:lnTo>
                    <a:pt x="1206439" y="0"/>
                  </a:lnTo>
                  <a:lnTo>
                    <a:pt x="1218383" y="0"/>
                  </a:lnTo>
                  <a:lnTo>
                    <a:pt x="1218383" y="176170"/>
                  </a:lnTo>
                  <a:close/>
                </a:path>
                <a:path w="1857375" h="443229">
                  <a:moveTo>
                    <a:pt x="1377832" y="51358"/>
                  </a:moveTo>
                  <a:lnTo>
                    <a:pt x="1409881" y="51358"/>
                  </a:lnTo>
                  <a:lnTo>
                    <a:pt x="1409881" y="61709"/>
                  </a:lnTo>
                  <a:lnTo>
                    <a:pt x="1344987" y="61709"/>
                  </a:lnTo>
                  <a:lnTo>
                    <a:pt x="1344987" y="91170"/>
                  </a:lnTo>
                  <a:lnTo>
                    <a:pt x="1418640" y="91170"/>
                  </a:lnTo>
                  <a:lnTo>
                    <a:pt x="1418640" y="101522"/>
                  </a:lnTo>
                  <a:lnTo>
                    <a:pt x="1259589" y="101522"/>
                  </a:lnTo>
                  <a:lnTo>
                    <a:pt x="1259589" y="91170"/>
                  </a:lnTo>
                  <a:lnTo>
                    <a:pt x="1332844" y="91170"/>
                  </a:lnTo>
                  <a:lnTo>
                    <a:pt x="1332844" y="61709"/>
                  </a:lnTo>
                  <a:lnTo>
                    <a:pt x="1268347" y="61709"/>
                  </a:lnTo>
                  <a:lnTo>
                    <a:pt x="1268347" y="51358"/>
                  </a:lnTo>
                  <a:lnTo>
                    <a:pt x="1296415" y="51358"/>
                  </a:lnTo>
                  <a:lnTo>
                    <a:pt x="1296415" y="12740"/>
                  </a:lnTo>
                  <a:lnTo>
                    <a:pt x="1271931" y="12740"/>
                  </a:lnTo>
                  <a:lnTo>
                    <a:pt x="1271931" y="2388"/>
                  </a:lnTo>
                  <a:lnTo>
                    <a:pt x="1406298" y="2388"/>
                  </a:lnTo>
                  <a:lnTo>
                    <a:pt x="1406298" y="12740"/>
                  </a:lnTo>
                  <a:lnTo>
                    <a:pt x="1381813" y="12740"/>
                  </a:lnTo>
                  <a:lnTo>
                    <a:pt x="1381813" y="31451"/>
                  </a:lnTo>
                  <a:lnTo>
                    <a:pt x="1381813" y="38021"/>
                  </a:lnTo>
                  <a:lnTo>
                    <a:pt x="1380619" y="46182"/>
                  </a:lnTo>
                  <a:lnTo>
                    <a:pt x="1377832" y="51358"/>
                  </a:lnTo>
                  <a:close/>
                </a:path>
                <a:path w="1857375" h="443229">
                  <a:moveTo>
                    <a:pt x="1308558" y="12740"/>
                  </a:moveTo>
                  <a:lnTo>
                    <a:pt x="1308558" y="51358"/>
                  </a:lnTo>
                  <a:lnTo>
                    <a:pt x="1366087" y="51358"/>
                  </a:lnTo>
                  <a:lnTo>
                    <a:pt x="1368476" y="46182"/>
                  </a:lnTo>
                  <a:lnTo>
                    <a:pt x="1369671" y="38618"/>
                  </a:lnTo>
                  <a:lnTo>
                    <a:pt x="1369671" y="32447"/>
                  </a:lnTo>
                  <a:lnTo>
                    <a:pt x="1369671" y="12740"/>
                  </a:lnTo>
                  <a:lnTo>
                    <a:pt x="1308558" y="12740"/>
                  </a:lnTo>
                  <a:close/>
                </a:path>
                <a:path w="1857375" h="443229">
                  <a:moveTo>
                    <a:pt x="1394155" y="179554"/>
                  </a:moveTo>
                  <a:lnTo>
                    <a:pt x="1394155" y="139742"/>
                  </a:lnTo>
                  <a:lnTo>
                    <a:pt x="1270537" y="139742"/>
                  </a:lnTo>
                  <a:lnTo>
                    <a:pt x="1270537" y="128992"/>
                  </a:lnTo>
                  <a:lnTo>
                    <a:pt x="1406298" y="128992"/>
                  </a:lnTo>
                  <a:lnTo>
                    <a:pt x="1406298" y="179554"/>
                  </a:lnTo>
                  <a:lnTo>
                    <a:pt x="1394155" y="179554"/>
                  </a:lnTo>
                  <a:close/>
                </a:path>
                <a:path w="1857375" h="443229">
                  <a:moveTo>
                    <a:pt x="1520361" y="99929"/>
                  </a:moveTo>
                  <a:lnTo>
                    <a:pt x="1456860" y="99929"/>
                  </a:lnTo>
                  <a:lnTo>
                    <a:pt x="1456860" y="45386"/>
                  </a:lnTo>
                  <a:lnTo>
                    <a:pt x="1523546" y="45386"/>
                  </a:lnTo>
                  <a:lnTo>
                    <a:pt x="1523546" y="12540"/>
                  </a:lnTo>
                  <a:lnTo>
                    <a:pt x="1456860" y="12540"/>
                  </a:lnTo>
                  <a:lnTo>
                    <a:pt x="1456860" y="2189"/>
                  </a:lnTo>
                  <a:lnTo>
                    <a:pt x="1535689" y="2189"/>
                  </a:lnTo>
                  <a:lnTo>
                    <a:pt x="1535689" y="55737"/>
                  </a:lnTo>
                  <a:lnTo>
                    <a:pt x="1469003" y="55737"/>
                  </a:lnTo>
                  <a:lnTo>
                    <a:pt x="1469003" y="89578"/>
                  </a:lnTo>
                  <a:lnTo>
                    <a:pt x="1520759" y="89578"/>
                  </a:lnTo>
                  <a:lnTo>
                    <a:pt x="1532028" y="89217"/>
                  </a:lnTo>
                  <a:lnTo>
                    <a:pt x="1542830" y="88035"/>
                  </a:lnTo>
                  <a:lnTo>
                    <a:pt x="1552700" y="85883"/>
                  </a:lnTo>
                  <a:lnTo>
                    <a:pt x="1561169" y="82611"/>
                  </a:lnTo>
                  <a:lnTo>
                    <a:pt x="1561169" y="92365"/>
                  </a:lnTo>
                  <a:lnTo>
                    <a:pt x="1552861" y="95898"/>
                  </a:lnTo>
                  <a:lnTo>
                    <a:pt x="1542930" y="98237"/>
                  </a:lnTo>
                  <a:lnTo>
                    <a:pt x="1531916" y="99531"/>
                  </a:lnTo>
                  <a:lnTo>
                    <a:pt x="1520361" y="99929"/>
                  </a:lnTo>
                  <a:close/>
                </a:path>
                <a:path w="1857375" h="443229">
                  <a:moveTo>
                    <a:pt x="1598593" y="107892"/>
                  </a:moveTo>
                  <a:lnTo>
                    <a:pt x="1586450" y="107892"/>
                  </a:lnTo>
                  <a:lnTo>
                    <a:pt x="1586450" y="67482"/>
                  </a:lnTo>
                  <a:lnTo>
                    <a:pt x="1548031" y="67482"/>
                  </a:lnTo>
                  <a:lnTo>
                    <a:pt x="1548031" y="57131"/>
                  </a:lnTo>
                  <a:lnTo>
                    <a:pt x="1586450" y="57131"/>
                  </a:lnTo>
                  <a:lnTo>
                    <a:pt x="1586450" y="32447"/>
                  </a:lnTo>
                  <a:lnTo>
                    <a:pt x="1548031" y="32447"/>
                  </a:lnTo>
                  <a:lnTo>
                    <a:pt x="1548031" y="21896"/>
                  </a:lnTo>
                  <a:lnTo>
                    <a:pt x="1586450" y="21896"/>
                  </a:lnTo>
                  <a:lnTo>
                    <a:pt x="1586450" y="0"/>
                  </a:lnTo>
                  <a:lnTo>
                    <a:pt x="1598593" y="0"/>
                  </a:lnTo>
                  <a:lnTo>
                    <a:pt x="1598593" y="107892"/>
                  </a:lnTo>
                  <a:close/>
                </a:path>
                <a:path w="1857375" h="443229">
                  <a:moveTo>
                    <a:pt x="1586450" y="179554"/>
                  </a:moveTo>
                  <a:lnTo>
                    <a:pt x="1586450" y="135960"/>
                  </a:lnTo>
                  <a:lnTo>
                    <a:pt x="1465818" y="135960"/>
                  </a:lnTo>
                  <a:lnTo>
                    <a:pt x="1465818" y="125409"/>
                  </a:lnTo>
                  <a:lnTo>
                    <a:pt x="1598593" y="125409"/>
                  </a:lnTo>
                  <a:lnTo>
                    <a:pt x="1598593" y="179554"/>
                  </a:lnTo>
                  <a:lnTo>
                    <a:pt x="1586450" y="179554"/>
                  </a:lnTo>
                  <a:close/>
                </a:path>
                <a:path w="1857375" h="443229">
                  <a:moveTo>
                    <a:pt x="1845033" y="12740"/>
                  </a:moveTo>
                  <a:lnTo>
                    <a:pt x="1722808" y="12740"/>
                  </a:lnTo>
                  <a:lnTo>
                    <a:pt x="1722808" y="48770"/>
                  </a:lnTo>
                  <a:lnTo>
                    <a:pt x="1846028" y="48770"/>
                  </a:lnTo>
                  <a:lnTo>
                    <a:pt x="1846028" y="58922"/>
                  </a:lnTo>
                  <a:lnTo>
                    <a:pt x="1710666" y="58922"/>
                  </a:lnTo>
                  <a:lnTo>
                    <a:pt x="1710666" y="2388"/>
                  </a:lnTo>
                  <a:lnTo>
                    <a:pt x="1845033" y="2388"/>
                  </a:lnTo>
                  <a:lnTo>
                    <a:pt x="1845033" y="12740"/>
                  </a:lnTo>
                  <a:close/>
                </a:path>
                <a:path w="1857375" h="443229">
                  <a:moveTo>
                    <a:pt x="1698324" y="95351"/>
                  </a:moveTo>
                  <a:lnTo>
                    <a:pt x="1698324" y="84999"/>
                  </a:lnTo>
                  <a:lnTo>
                    <a:pt x="1857375" y="84999"/>
                  </a:lnTo>
                  <a:lnTo>
                    <a:pt x="1857375" y="95351"/>
                  </a:lnTo>
                  <a:lnTo>
                    <a:pt x="1698324" y="95351"/>
                  </a:lnTo>
                  <a:close/>
                </a:path>
                <a:path w="1857375" h="443229">
                  <a:moveTo>
                    <a:pt x="1707282" y="150690"/>
                  </a:moveTo>
                  <a:lnTo>
                    <a:pt x="1707282" y="141931"/>
                  </a:lnTo>
                  <a:lnTo>
                    <a:pt x="1711263" y="134964"/>
                  </a:lnTo>
                  <a:lnTo>
                    <a:pt x="1759346" y="119745"/>
                  </a:lnTo>
                  <a:lnTo>
                    <a:pt x="1778148" y="119039"/>
                  </a:lnTo>
                  <a:lnTo>
                    <a:pt x="1796947" y="119745"/>
                  </a:lnTo>
                  <a:lnTo>
                    <a:pt x="1836473" y="130187"/>
                  </a:lnTo>
                  <a:lnTo>
                    <a:pt x="1849014" y="141931"/>
                  </a:lnTo>
                  <a:lnTo>
                    <a:pt x="1849014" y="150690"/>
                  </a:lnTo>
                  <a:lnTo>
                    <a:pt x="1849014" y="159449"/>
                  </a:lnTo>
                  <a:lnTo>
                    <a:pt x="1812984" y="179430"/>
                  </a:lnTo>
                  <a:lnTo>
                    <a:pt x="1778148" y="181943"/>
                  </a:lnTo>
                  <a:lnTo>
                    <a:pt x="1759346" y="181330"/>
                  </a:lnTo>
                  <a:lnTo>
                    <a:pt x="1719623" y="171393"/>
                  </a:lnTo>
                  <a:lnTo>
                    <a:pt x="1707282" y="159449"/>
                  </a:lnTo>
                  <a:lnTo>
                    <a:pt x="1707282" y="150690"/>
                  </a:lnTo>
                  <a:close/>
                </a:path>
                <a:path w="1857375" h="443229">
                  <a:moveTo>
                    <a:pt x="1719424" y="150690"/>
                  </a:moveTo>
                  <a:lnTo>
                    <a:pt x="1719424" y="155468"/>
                  </a:lnTo>
                  <a:lnTo>
                    <a:pt x="1721813" y="159648"/>
                  </a:lnTo>
                  <a:lnTo>
                    <a:pt x="1760997" y="171032"/>
                  </a:lnTo>
                  <a:lnTo>
                    <a:pt x="1778148" y="171592"/>
                  </a:lnTo>
                  <a:lnTo>
                    <a:pt x="1795298" y="171032"/>
                  </a:lnTo>
                  <a:lnTo>
                    <a:pt x="1834682" y="159648"/>
                  </a:lnTo>
                  <a:lnTo>
                    <a:pt x="1836872" y="155468"/>
                  </a:lnTo>
                  <a:lnTo>
                    <a:pt x="1836872" y="150690"/>
                  </a:lnTo>
                  <a:lnTo>
                    <a:pt x="1836872" y="145913"/>
                  </a:lnTo>
                  <a:lnTo>
                    <a:pt x="1795298" y="130342"/>
                  </a:lnTo>
                  <a:lnTo>
                    <a:pt x="1778148" y="129789"/>
                  </a:lnTo>
                  <a:lnTo>
                    <a:pt x="1760997" y="130342"/>
                  </a:lnTo>
                  <a:lnTo>
                    <a:pt x="1721813" y="141931"/>
                  </a:lnTo>
                  <a:lnTo>
                    <a:pt x="1719424" y="145913"/>
                  </a:lnTo>
                  <a:lnTo>
                    <a:pt x="1719424" y="150690"/>
                  </a:lnTo>
                  <a:close/>
                </a:path>
                <a:path w="1857375" h="443229">
                  <a:moveTo>
                    <a:pt x="82669" y="261941"/>
                  </a:moveTo>
                  <a:lnTo>
                    <a:pt x="82669" y="294388"/>
                  </a:lnTo>
                  <a:lnTo>
                    <a:pt x="86349" y="314854"/>
                  </a:lnTo>
                  <a:lnTo>
                    <a:pt x="96131" y="330916"/>
                  </a:lnTo>
                  <a:lnTo>
                    <a:pt x="110131" y="342648"/>
                  </a:lnTo>
                  <a:lnTo>
                    <a:pt x="126463" y="350126"/>
                  </a:lnTo>
                  <a:lnTo>
                    <a:pt x="126463" y="361273"/>
                  </a:lnTo>
                  <a:lnTo>
                    <a:pt x="109782" y="354629"/>
                  </a:lnTo>
                  <a:lnTo>
                    <a:pt x="95434" y="345298"/>
                  </a:lnTo>
                  <a:lnTo>
                    <a:pt x="84109" y="333952"/>
                  </a:lnTo>
                  <a:lnTo>
                    <a:pt x="76498" y="321262"/>
                  </a:lnTo>
                  <a:lnTo>
                    <a:pt x="69615" y="334294"/>
                  </a:lnTo>
                  <a:lnTo>
                    <a:pt x="58608" y="346244"/>
                  </a:lnTo>
                  <a:lnTo>
                    <a:pt x="44054" y="356253"/>
                  </a:lnTo>
                  <a:lnTo>
                    <a:pt x="26534" y="363463"/>
                  </a:lnTo>
                  <a:lnTo>
                    <a:pt x="26534" y="352315"/>
                  </a:lnTo>
                  <a:lnTo>
                    <a:pt x="43317" y="344188"/>
                  </a:lnTo>
                  <a:lnTo>
                    <a:pt x="57339" y="331638"/>
                  </a:lnTo>
                  <a:lnTo>
                    <a:pt x="66956" y="314944"/>
                  </a:lnTo>
                  <a:lnTo>
                    <a:pt x="70527" y="294388"/>
                  </a:lnTo>
                  <a:lnTo>
                    <a:pt x="70527" y="261941"/>
                  </a:lnTo>
                  <a:lnTo>
                    <a:pt x="82669" y="261941"/>
                  </a:lnTo>
                  <a:close/>
                </a:path>
                <a:path w="1857375" h="443229">
                  <a:moveTo>
                    <a:pt x="175632" y="383369"/>
                  </a:moveTo>
                  <a:lnTo>
                    <a:pt x="163489" y="383369"/>
                  </a:lnTo>
                  <a:lnTo>
                    <a:pt x="163489" y="260746"/>
                  </a:lnTo>
                  <a:lnTo>
                    <a:pt x="175632" y="260746"/>
                  </a:lnTo>
                  <a:lnTo>
                    <a:pt x="175632" y="383369"/>
                  </a:lnTo>
                  <a:close/>
                </a:path>
                <a:path w="1857375" h="443229">
                  <a:moveTo>
                    <a:pt x="179215" y="438111"/>
                  </a:moveTo>
                  <a:lnTo>
                    <a:pt x="45246" y="438111"/>
                  </a:lnTo>
                  <a:lnTo>
                    <a:pt x="45246" y="382175"/>
                  </a:lnTo>
                  <a:lnTo>
                    <a:pt x="57388" y="382175"/>
                  </a:lnTo>
                  <a:lnTo>
                    <a:pt x="57388" y="427561"/>
                  </a:lnTo>
                  <a:lnTo>
                    <a:pt x="179215" y="427561"/>
                  </a:lnTo>
                  <a:lnTo>
                    <a:pt x="179215" y="438111"/>
                  </a:lnTo>
                  <a:close/>
                </a:path>
                <a:path w="1857375" h="443229">
                  <a:moveTo>
                    <a:pt x="231170" y="273486"/>
                  </a:moveTo>
                  <a:lnTo>
                    <a:pt x="231170" y="263135"/>
                  </a:lnTo>
                  <a:lnTo>
                    <a:pt x="365538" y="263135"/>
                  </a:lnTo>
                  <a:lnTo>
                    <a:pt x="365538" y="273486"/>
                  </a:lnTo>
                  <a:lnTo>
                    <a:pt x="304226" y="273486"/>
                  </a:lnTo>
                  <a:lnTo>
                    <a:pt x="304226" y="276870"/>
                  </a:lnTo>
                  <a:lnTo>
                    <a:pt x="310345" y="291041"/>
                  </a:lnTo>
                  <a:lnTo>
                    <a:pt x="325850" y="302002"/>
                  </a:lnTo>
                  <a:lnTo>
                    <a:pt x="346468" y="309455"/>
                  </a:lnTo>
                  <a:lnTo>
                    <a:pt x="367927" y="313100"/>
                  </a:lnTo>
                  <a:lnTo>
                    <a:pt x="367927" y="324048"/>
                  </a:lnTo>
                  <a:lnTo>
                    <a:pt x="346879" y="320490"/>
                  </a:lnTo>
                  <a:lnTo>
                    <a:pt x="326895" y="313946"/>
                  </a:lnTo>
                  <a:lnTo>
                    <a:pt x="310009" y="304789"/>
                  </a:lnTo>
                  <a:lnTo>
                    <a:pt x="298255" y="293393"/>
                  </a:lnTo>
                  <a:lnTo>
                    <a:pt x="286242" y="304957"/>
                  </a:lnTo>
                  <a:lnTo>
                    <a:pt x="269191" y="314245"/>
                  </a:lnTo>
                  <a:lnTo>
                    <a:pt x="249154" y="320770"/>
                  </a:lnTo>
                  <a:lnTo>
                    <a:pt x="228184" y="324048"/>
                  </a:lnTo>
                  <a:lnTo>
                    <a:pt x="228184" y="313100"/>
                  </a:lnTo>
                  <a:lnTo>
                    <a:pt x="249590" y="309763"/>
                  </a:lnTo>
                  <a:lnTo>
                    <a:pt x="270286" y="302226"/>
                  </a:lnTo>
                  <a:lnTo>
                    <a:pt x="285906" y="291069"/>
                  </a:lnTo>
                  <a:lnTo>
                    <a:pt x="292084" y="276870"/>
                  </a:lnTo>
                  <a:lnTo>
                    <a:pt x="292084" y="273486"/>
                  </a:lnTo>
                  <a:lnTo>
                    <a:pt x="231170" y="273486"/>
                  </a:lnTo>
                  <a:close/>
                </a:path>
                <a:path w="1857375" h="443229">
                  <a:moveTo>
                    <a:pt x="218828" y="357889"/>
                  </a:moveTo>
                  <a:lnTo>
                    <a:pt x="218828" y="347140"/>
                  </a:lnTo>
                  <a:lnTo>
                    <a:pt x="292084" y="347140"/>
                  </a:lnTo>
                  <a:lnTo>
                    <a:pt x="292084" y="317678"/>
                  </a:lnTo>
                  <a:lnTo>
                    <a:pt x="304226" y="317678"/>
                  </a:lnTo>
                  <a:lnTo>
                    <a:pt x="304226" y="347140"/>
                  </a:lnTo>
                  <a:lnTo>
                    <a:pt x="377880" y="347140"/>
                  </a:lnTo>
                  <a:lnTo>
                    <a:pt x="377880" y="357889"/>
                  </a:lnTo>
                  <a:lnTo>
                    <a:pt x="218828" y="357889"/>
                  </a:lnTo>
                  <a:close/>
                </a:path>
                <a:path w="1857375" h="443229">
                  <a:moveTo>
                    <a:pt x="227786" y="411437"/>
                  </a:moveTo>
                  <a:lnTo>
                    <a:pt x="227786" y="402678"/>
                  </a:lnTo>
                  <a:lnTo>
                    <a:pt x="231768" y="395711"/>
                  </a:lnTo>
                  <a:lnTo>
                    <a:pt x="279851" y="380492"/>
                  </a:lnTo>
                  <a:lnTo>
                    <a:pt x="298653" y="379786"/>
                  </a:lnTo>
                  <a:lnTo>
                    <a:pt x="317452" y="380492"/>
                  </a:lnTo>
                  <a:lnTo>
                    <a:pt x="356978" y="390934"/>
                  </a:lnTo>
                  <a:lnTo>
                    <a:pt x="369519" y="402678"/>
                  </a:lnTo>
                  <a:lnTo>
                    <a:pt x="369519" y="411437"/>
                  </a:lnTo>
                  <a:lnTo>
                    <a:pt x="369519" y="420196"/>
                  </a:lnTo>
                  <a:lnTo>
                    <a:pt x="333489" y="440177"/>
                  </a:lnTo>
                  <a:lnTo>
                    <a:pt x="298653" y="442690"/>
                  </a:lnTo>
                  <a:lnTo>
                    <a:pt x="279851" y="442077"/>
                  </a:lnTo>
                  <a:lnTo>
                    <a:pt x="240128" y="432140"/>
                  </a:lnTo>
                  <a:lnTo>
                    <a:pt x="227786" y="420196"/>
                  </a:lnTo>
                  <a:lnTo>
                    <a:pt x="227786" y="411437"/>
                  </a:lnTo>
                  <a:close/>
                </a:path>
                <a:path w="1857375" h="443229">
                  <a:moveTo>
                    <a:pt x="239929" y="411437"/>
                  </a:moveTo>
                  <a:lnTo>
                    <a:pt x="239929" y="416215"/>
                  </a:lnTo>
                  <a:lnTo>
                    <a:pt x="242318" y="420395"/>
                  </a:lnTo>
                  <a:lnTo>
                    <a:pt x="281502" y="431779"/>
                  </a:lnTo>
                  <a:lnTo>
                    <a:pt x="298653" y="432339"/>
                  </a:lnTo>
                  <a:lnTo>
                    <a:pt x="315803" y="431779"/>
                  </a:lnTo>
                  <a:lnTo>
                    <a:pt x="355187" y="420395"/>
                  </a:lnTo>
                  <a:lnTo>
                    <a:pt x="357376" y="416215"/>
                  </a:lnTo>
                  <a:lnTo>
                    <a:pt x="357376" y="411437"/>
                  </a:lnTo>
                  <a:lnTo>
                    <a:pt x="357376" y="406660"/>
                  </a:lnTo>
                  <a:lnTo>
                    <a:pt x="315803" y="391089"/>
                  </a:lnTo>
                  <a:lnTo>
                    <a:pt x="298653" y="390535"/>
                  </a:lnTo>
                  <a:lnTo>
                    <a:pt x="281502" y="391089"/>
                  </a:lnTo>
                  <a:lnTo>
                    <a:pt x="242318" y="402678"/>
                  </a:lnTo>
                  <a:lnTo>
                    <a:pt x="239929" y="406660"/>
                  </a:lnTo>
                  <a:lnTo>
                    <a:pt x="239929" y="411437"/>
                  </a:lnTo>
                  <a:close/>
                </a:path>
                <a:path w="1857375" h="443229">
                  <a:moveTo>
                    <a:pt x="528172" y="312105"/>
                  </a:moveTo>
                  <a:lnTo>
                    <a:pt x="560221" y="312105"/>
                  </a:lnTo>
                  <a:lnTo>
                    <a:pt x="560221" y="322456"/>
                  </a:lnTo>
                  <a:lnTo>
                    <a:pt x="495327" y="322456"/>
                  </a:lnTo>
                  <a:lnTo>
                    <a:pt x="495327" y="351917"/>
                  </a:lnTo>
                  <a:lnTo>
                    <a:pt x="568980" y="351917"/>
                  </a:lnTo>
                  <a:lnTo>
                    <a:pt x="568980" y="362268"/>
                  </a:lnTo>
                  <a:lnTo>
                    <a:pt x="409929" y="362268"/>
                  </a:lnTo>
                  <a:lnTo>
                    <a:pt x="409929" y="351917"/>
                  </a:lnTo>
                  <a:lnTo>
                    <a:pt x="483184" y="351917"/>
                  </a:lnTo>
                  <a:lnTo>
                    <a:pt x="483184" y="322456"/>
                  </a:lnTo>
                  <a:lnTo>
                    <a:pt x="418688" y="322456"/>
                  </a:lnTo>
                  <a:lnTo>
                    <a:pt x="418688" y="312105"/>
                  </a:lnTo>
                  <a:lnTo>
                    <a:pt x="446756" y="312105"/>
                  </a:lnTo>
                  <a:lnTo>
                    <a:pt x="446756" y="273486"/>
                  </a:lnTo>
                  <a:lnTo>
                    <a:pt x="422271" y="273486"/>
                  </a:lnTo>
                  <a:lnTo>
                    <a:pt x="422271" y="263135"/>
                  </a:lnTo>
                  <a:lnTo>
                    <a:pt x="556638" y="263135"/>
                  </a:lnTo>
                  <a:lnTo>
                    <a:pt x="556638" y="273486"/>
                  </a:lnTo>
                  <a:lnTo>
                    <a:pt x="532154" y="273486"/>
                  </a:lnTo>
                  <a:lnTo>
                    <a:pt x="532154" y="292198"/>
                  </a:lnTo>
                  <a:lnTo>
                    <a:pt x="532154" y="298767"/>
                  </a:lnTo>
                  <a:lnTo>
                    <a:pt x="530959" y="306929"/>
                  </a:lnTo>
                  <a:lnTo>
                    <a:pt x="528172" y="312105"/>
                  </a:lnTo>
                  <a:close/>
                </a:path>
                <a:path w="1857375" h="443229">
                  <a:moveTo>
                    <a:pt x="458898" y="273486"/>
                  </a:moveTo>
                  <a:lnTo>
                    <a:pt x="458898" y="312105"/>
                  </a:lnTo>
                  <a:lnTo>
                    <a:pt x="516428" y="312105"/>
                  </a:lnTo>
                  <a:lnTo>
                    <a:pt x="518816" y="306929"/>
                  </a:lnTo>
                  <a:lnTo>
                    <a:pt x="520011" y="299365"/>
                  </a:lnTo>
                  <a:lnTo>
                    <a:pt x="520011" y="293194"/>
                  </a:lnTo>
                  <a:lnTo>
                    <a:pt x="520011" y="273486"/>
                  </a:lnTo>
                  <a:lnTo>
                    <a:pt x="458898" y="273486"/>
                  </a:lnTo>
                  <a:close/>
                </a:path>
                <a:path w="1857375" h="443229">
                  <a:moveTo>
                    <a:pt x="544495" y="440301"/>
                  </a:moveTo>
                  <a:lnTo>
                    <a:pt x="544495" y="400489"/>
                  </a:lnTo>
                  <a:lnTo>
                    <a:pt x="420877" y="400489"/>
                  </a:lnTo>
                  <a:lnTo>
                    <a:pt x="420877" y="389739"/>
                  </a:lnTo>
                  <a:lnTo>
                    <a:pt x="556638" y="389739"/>
                  </a:lnTo>
                  <a:lnTo>
                    <a:pt x="556638" y="440301"/>
                  </a:lnTo>
                  <a:lnTo>
                    <a:pt x="544495" y="440301"/>
                  </a:lnTo>
                  <a:close/>
                </a:path>
                <a:path w="1857375" h="443229">
                  <a:moveTo>
                    <a:pt x="670701" y="360676"/>
                  </a:moveTo>
                  <a:lnTo>
                    <a:pt x="607200" y="360676"/>
                  </a:lnTo>
                  <a:lnTo>
                    <a:pt x="607200" y="306133"/>
                  </a:lnTo>
                  <a:lnTo>
                    <a:pt x="673886" y="306133"/>
                  </a:lnTo>
                  <a:lnTo>
                    <a:pt x="673886" y="273287"/>
                  </a:lnTo>
                  <a:lnTo>
                    <a:pt x="607200" y="273287"/>
                  </a:lnTo>
                  <a:lnTo>
                    <a:pt x="607200" y="262936"/>
                  </a:lnTo>
                  <a:lnTo>
                    <a:pt x="686029" y="262936"/>
                  </a:lnTo>
                  <a:lnTo>
                    <a:pt x="686029" y="316484"/>
                  </a:lnTo>
                  <a:lnTo>
                    <a:pt x="619343" y="316484"/>
                  </a:lnTo>
                  <a:lnTo>
                    <a:pt x="619343" y="350325"/>
                  </a:lnTo>
                  <a:lnTo>
                    <a:pt x="671100" y="350325"/>
                  </a:lnTo>
                  <a:lnTo>
                    <a:pt x="682368" y="349964"/>
                  </a:lnTo>
                  <a:lnTo>
                    <a:pt x="693171" y="348782"/>
                  </a:lnTo>
                  <a:lnTo>
                    <a:pt x="703040" y="346630"/>
                  </a:lnTo>
                  <a:lnTo>
                    <a:pt x="711509" y="343358"/>
                  </a:lnTo>
                  <a:lnTo>
                    <a:pt x="711509" y="353112"/>
                  </a:lnTo>
                  <a:lnTo>
                    <a:pt x="703202" y="356645"/>
                  </a:lnTo>
                  <a:lnTo>
                    <a:pt x="693270" y="358984"/>
                  </a:lnTo>
                  <a:lnTo>
                    <a:pt x="682256" y="360278"/>
                  </a:lnTo>
                  <a:lnTo>
                    <a:pt x="670701" y="360676"/>
                  </a:lnTo>
                  <a:close/>
                </a:path>
                <a:path w="1857375" h="443229">
                  <a:moveTo>
                    <a:pt x="748933" y="368639"/>
                  </a:moveTo>
                  <a:lnTo>
                    <a:pt x="736790" y="368639"/>
                  </a:lnTo>
                  <a:lnTo>
                    <a:pt x="736790" y="328229"/>
                  </a:lnTo>
                  <a:lnTo>
                    <a:pt x="698371" y="328229"/>
                  </a:lnTo>
                  <a:lnTo>
                    <a:pt x="698371" y="317877"/>
                  </a:lnTo>
                  <a:lnTo>
                    <a:pt x="736790" y="317877"/>
                  </a:lnTo>
                  <a:lnTo>
                    <a:pt x="736790" y="293194"/>
                  </a:lnTo>
                  <a:lnTo>
                    <a:pt x="698371" y="293194"/>
                  </a:lnTo>
                  <a:lnTo>
                    <a:pt x="698371" y="282643"/>
                  </a:lnTo>
                  <a:lnTo>
                    <a:pt x="736790" y="282643"/>
                  </a:lnTo>
                  <a:lnTo>
                    <a:pt x="736790" y="260746"/>
                  </a:lnTo>
                  <a:lnTo>
                    <a:pt x="748933" y="260746"/>
                  </a:lnTo>
                  <a:lnTo>
                    <a:pt x="748933" y="368639"/>
                  </a:lnTo>
                  <a:close/>
                </a:path>
                <a:path w="1857375" h="443229">
                  <a:moveTo>
                    <a:pt x="736790" y="440301"/>
                  </a:moveTo>
                  <a:lnTo>
                    <a:pt x="736790" y="396706"/>
                  </a:lnTo>
                  <a:lnTo>
                    <a:pt x="616158" y="396706"/>
                  </a:lnTo>
                  <a:lnTo>
                    <a:pt x="616158" y="386156"/>
                  </a:lnTo>
                  <a:lnTo>
                    <a:pt x="748933" y="386156"/>
                  </a:lnTo>
                  <a:lnTo>
                    <a:pt x="748933" y="440301"/>
                  </a:lnTo>
                  <a:lnTo>
                    <a:pt x="736790" y="440301"/>
                  </a:lnTo>
                  <a:close/>
                </a:path>
                <a:path w="1857375" h="443229">
                  <a:moveTo>
                    <a:pt x="921919" y="363662"/>
                  </a:moveTo>
                  <a:lnTo>
                    <a:pt x="921919" y="274880"/>
                  </a:lnTo>
                  <a:lnTo>
                    <a:pt x="885092" y="274880"/>
                  </a:lnTo>
                  <a:lnTo>
                    <a:pt x="885092" y="414224"/>
                  </a:lnTo>
                  <a:lnTo>
                    <a:pt x="917341" y="414224"/>
                  </a:lnTo>
                  <a:lnTo>
                    <a:pt x="919316" y="403552"/>
                  </a:lnTo>
                  <a:lnTo>
                    <a:pt x="920750" y="390958"/>
                  </a:lnTo>
                  <a:lnTo>
                    <a:pt x="921624" y="377357"/>
                  </a:lnTo>
                  <a:lnTo>
                    <a:pt x="921919" y="363662"/>
                  </a:lnTo>
                  <a:close/>
                </a:path>
                <a:path w="1857375" h="443229">
                  <a:moveTo>
                    <a:pt x="872950" y="414224"/>
                  </a:moveTo>
                  <a:lnTo>
                    <a:pt x="872950" y="274880"/>
                  </a:lnTo>
                  <a:lnTo>
                    <a:pt x="854437" y="274880"/>
                  </a:lnTo>
                  <a:lnTo>
                    <a:pt x="854437" y="263931"/>
                  </a:lnTo>
                  <a:lnTo>
                    <a:pt x="952973" y="263931"/>
                  </a:lnTo>
                  <a:lnTo>
                    <a:pt x="952973" y="274880"/>
                  </a:lnTo>
                  <a:lnTo>
                    <a:pt x="933863" y="274880"/>
                  </a:lnTo>
                  <a:lnTo>
                    <a:pt x="933863" y="358088"/>
                  </a:lnTo>
                  <a:lnTo>
                    <a:pt x="933564" y="373634"/>
                  </a:lnTo>
                  <a:lnTo>
                    <a:pt x="932669" y="388843"/>
                  </a:lnTo>
                  <a:lnTo>
                    <a:pt x="931176" y="402709"/>
                  </a:lnTo>
                  <a:lnTo>
                    <a:pt x="929085" y="414224"/>
                  </a:lnTo>
                  <a:lnTo>
                    <a:pt x="939437" y="414224"/>
                  </a:lnTo>
                  <a:lnTo>
                    <a:pt x="952640" y="413309"/>
                  </a:lnTo>
                  <a:lnTo>
                    <a:pt x="964743" y="410641"/>
                  </a:lnTo>
                  <a:lnTo>
                    <a:pt x="975240" y="406330"/>
                  </a:lnTo>
                  <a:lnTo>
                    <a:pt x="983629" y="400489"/>
                  </a:lnTo>
                  <a:lnTo>
                    <a:pt x="983629" y="260746"/>
                  </a:lnTo>
                  <a:lnTo>
                    <a:pt x="995771" y="260746"/>
                  </a:lnTo>
                  <a:lnTo>
                    <a:pt x="995771" y="436917"/>
                  </a:lnTo>
                  <a:lnTo>
                    <a:pt x="983629" y="436917"/>
                  </a:lnTo>
                  <a:lnTo>
                    <a:pt x="983629" y="410840"/>
                  </a:lnTo>
                  <a:lnTo>
                    <a:pt x="975349" y="416964"/>
                  </a:lnTo>
                  <a:lnTo>
                    <a:pt x="964419" y="421316"/>
                  </a:lnTo>
                  <a:lnTo>
                    <a:pt x="951548" y="423913"/>
                  </a:lnTo>
                  <a:lnTo>
                    <a:pt x="937446" y="424774"/>
                  </a:lnTo>
                  <a:lnTo>
                    <a:pt x="852048" y="424774"/>
                  </a:lnTo>
                  <a:lnTo>
                    <a:pt x="852048" y="414224"/>
                  </a:lnTo>
                  <a:lnTo>
                    <a:pt x="872950" y="414224"/>
                  </a:lnTo>
                  <a:close/>
                </a:path>
                <a:path w="1857375" h="443229">
                  <a:moveTo>
                    <a:pt x="1117200" y="294189"/>
                  </a:moveTo>
                  <a:lnTo>
                    <a:pt x="1042551" y="294189"/>
                  </a:lnTo>
                  <a:lnTo>
                    <a:pt x="1042551" y="283440"/>
                  </a:lnTo>
                  <a:lnTo>
                    <a:pt x="1074202" y="283440"/>
                  </a:lnTo>
                  <a:lnTo>
                    <a:pt x="1074202" y="254974"/>
                  </a:lnTo>
                  <a:lnTo>
                    <a:pt x="1086345" y="254974"/>
                  </a:lnTo>
                  <a:lnTo>
                    <a:pt x="1086345" y="283440"/>
                  </a:lnTo>
                  <a:lnTo>
                    <a:pt x="1117200" y="283440"/>
                  </a:lnTo>
                  <a:lnTo>
                    <a:pt x="1117200" y="294189"/>
                  </a:lnTo>
                  <a:close/>
                </a:path>
                <a:path w="1857375" h="443229">
                  <a:moveTo>
                    <a:pt x="1058277" y="371027"/>
                  </a:moveTo>
                  <a:lnTo>
                    <a:pt x="1068429" y="412830"/>
                  </a:lnTo>
                  <a:lnTo>
                    <a:pt x="1075795" y="417608"/>
                  </a:lnTo>
                  <a:lnTo>
                    <a:pt x="1080373" y="417608"/>
                  </a:lnTo>
                  <a:lnTo>
                    <a:pt x="1084952" y="417608"/>
                  </a:lnTo>
                  <a:lnTo>
                    <a:pt x="1102469" y="371027"/>
                  </a:lnTo>
                  <a:lnTo>
                    <a:pt x="1101779" y="356182"/>
                  </a:lnTo>
                  <a:lnTo>
                    <a:pt x="1084952" y="324447"/>
                  </a:lnTo>
                  <a:lnTo>
                    <a:pt x="1080373" y="324447"/>
                  </a:lnTo>
                  <a:lnTo>
                    <a:pt x="1075795" y="324447"/>
                  </a:lnTo>
                  <a:lnTo>
                    <a:pt x="1058940" y="356182"/>
                  </a:lnTo>
                  <a:lnTo>
                    <a:pt x="1058277" y="371027"/>
                  </a:lnTo>
                  <a:close/>
                </a:path>
                <a:path w="1857375" h="443229">
                  <a:moveTo>
                    <a:pt x="1046533" y="371027"/>
                  </a:moveTo>
                  <a:lnTo>
                    <a:pt x="1055098" y="328310"/>
                  </a:lnTo>
                  <a:lnTo>
                    <a:pt x="1073008" y="313896"/>
                  </a:lnTo>
                  <a:lnTo>
                    <a:pt x="1080373" y="313896"/>
                  </a:lnTo>
                  <a:lnTo>
                    <a:pt x="1087739" y="313896"/>
                  </a:lnTo>
                  <a:lnTo>
                    <a:pt x="1113250" y="353553"/>
                  </a:lnTo>
                  <a:lnTo>
                    <a:pt x="1114214" y="371027"/>
                  </a:lnTo>
                  <a:lnTo>
                    <a:pt x="1113250" y="388588"/>
                  </a:lnTo>
                  <a:lnTo>
                    <a:pt x="1094109" y="425969"/>
                  </a:lnTo>
                  <a:lnTo>
                    <a:pt x="1087739" y="427959"/>
                  </a:lnTo>
                  <a:lnTo>
                    <a:pt x="1080373" y="427959"/>
                  </a:lnTo>
                  <a:lnTo>
                    <a:pt x="1073008" y="427959"/>
                  </a:lnTo>
                  <a:lnTo>
                    <a:pt x="1047497" y="388588"/>
                  </a:lnTo>
                  <a:lnTo>
                    <a:pt x="1046533" y="371027"/>
                  </a:lnTo>
                  <a:close/>
                </a:path>
                <a:path w="1857375" h="443229">
                  <a:moveTo>
                    <a:pt x="1189659" y="437116"/>
                  </a:moveTo>
                  <a:lnTo>
                    <a:pt x="1177914" y="437116"/>
                  </a:lnTo>
                  <a:lnTo>
                    <a:pt x="1177914" y="346144"/>
                  </a:lnTo>
                  <a:lnTo>
                    <a:pt x="1149846" y="346144"/>
                  </a:lnTo>
                  <a:lnTo>
                    <a:pt x="1149846" y="435126"/>
                  </a:lnTo>
                  <a:lnTo>
                    <a:pt x="1138102" y="435126"/>
                  </a:lnTo>
                  <a:lnTo>
                    <a:pt x="1138102" y="261742"/>
                  </a:lnTo>
                  <a:lnTo>
                    <a:pt x="1149846" y="261742"/>
                  </a:lnTo>
                  <a:lnTo>
                    <a:pt x="1149846" y="335196"/>
                  </a:lnTo>
                  <a:lnTo>
                    <a:pt x="1177914" y="335196"/>
                  </a:lnTo>
                  <a:lnTo>
                    <a:pt x="1177914" y="260746"/>
                  </a:lnTo>
                  <a:lnTo>
                    <a:pt x="1189659" y="260746"/>
                  </a:lnTo>
                  <a:lnTo>
                    <a:pt x="1189659" y="437116"/>
                  </a:lnTo>
                  <a:close/>
                </a:path>
                <a:path w="1857375" h="443229">
                  <a:moveTo>
                    <a:pt x="1234647" y="264130"/>
                  </a:moveTo>
                  <a:lnTo>
                    <a:pt x="1328804" y="264130"/>
                  </a:lnTo>
                  <a:lnTo>
                    <a:pt x="1328804" y="274880"/>
                  </a:lnTo>
                  <a:lnTo>
                    <a:pt x="1287797" y="274880"/>
                  </a:lnTo>
                  <a:lnTo>
                    <a:pt x="1287797" y="335992"/>
                  </a:lnTo>
                  <a:lnTo>
                    <a:pt x="1291545" y="365121"/>
                  </a:lnTo>
                  <a:lnTo>
                    <a:pt x="1301358" y="387475"/>
                  </a:lnTo>
                  <a:lnTo>
                    <a:pt x="1315090" y="403596"/>
                  </a:lnTo>
                  <a:lnTo>
                    <a:pt x="1330595" y="414025"/>
                  </a:lnTo>
                  <a:lnTo>
                    <a:pt x="1330595" y="424973"/>
                  </a:lnTo>
                  <a:lnTo>
                    <a:pt x="1314101" y="415792"/>
                  </a:lnTo>
                  <a:lnTo>
                    <a:pt x="1300014" y="403176"/>
                  </a:lnTo>
                  <a:lnTo>
                    <a:pt x="1289025" y="388022"/>
                  </a:lnTo>
                  <a:lnTo>
                    <a:pt x="1281825" y="371226"/>
                  </a:lnTo>
                  <a:lnTo>
                    <a:pt x="1274478" y="388190"/>
                  </a:lnTo>
                  <a:lnTo>
                    <a:pt x="1263213" y="403475"/>
                  </a:lnTo>
                  <a:lnTo>
                    <a:pt x="1248961" y="416071"/>
                  </a:lnTo>
                  <a:lnTo>
                    <a:pt x="1232656" y="424973"/>
                  </a:lnTo>
                  <a:lnTo>
                    <a:pt x="1232656" y="414025"/>
                  </a:lnTo>
                  <a:lnTo>
                    <a:pt x="1248025" y="403848"/>
                  </a:lnTo>
                  <a:lnTo>
                    <a:pt x="1261844" y="387699"/>
                  </a:lnTo>
                  <a:lnTo>
                    <a:pt x="1271819" y="365205"/>
                  </a:lnTo>
                  <a:lnTo>
                    <a:pt x="1275654" y="335992"/>
                  </a:lnTo>
                  <a:lnTo>
                    <a:pt x="1275654" y="274880"/>
                  </a:lnTo>
                  <a:lnTo>
                    <a:pt x="1234647" y="274880"/>
                  </a:lnTo>
                  <a:lnTo>
                    <a:pt x="1234647" y="264130"/>
                  </a:lnTo>
                  <a:close/>
                </a:path>
                <a:path w="1857375" h="443229">
                  <a:moveTo>
                    <a:pt x="1373792" y="260746"/>
                  </a:moveTo>
                  <a:lnTo>
                    <a:pt x="1373792" y="336589"/>
                  </a:lnTo>
                  <a:lnTo>
                    <a:pt x="1403452" y="336589"/>
                  </a:lnTo>
                  <a:lnTo>
                    <a:pt x="1403452" y="346941"/>
                  </a:lnTo>
                  <a:lnTo>
                    <a:pt x="1373792" y="346941"/>
                  </a:lnTo>
                  <a:lnTo>
                    <a:pt x="1373792" y="437116"/>
                  </a:lnTo>
                  <a:lnTo>
                    <a:pt x="1361649" y="437116"/>
                  </a:lnTo>
                  <a:lnTo>
                    <a:pt x="1361649" y="260746"/>
                  </a:lnTo>
                  <a:lnTo>
                    <a:pt x="1373792" y="260746"/>
                  </a:lnTo>
                  <a:close/>
                </a:path>
                <a:path w="1857375" h="443229">
                  <a:moveTo>
                    <a:pt x="1484575" y="264130"/>
                  </a:moveTo>
                  <a:lnTo>
                    <a:pt x="1578732" y="264130"/>
                  </a:lnTo>
                  <a:lnTo>
                    <a:pt x="1578732" y="274880"/>
                  </a:lnTo>
                  <a:lnTo>
                    <a:pt x="1537327" y="274880"/>
                  </a:lnTo>
                  <a:lnTo>
                    <a:pt x="1537327" y="335992"/>
                  </a:lnTo>
                  <a:lnTo>
                    <a:pt x="1541075" y="365121"/>
                  </a:lnTo>
                  <a:lnTo>
                    <a:pt x="1550888" y="387475"/>
                  </a:lnTo>
                  <a:lnTo>
                    <a:pt x="1564620" y="403596"/>
                  </a:lnTo>
                  <a:lnTo>
                    <a:pt x="1580125" y="414025"/>
                  </a:lnTo>
                  <a:lnTo>
                    <a:pt x="1580125" y="424973"/>
                  </a:lnTo>
                  <a:lnTo>
                    <a:pt x="1563715" y="415792"/>
                  </a:lnTo>
                  <a:lnTo>
                    <a:pt x="1549619" y="403176"/>
                  </a:lnTo>
                  <a:lnTo>
                    <a:pt x="1538583" y="388022"/>
                  </a:lnTo>
                  <a:lnTo>
                    <a:pt x="1531355" y="371226"/>
                  </a:lnTo>
                  <a:lnTo>
                    <a:pt x="1524095" y="388190"/>
                  </a:lnTo>
                  <a:lnTo>
                    <a:pt x="1512842" y="403475"/>
                  </a:lnTo>
                  <a:lnTo>
                    <a:pt x="1498603" y="416071"/>
                  </a:lnTo>
                  <a:lnTo>
                    <a:pt x="1482385" y="424973"/>
                  </a:lnTo>
                  <a:lnTo>
                    <a:pt x="1482385" y="414025"/>
                  </a:lnTo>
                  <a:lnTo>
                    <a:pt x="1497723" y="403848"/>
                  </a:lnTo>
                  <a:lnTo>
                    <a:pt x="1511473" y="387699"/>
                  </a:lnTo>
                  <a:lnTo>
                    <a:pt x="1521380" y="365205"/>
                  </a:lnTo>
                  <a:lnTo>
                    <a:pt x="1525184" y="335992"/>
                  </a:lnTo>
                  <a:lnTo>
                    <a:pt x="1525184" y="274880"/>
                  </a:lnTo>
                  <a:lnTo>
                    <a:pt x="1484575" y="274880"/>
                  </a:lnTo>
                  <a:lnTo>
                    <a:pt x="1484575" y="264130"/>
                  </a:lnTo>
                  <a:close/>
                </a:path>
                <a:path w="1857375" h="443229">
                  <a:moveTo>
                    <a:pt x="1613767" y="436917"/>
                  </a:moveTo>
                  <a:lnTo>
                    <a:pt x="1613767" y="260746"/>
                  </a:lnTo>
                  <a:lnTo>
                    <a:pt x="1625910" y="260746"/>
                  </a:lnTo>
                  <a:lnTo>
                    <a:pt x="1625910" y="436917"/>
                  </a:lnTo>
                  <a:lnTo>
                    <a:pt x="1613767" y="436917"/>
                  </a:lnTo>
                  <a:close/>
                </a:path>
                <a:path w="1857375" h="443229">
                  <a:moveTo>
                    <a:pt x="1677069" y="291203"/>
                  </a:moveTo>
                  <a:lnTo>
                    <a:pt x="1677069" y="281449"/>
                  </a:lnTo>
                  <a:lnTo>
                    <a:pt x="1681448" y="274084"/>
                  </a:lnTo>
                  <a:lnTo>
                    <a:pt x="1724048" y="259751"/>
                  </a:lnTo>
                  <a:lnTo>
                    <a:pt x="1734262" y="260317"/>
                  </a:lnTo>
                  <a:lnTo>
                    <a:pt x="1770828" y="281449"/>
                  </a:lnTo>
                  <a:lnTo>
                    <a:pt x="1770828" y="291203"/>
                  </a:lnTo>
                  <a:lnTo>
                    <a:pt x="1770828" y="300957"/>
                  </a:lnTo>
                  <a:lnTo>
                    <a:pt x="1734262" y="322086"/>
                  </a:lnTo>
                  <a:lnTo>
                    <a:pt x="1724048" y="322655"/>
                  </a:lnTo>
                  <a:lnTo>
                    <a:pt x="1713718" y="322086"/>
                  </a:lnTo>
                  <a:lnTo>
                    <a:pt x="1677069" y="300957"/>
                  </a:lnTo>
                  <a:lnTo>
                    <a:pt x="1677069" y="291203"/>
                  </a:lnTo>
                  <a:close/>
                </a:path>
                <a:path w="1857375" h="443229">
                  <a:moveTo>
                    <a:pt x="1688814" y="291203"/>
                  </a:moveTo>
                  <a:lnTo>
                    <a:pt x="1688814" y="297374"/>
                  </a:lnTo>
                  <a:lnTo>
                    <a:pt x="1691601" y="302550"/>
                  </a:lnTo>
                  <a:lnTo>
                    <a:pt x="1724048" y="312702"/>
                  </a:lnTo>
                  <a:lnTo>
                    <a:pt x="1732063" y="312285"/>
                  </a:lnTo>
                  <a:lnTo>
                    <a:pt x="1759083" y="297374"/>
                  </a:lnTo>
                  <a:lnTo>
                    <a:pt x="1759083" y="291203"/>
                  </a:lnTo>
                  <a:lnTo>
                    <a:pt x="1759083" y="285032"/>
                  </a:lnTo>
                  <a:lnTo>
                    <a:pt x="1724048" y="269505"/>
                  </a:lnTo>
                  <a:lnTo>
                    <a:pt x="1715833" y="269950"/>
                  </a:lnTo>
                  <a:lnTo>
                    <a:pt x="1688814" y="285032"/>
                  </a:lnTo>
                  <a:lnTo>
                    <a:pt x="1688814" y="291203"/>
                  </a:lnTo>
                  <a:close/>
                </a:path>
                <a:path w="1857375" h="443229">
                  <a:moveTo>
                    <a:pt x="1817806" y="395910"/>
                  </a:moveTo>
                  <a:lnTo>
                    <a:pt x="1805664" y="395910"/>
                  </a:lnTo>
                  <a:lnTo>
                    <a:pt x="1805664" y="377397"/>
                  </a:lnTo>
                  <a:lnTo>
                    <a:pt x="1763661" y="377397"/>
                  </a:lnTo>
                  <a:lnTo>
                    <a:pt x="1763661" y="367643"/>
                  </a:lnTo>
                  <a:lnTo>
                    <a:pt x="1805664" y="367643"/>
                  </a:lnTo>
                  <a:lnTo>
                    <a:pt x="1805664" y="260746"/>
                  </a:lnTo>
                  <a:lnTo>
                    <a:pt x="1817806" y="260746"/>
                  </a:lnTo>
                  <a:lnTo>
                    <a:pt x="1817806" y="395910"/>
                  </a:lnTo>
                  <a:close/>
                </a:path>
                <a:path w="1857375" h="443229">
                  <a:moveTo>
                    <a:pt x="1742760" y="349329"/>
                  </a:moveTo>
                  <a:lnTo>
                    <a:pt x="1721659" y="349329"/>
                  </a:lnTo>
                  <a:lnTo>
                    <a:pt x="1721659" y="385559"/>
                  </a:lnTo>
                  <a:lnTo>
                    <a:pt x="1709516" y="385559"/>
                  </a:lnTo>
                  <a:lnTo>
                    <a:pt x="1709516" y="349329"/>
                  </a:lnTo>
                  <a:lnTo>
                    <a:pt x="1669305" y="349329"/>
                  </a:lnTo>
                  <a:lnTo>
                    <a:pt x="1669305" y="339177"/>
                  </a:lnTo>
                  <a:lnTo>
                    <a:pt x="1741366" y="339177"/>
                  </a:lnTo>
                  <a:lnTo>
                    <a:pt x="1754452" y="338922"/>
                  </a:lnTo>
                  <a:lnTo>
                    <a:pt x="1767070" y="338033"/>
                  </a:lnTo>
                  <a:lnTo>
                    <a:pt x="1778681" y="336322"/>
                  </a:lnTo>
                  <a:lnTo>
                    <a:pt x="1788743" y="333603"/>
                  </a:lnTo>
                  <a:lnTo>
                    <a:pt x="1788743" y="343358"/>
                  </a:lnTo>
                  <a:lnTo>
                    <a:pt x="1779347" y="346474"/>
                  </a:lnTo>
                  <a:lnTo>
                    <a:pt x="1768215" y="348284"/>
                  </a:lnTo>
                  <a:lnTo>
                    <a:pt x="1755851" y="349124"/>
                  </a:lnTo>
                  <a:lnTo>
                    <a:pt x="1742760" y="349329"/>
                  </a:lnTo>
                  <a:close/>
                </a:path>
                <a:path w="1857375" h="443229">
                  <a:moveTo>
                    <a:pt x="1821390" y="438908"/>
                  </a:moveTo>
                  <a:lnTo>
                    <a:pt x="1687420" y="438908"/>
                  </a:lnTo>
                  <a:lnTo>
                    <a:pt x="1687420" y="391929"/>
                  </a:lnTo>
                  <a:lnTo>
                    <a:pt x="1699563" y="391929"/>
                  </a:lnTo>
                  <a:lnTo>
                    <a:pt x="1699563" y="428556"/>
                  </a:lnTo>
                  <a:lnTo>
                    <a:pt x="1821390" y="428556"/>
                  </a:lnTo>
                  <a:lnTo>
                    <a:pt x="1821390" y="438908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/>
            <p:cNvSpPr/>
            <p:nvPr/>
          </p:nvSpPr>
          <p:spPr>
            <a:xfrm>
              <a:off x="1964365" y="6605769"/>
              <a:ext cx="157480" cy="166370"/>
            </a:xfrm>
            <a:custGeom>
              <a:avLst/>
              <a:gdLst/>
              <a:ahLst/>
              <a:cxnLst/>
              <a:rect l="l" t="t" r="r" b="b"/>
              <a:pathLst>
                <a:path w="157480" h="166370">
                  <a:moveTo>
                    <a:pt x="2985" y="104309"/>
                  </a:moveTo>
                  <a:lnTo>
                    <a:pt x="2985" y="93161"/>
                  </a:lnTo>
                  <a:lnTo>
                    <a:pt x="31109" y="83087"/>
                  </a:lnTo>
                  <a:lnTo>
                    <a:pt x="53000" y="66760"/>
                  </a:lnTo>
                  <a:lnTo>
                    <a:pt x="67202" y="44873"/>
                  </a:lnTo>
                  <a:lnTo>
                    <a:pt x="72259" y="18114"/>
                  </a:lnTo>
                  <a:lnTo>
                    <a:pt x="72259" y="0"/>
                  </a:lnTo>
                  <a:lnTo>
                    <a:pt x="84402" y="0"/>
                  </a:lnTo>
                  <a:lnTo>
                    <a:pt x="84402" y="18114"/>
                  </a:lnTo>
                  <a:lnTo>
                    <a:pt x="89659" y="44873"/>
                  </a:lnTo>
                  <a:lnTo>
                    <a:pt x="92382" y="48969"/>
                  </a:lnTo>
                  <a:lnTo>
                    <a:pt x="78430" y="48969"/>
                  </a:lnTo>
                  <a:lnTo>
                    <a:pt x="68144" y="66760"/>
                  </a:lnTo>
                  <a:lnTo>
                    <a:pt x="52204" y="82835"/>
                  </a:lnTo>
                  <a:lnTo>
                    <a:pt x="30618" y="95634"/>
                  </a:lnTo>
                  <a:lnTo>
                    <a:pt x="2985" y="104309"/>
                  </a:lnTo>
                  <a:close/>
                </a:path>
                <a:path w="157480" h="166370">
                  <a:moveTo>
                    <a:pt x="153875" y="104309"/>
                  </a:moveTo>
                  <a:lnTo>
                    <a:pt x="126495" y="95466"/>
                  </a:lnTo>
                  <a:lnTo>
                    <a:pt x="104881" y="82685"/>
                  </a:lnTo>
                  <a:lnTo>
                    <a:pt x="88832" y="66760"/>
                  </a:lnTo>
                  <a:lnTo>
                    <a:pt x="78430" y="48969"/>
                  </a:lnTo>
                  <a:lnTo>
                    <a:pt x="92382" y="48969"/>
                  </a:lnTo>
                  <a:lnTo>
                    <a:pt x="104209" y="66760"/>
                  </a:lnTo>
                  <a:lnTo>
                    <a:pt x="126224" y="83087"/>
                  </a:lnTo>
                  <a:lnTo>
                    <a:pt x="153875" y="93161"/>
                  </a:lnTo>
                  <a:lnTo>
                    <a:pt x="153875" y="104309"/>
                  </a:lnTo>
                  <a:close/>
                </a:path>
                <a:path w="157480" h="166370">
                  <a:moveTo>
                    <a:pt x="157060" y="166018"/>
                  </a:moveTo>
                  <a:lnTo>
                    <a:pt x="0" y="166018"/>
                  </a:lnTo>
                  <a:lnTo>
                    <a:pt x="0" y="155866"/>
                  </a:lnTo>
                  <a:lnTo>
                    <a:pt x="157060" y="155866"/>
                  </a:lnTo>
                  <a:lnTo>
                    <a:pt x="157060" y="166018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1" name="object 151"/>
            <p:cNvSpPr/>
            <p:nvPr/>
          </p:nvSpPr>
          <p:spPr>
            <a:xfrm>
              <a:off x="1964365" y="6605768"/>
              <a:ext cx="157480" cy="166370"/>
            </a:xfrm>
            <a:custGeom>
              <a:avLst/>
              <a:gdLst/>
              <a:ahLst/>
              <a:cxnLst/>
              <a:rect l="l" t="t" r="r" b="b"/>
              <a:pathLst>
                <a:path w="157480" h="166370">
                  <a:moveTo>
                    <a:pt x="78430" y="48969"/>
                  </a:moveTo>
                  <a:lnTo>
                    <a:pt x="68042" y="66938"/>
                  </a:lnTo>
                  <a:lnTo>
                    <a:pt x="52204" y="82835"/>
                  </a:lnTo>
                  <a:lnTo>
                    <a:pt x="30618" y="95634"/>
                  </a:lnTo>
                  <a:lnTo>
                    <a:pt x="2985" y="104308"/>
                  </a:lnTo>
                  <a:lnTo>
                    <a:pt x="2985" y="93161"/>
                  </a:lnTo>
                  <a:lnTo>
                    <a:pt x="31109" y="83087"/>
                  </a:lnTo>
                  <a:lnTo>
                    <a:pt x="53000" y="66760"/>
                  </a:lnTo>
                  <a:lnTo>
                    <a:pt x="67202" y="44873"/>
                  </a:lnTo>
                  <a:lnTo>
                    <a:pt x="72259" y="18114"/>
                  </a:lnTo>
                  <a:lnTo>
                    <a:pt x="72259" y="0"/>
                  </a:lnTo>
                  <a:lnTo>
                    <a:pt x="84402" y="0"/>
                  </a:lnTo>
                  <a:lnTo>
                    <a:pt x="84402" y="18114"/>
                  </a:lnTo>
                  <a:lnTo>
                    <a:pt x="89659" y="44873"/>
                  </a:lnTo>
                  <a:lnTo>
                    <a:pt x="104209" y="66760"/>
                  </a:lnTo>
                  <a:lnTo>
                    <a:pt x="126224" y="83087"/>
                  </a:lnTo>
                  <a:lnTo>
                    <a:pt x="153875" y="93161"/>
                  </a:lnTo>
                  <a:lnTo>
                    <a:pt x="153875" y="104308"/>
                  </a:lnTo>
                  <a:lnTo>
                    <a:pt x="126495" y="95466"/>
                  </a:lnTo>
                  <a:lnTo>
                    <a:pt x="104881" y="82685"/>
                  </a:lnTo>
                  <a:lnTo>
                    <a:pt x="88903" y="66882"/>
                  </a:lnTo>
                  <a:lnTo>
                    <a:pt x="78430" y="48969"/>
                  </a:lnTo>
                  <a:close/>
                </a:path>
                <a:path w="157480" h="166370">
                  <a:moveTo>
                    <a:pt x="0" y="166018"/>
                  </a:moveTo>
                  <a:lnTo>
                    <a:pt x="0" y="155866"/>
                  </a:lnTo>
                  <a:lnTo>
                    <a:pt x="157060" y="155866"/>
                  </a:lnTo>
                  <a:lnTo>
                    <a:pt x="157060" y="166018"/>
                  </a:lnTo>
                  <a:lnTo>
                    <a:pt x="0" y="166018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2" name="object 152"/>
            <p:cNvSpPr/>
            <p:nvPr/>
          </p:nvSpPr>
          <p:spPr>
            <a:xfrm>
              <a:off x="2155456" y="6606540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80" h="165100">
                  <a:moveTo>
                    <a:pt x="157060" y="154940"/>
                  </a:moveTo>
                  <a:lnTo>
                    <a:pt x="85001" y="154940"/>
                  </a:lnTo>
                  <a:lnTo>
                    <a:pt x="85001" y="109220"/>
                  </a:lnTo>
                  <a:lnTo>
                    <a:pt x="149504" y="109220"/>
                  </a:lnTo>
                  <a:lnTo>
                    <a:pt x="149504" y="99060"/>
                  </a:lnTo>
                  <a:lnTo>
                    <a:pt x="21894" y="99060"/>
                  </a:lnTo>
                  <a:lnTo>
                    <a:pt x="21894" y="60960"/>
                  </a:lnTo>
                  <a:lnTo>
                    <a:pt x="144919" y="60960"/>
                  </a:lnTo>
                  <a:lnTo>
                    <a:pt x="144919" y="49530"/>
                  </a:lnTo>
                  <a:lnTo>
                    <a:pt x="21894" y="49530"/>
                  </a:lnTo>
                  <a:lnTo>
                    <a:pt x="21894" y="11430"/>
                  </a:lnTo>
                  <a:lnTo>
                    <a:pt x="147307" y="11430"/>
                  </a:lnTo>
                  <a:lnTo>
                    <a:pt x="147307" y="0"/>
                  </a:lnTo>
                  <a:lnTo>
                    <a:pt x="9753" y="0"/>
                  </a:lnTo>
                  <a:lnTo>
                    <a:pt x="9753" y="11430"/>
                  </a:lnTo>
                  <a:lnTo>
                    <a:pt x="9753" y="49530"/>
                  </a:lnTo>
                  <a:lnTo>
                    <a:pt x="9753" y="60960"/>
                  </a:lnTo>
                  <a:lnTo>
                    <a:pt x="9753" y="99060"/>
                  </a:lnTo>
                  <a:lnTo>
                    <a:pt x="9753" y="109220"/>
                  </a:lnTo>
                  <a:lnTo>
                    <a:pt x="72859" y="109220"/>
                  </a:lnTo>
                  <a:lnTo>
                    <a:pt x="72859" y="154940"/>
                  </a:lnTo>
                  <a:lnTo>
                    <a:pt x="0" y="154940"/>
                  </a:lnTo>
                  <a:lnTo>
                    <a:pt x="0" y="165100"/>
                  </a:lnTo>
                  <a:lnTo>
                    <a:pt x="157060" y="165100"/>
                  </a:lnTo>
                  <a:lnTo>
                    <a:pt x="157060" y="15494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3" name="object 153"/>
            <p:cNvSpPr/>
            <p:nvPr/>
          </p:nvSpPr>
          <p:spPr>
            <a:xfrm>
              <a:off x="2155465" y="6606963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80" h="165100">
                  <a:moveTo>
                    <a:pt x="147306" y="10749"/>
                  </a:moveTo>
                  <a:lnTo>
                    <a:pt x="21896" y="10749"/>
                  </a:lnTo>
                  <a:lnTo>
                    <a:pt x="21896" y="49367"/>
                  </a:lnTo>
                  <a:lnTo>
                    <a:pt x="144917" y="49367"/>
                  </a:lnTo>
                  <a:lnTo>
                    <a:pt x="144917" y="59917"/>
                  </a:lnTo>
                  <a:lnTo>
                    <a:pt x="21896" y="59917"/>
                  </a:lnTo>
                  <a:lnTo>
                    <a:pt x="21896" y="98536"/>
                  </a:lnTo>
                  <a:lnTo>
                    <a:pt x="149496" y="98536"/>
                  </a:lnTo>
                  <a:lnTo>
                    <a:pt x="149496" y="109086"/>
                  </a:lnTo>
                  <a:lnTo>
                    <a:pt x="84999" y="109086"/>
                  </a:lnTo>
                  <a:lnTo>
                    <a:pt x="84999" y="154671"/>
                  </a:lnTo>
                  <a:lnTo>
                    <a:pt x="157060" y="154671"/>
                  </a:lnTo>
                  <a:lnTo>
                    <a:pt x="157060" y="164824"/>
                  </a:lnTo>
                  <a:lnTo>
                    <a:pt x="0" y="164824"/>
                  </a:lnTo>
                  <a:lnTo>
                    <a:pt x="0" y="154671"/>
                  </a:lnTo>
                  <a:lnTo>
                    <a:pt x="72857" y="154671"/>
                  </a:lnTo>
                  <a:lnTo>
                    <a:pt x="72857" y="109086"/>
                  </a:lnTo>
                  <a:lnTo>
                    <a:pt x="9754" y="109086"/>
                  </a:lnTo>
                  <a:lnTo>
                    <a:pt x="9754" y="0"/>
                  </a:lnTo>
                  <a:lnTo>
                    <a:pt x="147306" y="0"/>
                  </a:lnTo>
                  <a:lnTo>
                    <a:pt x="147306" y="10749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4" name="object 154"/>
            <p:cNvSpPr/>
            <p:nvPr/>
          </p:nvSpPr>
          <p:spPr>
            <a:xfrm>
              <a:off x="2346964" y="6603579"/>
              <a:ext cx="151130" cy="180975"/>
            </a:xfrm>
            <a:custGeom>
              <a:avLst/>
              <a:gdLst/>
              <a:ahLst/>
              <a:cxnLst/>
              <a:rect l="l" t="t" r="r" b="b"/>
              <a:pathLst>
                <a:path w="151130" h="180975">
                  <a:moveTo>
                    <a:pt x="31451" y="53149"/>
                  </a:moveTo>
                  <a:lnTo>
                    <a:pt x="4578" y="53149"/>
                  </a:lnTo>
                  <a:lnTo>
                    <a:pt x="4578" y="42798"/>
                  </a:lnTo>
                  <a:lnTo>
                    <a:pt x="31850" y="42798"/>
                  </a:lnTo>
                  <a:lnTo>
                    <a:pt x="43529" y="42496"/>
                  </a:lnTo>
                  <a:lnTo>
                    <a:pt x="75245" y="22095"/>
                  </a:lnTo>
                  <a:lnTo>
                    <a:pt x="75245" y="12939"/>
                  </a:lnTo>
                  <a:lnTo>
                    <a:pt x="4578" y="12939"/>
                  </a:lnTo>
                  <a:lnTo>
                    <a:pt x="4578" y="2388"/>
                  </a:lnTo>
                  <a:lnTo>
                    <a:pt x="87388" y="2388"/>
                  </a:lnTo>
                  <a:lnTo>
                    <a:pt x="87388" y="10550"/>
                  </a:lnTo>
                  <a:lnTo>
                    <a:pt x="81040" y="46344"/>
                  </a:lnTo>
                  <a:lnTo>
                    <a:pt x="78976" y="49367"/>
                  </a:lnTo>
                  <a:lnTo>
                    <a:pt x="66885" y="49367"/>
                  </a:lnTo>
                  <a:lnTo>
                    <a:pt x="59501" y="51050"/>
                  </a:lnTo>
                  <a:lnTo>
                    <a:pt x="50960" y="52229"/>
                  </a:lnTo>
                  <a:lnTo>
                    <a:pt x="41523" y="52922"/>
                  </a:lnTo>
                  <a:lnTo>
                    <a:pt x="31451" y="53149"/>
                  </a:lnTo>
                  <a:close/>
                </a:path>
                <a:path w="151130" h="180975">
                  <a:moveTo>
                    <a:pt x="0" y="97739"/>
                  </a:moveTo>
                  <a:lnTo>
                    <a:pt x="0" y="87388"/>
                  </a:lnTo>
                  <a:lnTo>
                    <a:pt x="21788" y="83071"/>
                  </a:lnTo>
                  <a:lnTo>
                    <a:pt x="40534" y="75395"/>
                  </a:lnTo>
                  <a:lnTo>
                    <a:pt x="55734" y="64210"/>
                  </a:lnTo>
                  <a:lnTo>
                    <a:pt x="66885" y="49367"/>
                  </a:lnTo>
                  <a:lnTo>
                    <a:pt x="78976" y="49367"/>
                  </a:lnTo>
                  <a:lnTo>
                    <a:pt x="63177" y="72508"/>
                  </a:lnTo>
                  <a:lnTo>
                    <a:pt x="35573" y="89491"/>
                  </a:lnTo>
                  <a:lnTo>
                    <a:pt x="0" y="97739"/>
                  </a:lnTo>
                  <a:close/>
                </a:path>
                <a:path w="151130" h="180975">
                  <a:moveTo>
                    <a:pt x="146510" y="100327"/>
                  </a:moveTo>
                  <a:lnTo>
                    <a:pt x="134367" y="100327"/>
                  </a:lnTo>
                  <a:lnTo>
                    <a:pt x="134367" y="0"/>
                  </a:lnTo>
                  <a:lnTo>
                    <a:pt x="146510" y="0"/>
                  </a:lnTo>
                  <a:lnTo>
                    <a:pt x="146510" y="100327"/>
                  </a:lnTo>
                  <a:close/>
                </a:path>
                <a:path w="151130" h="180975">
                  <a:moveTo>
                    <a:pt x="81814" y="180948"/>
                  </a:moveTo>
                  <a:lnTo>
                    <a:pt x="37753" y="174649"/>
                  </a:lnTo>
                  <a:lnTo>
                    <a:pt x="13138" y="145116"/>
                  </a:lnTo>
                  <a:lnTo>
                    <a:pt x="13976" y="138547"/>
                  </a:lnTo>
                  <a:lnTo>
                    <a:pt x="14083" y="137711"/>
                  </a:lnTo>
                  <a:lnTo>
                    <a:pt x="50711" y="111898"/>
                  </a:lnTo>
                  <a:lnTo>
                    <a:pt x="81814" y="109086"/>
                  </a:lnTo>
                  <a:lnTo>
                    <a:pt x="98094" y="109773"/>
                  </a:lnTo>
                  <a:lnTo>
                    <a:pt x="112918" y="111898"/>
                  </a:lnTo>
                  <a:lnTo>
                    <a:pt x="125876" y="115552"/>
                  </a:lnTo>
                  <a:lnTo>
                    <a:pt x="133737" y="119437"/>
                  </a:lnTo>
                  <a:lnTo>
                    <a:pt x="81814" y="119437"/>
                  </a:lnTo>
                  <a:lnTo>
                    <a:pt x="67413" y="120069"/>
                  </a:lnTo>
                  <a:lnTo>
                    <a:pt x="28665" y="133372"/>
                  </a:lnTo>
                  <a:lnTo>
                    <a:pt x="25280" y="138547"/>
                  </a:lnTo>
                  <a:lnTo>
                    <a:pt x="25280" y="151486"/>
                  </a:lnTo>
                  <a:lnTo>
                    <a:pt x="67413" y="169993"/>
                  </a:lnTo>
                  <a:lnTo>
                    <a:pt x="81814" y="170596"/>
                  </a:lnTo>
                  <a:lnTo>
                    <a:pt x="134125" y="170596"/>
                  </a:lnTo>
                  <a:lnTo>
                    <a:pt x="125876" y="174649"/>
                  </a:lnTo>
                  <a:lnTo>
                    <a:pt x="112918" y="178236"/>
                  </a:lnTo>
                  <a:lnTo>
                    <a:pt x="98094" y="180291"/>
                  </a:lnTo>
                  <a:lnTo>
                    <a:pt x="81814" y="180948"/>
                  </a:lnTo>
                  <a:close/>
                </a:path>
                <a:path w="151130" h="180975">
                  <a:moveTo>
                    <a:pt x="134125" y="170596"/>
                  </a:moveTo>
                  <a:lnTo>
                    <a:pt x="81814" y="170596"/>
                  </a:lnTo>
                  <a:lnTo>
                    <a:pt x="96187" y="169993"/>
                  </a:lnTo>
                  <a:lnTo>
                    <a:pt x="109161" y="168158"/>
                  </a:lnTo>
                  <a:lnTo>
                    <a:pt x="120305" y="165054"/>
                  </a:lnTo>
                  <a:lnTo>
                    <a:pt x="129191" y="160643"/>
                  </a:lnTo>
                  <a:lnTo>
                    <a:pt x="135163" y="156662"/>
                  </a:lnTo>
                  <a:lnTo>
                    <a:pt x="138547" y="151486"/>
                  </a:lnTo>
                  <a:lnTo>
                    <a:pt x="138547" y="138547"/>
                  </a:lnTo>
                  <a:lnTo>
                    <a:pt x="96187" y="120069"/>
                  </a:lnTo>
                  <a:lnTo>
                    <a:pt x="81814" y="119437"/>
                  </a:lnTo>
                  <a:lnTo>
                    <a:pt x="133737" y="119437"/>
                  </a:lnTo>
                  <a:lnTo>
                    <a:pt x="150690" y="145116"/>
                  </a:lnTo>
                  <a:lnTo>
                    <a:pt x="149714" y="152550"/>
                  </a:lnTo>
                  <a:lnTo>
                    <a:pt x="146908" y="159051"/>
                  </a:lnTo>
                  <a:lnTo>
                    <a:pt x="142460" y="164656"/>
                  </a:lnTo>
                  <a:lnTo>
                    <a:pt x="136557" y="169402"/>
                  </a:lnTo>
                  <a:lnTo>
                    <a:pt x="134125" y="17059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/>
            <p:cNvSpPr/>
            <p:nvPr/>
          </p:nvSpPr>
          <p:spPr>
            <a:xfrm>
              <a:off x="2346964" y="6603579"/>
              <a:ext cx="151130" cy="180975"/>
            </a:xfrm>
            <a:custGeom>
              <a:avLst/>
              <a:gdLst/>
              <a:ahLst/>
              <a:cxnLst/>
              <a:rect l="l" t="t" r="r" b="b"/>
              <a:pathLst>
                <a:path w="151130" h="180975">
                  <a:moveTo>
                    <a:pt x="75245" y="12939"/>
                  </a:moveTo>
                  <a:lnTo>
                    <a:pt x="4578" y="12939"/>
                  </a:lnTo>
                  <a:lnTo>
                    <a:pt x="4578" y="2388"/>
                  </a:lnTo>
                  <a:lnTo>
                    <a:pt x="87388" y="2388"/>
                  </a:lnTo>
                  <a:lnTo>
                    <a:pt x="87388" y="10550"/>
                  </a:lnTo>
                  <a:lnTo>
                    <a:pt x="81040" y="46344"/>
                  </a:lnTo>
                  <a:lnTo>
                    <a:pt x="63177" y="72508"/>
                  </a:lnTo>
                  <a:lnTo>
                    <a:pt x="35573" y="89491"/>
                  </a:lnTo>
                  <a:lnTo>
                    <a:pt x="0" y="97739"/>
                  </a:lnTo>
                  <a:lnTo>
                    <a:pt x="0" y="87388"/>
                  </a:lnTo>
                  <a:lnTo>
                    <a:pt x="21788" y="83071"/>
                  </a:lnTo>
                  <a:lnTo>
                    <a:pt x="40534" y="75395"/>
                  </a:lnTo>
                  <a:lnTo>
                    <a:pt x="55734" y="64210"/>
                  </a:lnTo>
                  <a:lnTo>
                    <a:pt x="66885" y="49367"/>
                  </a:lnTo>
                  <a:lnTo>
                    <a:pt x="59501" y="51050"/>
                  </a:lnTo>
                  <a:lnTo>
                    <a:pt x="50960" y="52229"/>
                  </a:lnTo>
                  <a:lnTo>
                    <a:pt x="41523" y="52922"/>
                  </a:lnTo>
                  <a:lnTo>
                    <a:pt x="31451" y="53149"/>
                  </a:lnTo>
                  <a:lnTo>
                    <a:pt x="4578" y="53149"/>
                  </a:lnTo>
                  <a:lnTo>
                    <a:pt x="4578" y="42798"/>
                  </a:lnTo>
                  <a:lnTo>
                    <a:pt x="31850" y="42798"/>
                  </a:lnTo>
                  <a:lnTo>
                    <a:pt x="43529" y="42496"/>
                  </a:lnTo>
                  <a:lnTo>
                    <a:pt x="75245" y="22095"/>
                  </a:lnTo>
                  <a:lnTo>
                    <a:pt x="75245" y="12939"/>
                  </a:lnTo>
                  <a:close/>
                </a:path>
                <a:path w="151130" h="180975">
                  <a:moveTo>
                    <a:pt x="146510" y="100327"/>
                  </a:moveTo>
                  <a:lnTo>
                    <a:pt x="134367" y="100327"/>
                  </a:lnTo>
                  <a:lnTo>
                    <a:pt x="134367" y="0"/>
                  </a:lnTo>
                  <a:lnTo>
                    <a:pt x="146510" y="0"/>
                  </a:lnTo>
                  <a:lnTo>
                    <a:pt x="146510" y="100327"/>
                  </a:lnTo>
                  <a:close/>
                </a:path>
                <a:path w="151130" h="180975">
                  <a:moveTo>
                    <a:pt x="81814" y="180948"/>
                  </a:moveTo>
                  <a:lnTo>
                    <a:pt x="37753" y="174649"/>
                  </a:lnTo>
                  <a:lnTo>
                    <a:pt x="13138" y="145116"/>
                  </a:lnTo>
                  <a:lnTo>
                    <a:pt x="14083" y="137711"/>
                  </a:lnTo>
                  <a:lnTo>
                    <a:pt x="50711" y="111898"/>
                  </a:lnTo>
                  <a:lnTo>
                    <a:pt x="81814" y="109086"/>
                  </a:lnTo>
                  <a:lnTo>
                    <a:pt x="98094" y="109773"/>
                  </a:lnTo>
                  <a:lnTo>
                    <a:pt x="136557" y="120831"/>
                  </a:lnTo>
                  <a:lnTo>
                    <a:pt x="150690" y="145116"/>
                  </a:lnTo>
                  <a:lnTo>
                    <a:pt x="149714" y="152550"/>
                  </a:lnTo>
                  <a:lnTo>
                    <a:pt x="112918" y="178236"/>
                  </a:lnTo>
                  <a:lnTo>
                    <a:pt x="81814" y="180948"/>
                  </a:lnTo>
                  <a:close/>
                </a:path>
                <a:path w="151130" h="180975">
                  <a:moveTo>
                    <a:pt x="81814" y="119437"/>
                  </a:moveTo>
                  <a:lnTo>
                    <a:pt x="43240" y="125064"/>
                  </a:lnTo>
                  <a:lnTo>
                    <a:pt x="25280" y="138547"/>
                  </a:lnTo>
                  <a:lnTo>
                    <a:pt x="25280" y="145116"/>
                  </a:lnTo>
                  <a:lnTo>
                    <a:pt x="25280" y="151486"/>
                  </a:lnTo>
                  <a:lnTo>
                    <a:pt x="67413" y="169993"/>
                  </a:lnTo>
                  <a:lnTo>
                    <a:pt x="81814" y="170596"/>
                  </a:lnTo>
                  <a:lnTo>
                    <a:pt x="96187" y="169993"/>
                  </a:lnTo>
                  <a:lnTo>
                    <a:pt x="135163" y="156662"/>
                  </a:lnTo>
                  <a:lnTo>
                    <a:pt x="138547" y="151486"/>
                  </a:lnTo>
                  <a:lnTo>
                    <a:pt x="138547" y="145116"/>
                  </a:lnTo>
                  <a:lnTo>
                    <a:pt x="138547" y="138547"/>
                  </a:lnTo>
                  <a:lnTo>
                    <a:pt x="96187" y="120069"/>
                  </a:lnTo>
                  <a:lnTo>
                    <a:pt x="81814" y="119437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/>
            <p:cNvSpPr/>
            <p:nvPr/>
          </p:nvSpPr>
          <p:spPr>
            <a:xfrm>
              <a:off x="2599331" y="6603579"/>
              <a:ext cx="147320" cy="179070"/>
            </a:xfrm>
            <a:custGeom>
              <a:avLst/>
              <a:gdLst/>
              <a:ahLst/>
              <a:cxnLst/>
              <a:rect l="l" t="t" r="r" b="b"/>
              <a:pathLst>
                <a:path w="147319" h="179070">
                  <a:moveTo>
                    <a:pt x="83208" y="84203"/>
                  </a:moveTo>
                  <a:lnTo>
                    <a:pt x="0" y="84203"/>
                  </a:lnTo>
                  <a:lnTo>
                    <a:pt x="0" y="2388"/>
                  </a:lnTo>
                  <a:lnTo>
                    <a:pt x="83208" y="2388"/>
                  </a:lnTo>
                  <a:lnTo>
                    <a:pt x="83208" y="12939"/>
                  </a:lnTo>
                  <a:lnTo>
                    <a:pt x="12142" y="12939"/>
                  </a:lnTo>
                  <a:lnTo>
                    <a:pt x="12142" y="73653"/>
                  </a:lnTo>
                  <a:lnTo>
                    <a:pt x="83208" y="73653"/>
                  </a:lnTo>
                  <a:lnTo>
                    <a:pt x="83208" y="84203"/>
                  </a:lnTo>
                  <a:close/>
                </a:path>
                <a:path w="147319" h="179070">
                  <a:moveTo>
                    <a:pt x="83208" y="73653"/>
                  </a:moveTo>
                  <a:lnTo>
                    <a:pt x="71264" y="73653"/>
                  </a:lnTo>
                  <a:lnTo>
                    <a:pt x="71264" y="12939"/>
                  </a:lnTo>
                  <a:lnTo>
                    <a:pt x="83208" y="12939"/>
                  </a:lnTo>
                  <a:lnTo>
                    <a:pt x="83208" y="73653"/>
                  </a:lnTo>
                  <a:close/>
                </a:path>
                <a:path w="147319" h="179070">
                  <a:moveTo>
                    <a:pt x="141931" y="98536"/>
                  </a:moveTo>
                  <a:lnTo>
                    <a:pt x="129789" y="98536"/>
                  </a:lnTo>
                  <a:lnTo>
                    <a:pt x="129789" y="0"/>
                  </a:lnTo>
                  <a:lnTo>
                    <a:pt x="141931" y="0"/>
                  </a:lnTo>
                  <a:lnTo>
                    <a:pt x="141931" y="98536"/>
                  </a:lnTo>
                  <a:close/>
                </a:path>
                <a:path w="147319" h="179070">
                  <a:moveTo>
                    <a:pt x="82213" y="121030"/>
                  </a:moveTo>
                  <a:lnTo>
                    <a:pt x="70070" y="121030"/>
                  </a:lnTo>
                  <a:lnTo>
                    <a:pt x="70070" y="99929"/>
                  </a:lnTo>
                  <a:lnTo>
                    <a:pt x="82213" y="99929"/>
                  </a:lnTo>
                  <a:lnTo>
                    <a:pt x="82213" y="121030"/>
                  </a:lnTo>
                  <a:close/>
                </a:path>
                <a:path w="147319" h="179070">
                  <a:moveTo>
                    <a:pt x="141931" y="131381"/>
                  </a:moveTo>
                  <a:lnTo>
                    <a:pt x="11147" y="131381"/>
                  </a:lnTo>
                  <a:lnTo>
                    <a:pt x="11147" y="121030"/>
                  </a:lnTo>
                  <a:lnTo>
                    <a:pt x="141931" y="121030"/>
                  </a:lnTo>
                  <a:lnTo>
                    <a:pt x="141931" y="131381"/>
                  </a:lnTo>
                  <a:close/>
                </a:path>
                <a:path w="147319" h="179070">
                  <a:moveTo>
                    <a:pt x="5772" y="178559"/>
                  </a:moveTo>
                  <a:lnTo>
                    <a:pt x="5772" y="168208"/>
                  </a:lnTo>
                  <a:lnTo>
                    <a:pt x="30320" y="165670"/>
                  </a:lnTo>
                  <a:lnTo>
                    <a:pt x="29764" y="165670"/>
                  </a:lnTo>
                  <a:lnTo>
                    <a:pt x="50192" y="158951"/>
                  </a:lnTo>
                  <a:lnTo>
                    <a:pt x="64597" y="148500"/>
                  </a:lnTo>
                  <a:lnTo>
                    <a:pt x="70070" y="134765"/>
                  </a:lnTo>
                  <a:lnTo>
                    <a:pt x="70070" y="131381"/>
                  </a:lnTo>
                  <a:lnTo>
                    <a:pt x="82213" y="131381"/>
                  </a:lnTo>
                  <a:lnTo>
                    <a:pt x="82213" y="134765"/>
                  </a:lnTo>
                  <a:lnTo>
                    <a:pt x="87737" y="148500"/>
                  </a:lnTo>
                  <a:lnTo>
                    <a:pt x="92474" y="151885"/>
                  </a:lnTo>
                  <a:lnTo>
                    <a:pt x="76241" y="151885"/>
                  </a:lnTo>
                  <a:lnTo>
                    <a:pt x="65790" y="162603"/>
                  </a:lnTo>
                  <a:lnTo>
                    <a:pt x="49815" y="170895"/>
                  </a:lnTo>
                  <a:lnTo>
                    <a:pt x="29436" y="176351"/>
                  </a:lnTo>
                  <a:lnTo>
                    <a:pt x="5772" y="178559"/>
                  </a:lnTo>
                  <a:close/>
                </a:path>
                <a:path w="147319" h="179070">
                  <a:moveTo>
                    <a:pt x="147306" y="178559"/>
                  </a:moveTo>
                  <a:lnTo>
                    <a:pt x="123325" y="176351"/>
                  </a:lnTo>
                  <a:lnTo>
                    <a:pt x="102816" y="170895"/>
                  </a:lnTo>
                  <a:lnTo>
                    <a:pt x="86785" y="162603"/>
                  </a:lnTo>
                  <a:lnTo>
                    <a:pt x="76241" y="151885"/>
                  </a:lnTo>
                  <a:lnTo>
                    <a:pt x="92474" y="151885"/>
                  </a:lnTo>
                  <a:lnTo>
                    <a:pt x="102368" y="158951"/>
                  </a:lnTo>
                  <a:lnTo>
                    <a:pt x="123195" y="165670"/>
                  </a:lnTo>
                  <a:lnTo>
                    <a:pt x="147306" y="168208"/>
                  </a:lnTo>
                  <a:lnTo>
                    <a:pt x="147306" y="17855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7" name="object 157"/>
            <p:cNvSpPr/>
            <p:nvPr/>
          </p:nvSpPr>
          <p:spPr>
            <a:xfrm>
              <a:off x="2599331" y="6603579"/>
              <a:ext cx="147320" cy="179070"/>
            </a:xfrm>
            <a:custGeom>
              <a:avLst/>
              <a:gdLst/>
              <a:ahLst/>
              <a:cxnLst/>
              <a:rect l="l" t="t" r="r" b="b"/>
              <a:pathLst>
                <a:path w="147319" h="179070">
                  <a:moveTo>
                    <a:pt x="0" y="84203"/>
                  </a:moveTo>
                  <a:lnTo>
                    <a:pt x="0" y="2388"/>
                  </a:lnTo>
                  <a:lnTo>
                    <a:pt x="83208" y="2388"/>
                  </a:lnTo>
                  <a:lnTo>
                    <a:pt x="83208" y="84203"/>
                  </a:lnTo>
                  <a:lnTo>
                    <a:pt x="0" y="84203"/>
                  </a:lnTo>
                  <a:close/>
                </a:path>
                <a:path w="147319" h="179070">
                  <a:moveTo>
                    <a:pt x="71264" y="12939"/>
                  </a:moveTo>
                  <a:lnTo>
                    <a:pt x="12142" y="12939"/>
                  </a:lnTo>
                  <a:lnTo>
                    <a:pt x="12142" y="73653"/>
                  </a:lnTo>
                  <a:lnTo>
                    <a:pt x="71264" y="73653"/>
                  </a:lnTo>
                  <a:lnTo>
                    <a:pt x="71264" y="12939"/>
                  </a:lnTo>
                  <a:close/>
                </a:path>
                <a:path w="147319" h="179070">
                  <a:moveTo>
                    <a:pt x="141931" y="98536"/>
                  </a:moveTo>
                  <a:lnTo>
                    <a:pt x="129789" y="98536"/>
                  </a:lnTo>
                  <a:lnTo>
                    <a:pt x="129789" y="0"/>
                  </a:lnTo>
                  <a:lnTo>
                    <a:pt x="141931" y="0"/>
                  </a:lnTo>
                  <a:lnTo>
                    <a:pt x="141931" y="98536"/>
                  </a:lnTo>
                  <a:close/>
                </a:path>
                <a:path w="147319" h="179070">
                  <a:moveTo>
                    <a:pt x="76241" y="151885"/>
                  </a:moveTo>
                  <a:lnTo>
                    <a:pt x="65790" y="162603"/>
                  </a:lnTo>
                  <a:lnTo>
                    <a:pt x="49815" y="170895"/>
                  </a:lnTo>
                  <a:lnTo>
                    <a:pt x="29436" y="176351"/>
                  </a:lnTo>
                  <a:lnTo>
                    <a:pt x="5772" y="178559"/>
                  </a:lnTo>
                  <a:lnTo>
                    <a:pt x="5772" y="168208"/>
                  </a:lnTo>
                  <a:lnTo>
                    <a:pt x="29507" y="165754"/>
                  </a:lnTo>
                  <a:lnTo>
                    <a:pt x="50089" y="159026"/>
                  </a:lnTo>
                  <a:lnTo>
                    <a:pt x="64586" y="148528"/>
                  </a:lnTo>
                  <a:lnTo>
                    <a:pt x="70070" y="134765"/>
                  </a:lnTo>
                  <a:lnTo>
                    <a:pt x="70070" y="131381"/>
                  </a:lnTo>
                  <a:lnTo>
                    <a:pt x="11147" y="131381"/>
                  </a:lnTo>
                  <a:lnTo>
                    <a:pt x="11147" y="121030"/>
                  </a:lnTo>
                  <a:lnTo>
                    <a:pt x="70070" y="121030"/>
                  </a:lnTo>
                  <a:lnTo>
                    <a:pt x="70070" y="99929"/>
                  </a:lnTo>
                  <a:lnTo>
                    <a:pt x="82213" y="99929"/>
                  </a:lnTo>
                  <a:lnTo>
                    <a:pt x="82213" y="121030"/>
                  </a:lnTo>
                  <a:lnTo>
                    <a:pt x="141931" y="121030"/>
                  </a:lnTo>
                  <a:lnTo>
                    <a:pt x="141931" y="131381"/>
                  </a:lnTo>
                  <a:lnTo>
                    <a:pt x="82213" y="131381"/>
                  </a:lnTo>
                  <a:lnTo>
                    <a:pt x="82213" y="134765"/>
                  </a:lnTo>
                  <a:lnTo>
                    <a:pt x="87737" y="148500"/>
                  </a:lnTo>
                  <a:lnTo>
                    <a:pt x="102368" y="158951"/>
                  </a:lnTo>
                  <a:lnTo>
                    <a:pt x="123195" y="165670"/>
                  </a:lnTo>
                  <a:lnTo>
                    <a:pt x="147306" y="168208"/>
                  </a:lnTo>
                  <a:lnTo>
                    <a:pt x="147306" y="178559"/>
                  </a:lnTo>
                  <a:lnTo>
                    <a:pt x="123325" y="176351"/>
                  </a:lnTo>
                  <a:lnTo>
                    <a:pt x="102816" y="170895"/>
                  </a:lnTo>
                  <a:lnTo>
                    <a:pt x="86785" y="162603"/>
                  </a:lnTo>
                  <a:lnTo>
                    <a:pt x="76241" y="151885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/>
            <p:cNvSpPr/>
            <p:nvPr/>
          </p:nvSpPr>
          <p:spPr>
            <a:xfrm>
              <a:off x="2842748" y="6606963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80" h="165100">
                  <a:moveTo>
                    <a:pt x="142728" y="117845"/>
                  </a:moveTo>
                  <a:lnTo>
                    <a:pt x="130585" y="117845"/>
                  </a:lnTo>
                  <a:lnTo>
                    <a:pt x="132560" y="105235"/>
                  </a:lnTo>
                  <a:lnTo>
                    <a:pt x="133994" y="91021"/>
                  </a:lnTo>
                  <a:lnTo>
                    <a:pt x="134868" y="76135"/>
                  </a:lnTo>
                  <a:lnTo>
                    <a:pt x="135163" y="61510"/>
                  </a:lnTo>
                  <a:lnTo>
                    <a:pt x="135163" y="10948"/>
                  </a:lnTo>
                  <a:lnTo>
                    <a:pt x="8758" y="10948"/>
                  </a:lnTo>
                  <a:lnTo>
                    <a:pt x="8758" y="0"/>
                  </a:lnTo>
                  <a:lnTo>
                    <a:pt x="147306" y="0"/>
                  </a:lnTo>
                  <a:lnTo>
                    <a:pt x="147268" y="61510"/>
                  </a:lnTo>
                  <a:lnTo>
                    <a:pt x="147127" y="68875"/>
                  </a:lnTo>
                  <a:lnTo>
                    <a:pt x="147011" y="74987"/>
                  </a:lnTo>
                  <a:lnTo>
                    <a:pt x="146137" y="90399"/>
                  </a:lnTo>
                  <a:lnTo>
                    <a:pt x="144703" y="104952"/>
                  </a:lnTo>
                  <a:lnTo>
                    <a:pt x="142728" y="117845"/>
                  </a:lnTo>
                  <a:close/>
                </a:path>
                <a:path w="157480" h="165100">
                  <a:moveTo>
                    <a:pt x="47775" y="154671"/>
                  </a:moveTo>
                  <a:lnTo>
                    <a:pt x="35632" y="154671"/>
                  </a:lnTo>
                  <a:lnTo>
                    <a:pt x="35632" y="68875"/>
                  </a:lnTo>
                  <a:lnTo>
                    <a:pt x="47775" y="68875"/>
                  </a:lnTo>
                  <a:lnTo>
                    <a:pt x="47775" y="154671"/>
                  </a:lnTo>
                  <a:close/>
                </a:path>
                <a:path w="157480" h="165100">
                  <a:moveTo>
                    <a:pt x="96545" y="154671"/>
                  </a:moveTo>
                  <a:lnTo>
                    <a:pt x="84402" y="154671"/>
                  </a:lnTo>
                  <a:lnTo>
                    <a:pt x="84402" y="68875"/>
                  </a:lnTo>
                  <a:lnTo>
                    <a:pt x="96545" y="68875"/>
                  </a:lnTo>
                  <a:lnTo>
                    <a:pt x="96545" y="154671"/>
                  </a:lnTo>
                  <a:close/>
                </a:path>
                <a:path w="157480" h="165100">
                  <a:moveTo>
                    <a:pt x="157060" y="164824"/>
                  </a:moveTo>
                  <a:lnTo>
                    <a:pt x="0" y="164824"/>
                  </a:lnTo>
                  <a:lnTo>
                    <a:pt x="0" y="154671"/>
                  </a:lnTo>
                  <a:lnTo>
                    <a:pt x="157060" y="154671"/>
                  </a:lnTo>
                  <a:lnTo>
                    <a:pt x="157060" y="164824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/>
            <p:cNvSpPr/>
            <p:nvPr/>
          </p:nvSpPr>
          <p:spPr>
            <a:xfrm>
              <a:off x="2842748" y="6606963"/>
              <a:ext cx="157480" cy="165100"/>
            </a:xfrm>
            <a:custGeom>
              <a:avLst/>
              <a:gdLst/>
              <a:ahLst/>
              <a:cxnLst/>
              <a:rect l="l" t="t" r="r" b="b"/>
              <a:pathLst>
                <a:path w="157480" h="165100">
                  <a:moveTo>
                    <a:pt x="135163" y="61510"/>
                  </a:moveTo>
                  <a:lnTo>
                    <a:pt x="135163" y="10948"/>
                  </a:lnTo>
                  <a:lnTo>
                    <a:pt x="8758" y="10948"/>
                  </a:lnTo>
                  <a:lnTo>
                    <a:pt x="8758" y="0"/>
                  </a:lnTo>
                  <a:lnTo>
                    <a:pt x="147306" y="0"/>
                  </a:lnTo>
                  <a:lnTo>
                    <a:pt x="147306" y="59519"/>
                  </a:lnTo>
                  <a:lnTo>
                    <a:pt x="147011" y="74987"/>
                  </a:lnTo>
                  <a:lnTo>
                    <a:pt x="146137" y="90399"/>
                  </a:lnTo>
                  <a:lnTo>
                    <a:pt x="144703" y="104952"/>
                  </a:lnTo>
                  <a:lnTo>
                    <a:pt x="142728" y="117845"/>
                  </a:lnTo>
                  <a:lnTo>
                    <a:pt x="130585" y="117845"/>
                  </a:lnTo>
                  <a:lnTo>
                    <a:pt x="132560" y="105235"/>
                  </a:lnTo>
                  <a:lnTo>
                    <a:pt x="133994" y="91021"/>
                  </a:lnTo>
                  <a:lnTo>
                    <a:pt x="134868" y="76135"/>
                  </a:lnTo>
                  <a:lnTo>
                    <a:pt x="135163" y="61510"/>
                  </a:lnTo>
                  <a:close/>
                </a:path>
                <a:path w="157480" h="165100">
                  <a:moveTo>
                    <a:pt x="84402" y="68875"/>
                  </a:moveTo>
                  <a:lnTo>
                    <a:pt x="96545" y="68875"/>
                  </a:lnTo>
                  <a:lnTo>
                    <a:pt x="96545" y="154671"/>
                  </a:lnTo>
                  <a:lnTo>
                    <a:pt x="157060" y="154671"/>
                  </a:lnTo>
                  <a:lnTo>
                    <a:pt x="157060" y="164824"/>
                  </a:lnTo>
                  <a:lnTo>
                    <a:pt x="0" y="164824"/>
                  </a:lnTo>
                  <a:lnTo>
                    <a:pt x="0" y="154671"/>
                  </a:lnTo>
                  <a:lnTo>
                    <a:pt x="35632" y="154671"/>
                  </a:lnTo>
                  <a:lnTo>
                    <a:pt x="35632" y="68875"/>
                  </a:lnTo>
                  <a:lnTo>
                    <a:pt x="47775" y="68875"/>
                  </a:lnTo>
                  <a:lnTo>
                    <a:pt x="47775" y="154671"/>
                  </a:lnTo>
                  <a:lnTo>
                    <a:pt x="84402" y="154671"/>
                  </a:lnTo>
                  <a:lnTo>
                    <a:pt x="84402" y="68875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0" name="object 160"/>
            <p:cNvSpPr/>
            <p:nvPr/>
          </p:nvSpPr>
          <p:spPr>
            <a:xfrm>
              <a:off x="3037631" y="6603579"/>
              <a:ext cx="145415" cy="176530"/>
            </a:xfrm>
            <a:custGeom>
              <a:avLst/>
              <a:gdLst/>
              <a:ahLst/>
              <a:cxnLst/>
              <a:rect l="l" t="t" r="r" b="b"/>
              <a:pathLst>
                <a:path w="145414" h="176529">
                  <a:moveTo>
                    <a:pt x="106498" y="174379"/>
                  </a:moveTo>
                  <a:lnTo>
                    <a:pt x="94953" y="174379"/>
                  </a:lnTo>
                  <a:lnTo>
                    <a:pt x="94953" y="83208"/>
                  </a:lnTo>
                  <a:lnTo>
                    <a:pt x="63899" y="83208"/>
                  </a:lnTo>
                  <a:lnTo>
                    <a:pt x="63899" y="72657"/>
                  </a:lnTo>
                  <a:lnTo>
                    <a:pt x="94953" y="72657"/>
                  </a:lnTo>
                  <a:lnTo>
                    <a:pt x="94953" y="995"/>
                  </a:lnTo>
                  <a:lnTo>
                    <a:pt x="106498" y="995"/>
                  </a:lnTo>
                  <a:lnTo>
                    <a:pt x="106498" y="174379"/>
                  </a:lnTo>
                  <a:close/>
                </a:path>
                <a:path w="145414" h="176529">
                  <a:moveTo>
                    <a:pt x="72060" y="14133"/>
                  </a:moveTo>
                  <a:lnTo>
                    <a:pt x="1990" y="14133"/>
                  </a:lnTo>
                  <a:lnTo>
                    <a:pt x="1990" y="3384"/>
                  </a:lnTo>
                  <a:lnTo>
                    <a:pt x="72060" y="3384"/>
                  </a:lnTo>
                  <a:lnTo>
                    <a:pt x="72060" y="14133"/>
                  </a:lnTo>
                  <a:close/>
                </a:path>
                <a:path w="145414" h="176529">
                  <a:moveTo>
                    <a:pt x="0" y="164027"/>
                  </a:moveTo>
                  <a:lnTo>
                    <a:pt x="0" y="153079"/>
                  </a:lnTo>
                  <a:lnTo>
                    <a:pt x="11853" y="144849"/>
                  </a:lnTo>
                  <a:lnTo>
                    <a:pt x="21822" y="132177"/>
                  </a:lnTo>
                  <a:lnTo>
                    <a:pt x="28695" y="113808"/>
                  </a:lnTo>
                  <a:lnTo>
                    <a:pt x="31252" y="88583"/>
                  </a:lnTo>
                  <a:lnTo>
                    <a:pt x="31252" y="14133"/>
                  </a:lnTo>
                  <a:lnTo>
                    <a:pt x="43196" y="14133"/>
                  </a:lnTo>
                  <a:lnTo>
                    <a:pt x="43196" y="88583"/>
                  </a:lnTo>
                  <a:lnTo>
                    <a:pt x="45641" y="113808"/>
                  </a:lnTo>
                  <a:lnTo>
                    <a:pt x="48605" y="122025"/>
                  </a:lnTo>
                  <a:lnTo>
                    <a:pt x="37224" y="122025"/>
                  </a:lnTo>
                  <a:lnTo>
                    <a:pt x="32212" y="134918"/>
                  </a:lnTo>
                  <a:lnTo>
                    <a:pt x="24136" y="146759"/>
                  </a:lnTo>
                  <a:lnTo>
                    <a:pt x="13318" y="156681"/>
                  </a:lnTo>
                  <a:lnTo>
                    <a:pt x="0" y="164027"/>
                  </a:lnTo>
                  <a:close/>
                </a:path>
                <a:path w="145414" h="176529">
                  <a:moveTo>
                    <a:pt x="74250" y="164226"/>
                  </a:moveTo>
                  <a:lnTo>
                    <a:pt x="60851" y="156821"/>
                  </a:lnTo>
                  <a:lnTo>
                    <a:pt x="50047" y="146759"/>
                  </a:lnTo>
                  <a:lnTo>
                    <a:pt x="42114" y="134918"/>
                  </a:lnTo>
                  <a:lnTo>
                    <a:pt x="37224" y="122025"/>
                  </a:lnTo>
                  <a:lnTo>
                    <a:pt x="48605" y="122025"/>
                  </a:lnTo>
                  <a:lnTo>
                    <a:pt x="52267" y="132177"/>
                  </a:lnTo>
                  <a:lnTo>
                    <a:pt x="54341" y="134918"/>
                  </a:lnTo>
                  <a:lnTo>
                    <a:pt x="62176" y="145073"/>
                  </a:lnTo>
                  <a:lnTo>
                    <a:pt x="74250" y="153278"/>
                  </a:lnTo>
                  <a:lnTo>
                    <a:pt x="74250" y="164226"/>
                  </a:lnTo>
                  <a:close/>
                </a:path>
                <a:path w="145414" h="176529">
                  <a:moveTo>
                    <a:pt x="145116" y="176170"/>
                  </a:moveTo>
                  <a:lnTo>
                    <a:pt x="133173" y="176170"/>
                  </a:lnTo>
                  <a:lnTo>
                    <a:pt x="133173" y="0"/>
                  </a:lnTo>
                  <a:lnTo>
                    <a:pt x="145116" y="0"/>
                  </a:lnTo>
                  <a:lnTo>
                    <a:pt x="145116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1" name="object 161"/>
            <p:cNvSpPr/>
            <p:nvPr/>
          </p:nvSpPr>
          <p:spPr>
            <a:xfrm>
              <a:off x="3037631" y="6603579"/>
              <a:ext cx="145415" cy="176530"/>
            </a:xfrm>
            <a:custGeom>
              <a:avLst/>
              <a:gdLst/>
              <a:ahLst/>
              <a:cxnLst/>
              <a:rect l="l" t="t" r="r" b="b"/>
              <a:pathLst>
                <a:path w="145414" h="176529">
                  <a:moveTo>
                    <a:pt x="1990" y="3384"/>
                  </a:moveTo>
                  <a:lnTo>
                    <a:pt x="72060" y="3384"/>
                  </a:lnTo>
                  <a:lnTo>
                    <a:pt x="72060" y="14133"/>
                  </a:lnTo>
                  <a:lnTo>
                    <a:pt x="43196" y="14133"/>
                  </a:lnTo>
                  <a:lnTo>
                    <a:pt x="43196" y="88583"/>
                  </a:lnTo>
                  <a:lnTo>
                    <a:pt x="45641" y="113808"/>
                  </a:lnTo>
                  <a:lnTo>
                    <a:pt x="52303" y="132277"/>
                  </a:lnTo>
                  <a:lnTo>
                    <a:pt x="62176" y="145073"/>
                  </a:lnTo>
                  <a:lnTo>
                    <a:pt x="74250" y="153278"/>
                  </a:lnTo>
                  <a:lnTo>
                    <a:pt x="74250" y="164226"/>
                  </a:lnTo>
                  <a:lnTo>
                    <a:pt x="60851" y="156821"/>
                  </a:lnTo>
                  <a:lnTo>
                    <a:pt x="50064" y="146784"/>
                  </a:lnTo>
                  <a:lnTo>
                    <a:pt x="42114" y="134918"/>
                  </a:lnTo>
                  <a:lnTo>
                    <a:pt x="37224" y="122025"/>
                  </a:lnTo>
                  <a:lnTo>
                    <a:pt x="32192" y="134970"/>
                  </a:lnTo>
                  <a:lnTo>
                    <a:pt x="24136" y="146759"/>
                  </a:lnTo>
                  <a:lnTo>
                    <a:pt x="13318" y="156681"/>
                  </a:lnTo>
                  <a:lnTo>
                    <a:pt x="0" y="164027"/>
                  </a:lnTo>
                  <a:lnTo>
                    <a:pt x="0" y="153079"/>
                  </a:lnTo>
                  <a:lnTo>
                    <a:pt x="11853" y="144849"/>
                  </a:lnTo>
                  <a:lnTo>
                    <a:pt x="21822" y="132177"/>
                  </a:lnTo>
                  <a:lnTo>
                    <a:pt x="28693" y="113832"/>
                  </a:lnTo>
                  <a:lnTo>
                    <a:pt x="31252" y="88583"/>
                  </a:lnTo>
                  <a:lnTo>
                    <a:pt x="31252" y="14133"/>
                  </a:lnTo>
                  <a:lnTo>
                    <a:pt x="1990" y="14133"/>
                  </a:lnTo>
                  <a:lnTo>
                    <a:pt x="1990" y="3384"/>
                  </a:lnTo>
                  <a:close/>
                </a:path>
                <a:path w="145414" h="176529">
                  <a:moveTo>
                    <a:pt x="106498" y="174379"/>
                  </a:moveTo>
                  <a:lnTo>
                    <a:pt x="94953" y="174379"/>
                  </a:lnTo>
                  <a:lnTo>
                    <a:pt x="94953" y="83208"/>
                  </a:lnTo>
                  <a:lnTo>
                    <a:pt x="63899" y="83208"/>
                  </a:lnTo>
                  <a:lnTo>
                    <a:pt x="63899" y="72657"/>
                  </a:lnTo>
                  <a:lnTo>
                    <a:pt x="94953" y="72657"/>
                  </a:lnTo>
                  <a:lnTo>
                    <a:pt x="94953" y="995"/>
                  </a:lnTo>
                  <a:lnTo>
                    <a:pt x="106498" y="995"/>
                  </a:lnTo>
                  <a:lnTo>
                    <a:pt x="106498" y="174379"/>
                  </a:lnTo>
                  <a:close/>
                </a:path>
                <a:path w="145414" h="176529">
                  <a:moveTo>
                    <a:pt x="145116" y="176170"/>
                  </a:moveTo>
                  <a:lnTo>
                    <a:pt x="133173" y="176170"/>
                  </a:lnTo>
                  <a:lnTo>
                    <a:pt x="133173" y="0"/>
                  </a:lnTo>
                  <a:lnTo>
                    <a:pt x="145116" y="0"/>
                  </a:lnTo>
                  <a:lnTo>
                    <a:pt x="145116" y="17617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/>
            <p:cNvSpPr/>
            <p:nvPr/>
          </p:nvSpPr>
          <p:spPr>
            <a:xfrm>
              <a:off x="3223954" y="6605968"/>
              <a:ext cx="159385" cy="177165"/>
            </a:xfrm>
            <a:custGeom>
              <a:avLst/>
              <a:gdLst/>
              <a:ahLst/>
              <a:cxnLst/>
              <a:rect l="l" t="t" r="r" b="b"/>
              <a:pathLst>
                <a:path w="159384" h="177165">
                  <a:moveTo>
                    <a:pt x="146709" y="10351"/>
                  </a:moveTo>
                  <a:lnTo>
                    <a:pt x="12341" y="10351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close/>
                </a:path>
                <a:path w="159384" h="177165">
                  <a:moveTo>
                    <a:pt x="48969" y="48969"/>
                  </a:moveTo>
                  <a:lnTo>
                    <a:pt x="36826" y="48969"/>
                  </a:lnTo>
                  <a:lnTo>
                    <a:pt x="36826" y="10351"/>
                  </a:lnTo>
                  <a:lnTo>
                    <a:pt x="48969" y="10351"/>
                  </a:lnTo>
                  <a:lnTo>
                    <a:pt x="48969" y="48969"/>
                  </a:lnTo>
                  <a:close/>
                </a:path>
                <a:path w="159384" h="177165">
                  <a:moveTo>
                    <a:pt x="118243" y="48969"/>
                  </a:moveTo>
                  <a:lnTo>
                    <a:pt x="106498" y="48969"/>
                  </a:lnTo>
                  <a:lnTo>
                    <a:pt x="108887" y="43793"/>
                  </a:lnTo>
                  <a:lnTo>
                    <a:pt x="110081" y="36229"/>
                  </a:lnTo>
                  <a:lnTo>
                    <a:pt x="110081" y="10351"/>
                  </a:lnTo>
                  <a:lnTo>
                    <a:pt x="122224" y="10351"/>
                  </a:lnTo>
                  <a:lnTo>
                    <a:pt x="122137" y="36229"/>
                  </a:lnTo>
                  <a:lnTo>
                    <a:pt x="121030" y="43793"/>
                  </a:lnTo>
                  <a:lnTo>
                    <a:pt x="118243" y="48969"/>
                  </a:lnTo>
                  <a:close/>
                </a:path>
                <a:path w="159384" h="177165">
                  <a:moveTo>
                    <a:pt x="150292" y="59320"/>
                  </a:moveTo>
                  <a:lnTo>
                    <a:pt x="8758" y="59320"/>
                  </a:lnTo>
                  <a:lnTo>
                    <a:pt x="8758" y="48969"/>
                  </a:lnTo>
                  <a:lnTo>
                    <a:pt x="150292" y="48969"/>
                  </a:lnTo>
                  <a:lnTo>
                    <a:pt x="150292" y="59320"/>
                  </a:lnTo>
                  <a:close/>
                </a:path>
                <a:path w="159384" h="177165">
                  <a:moveTo>
                    <a:pt x="85398" y="88782"/>
                  </a:moveTo>
                  <a:lnTo>
                    <a:pt x="73255" y="88782"/>
                  </a:lnTo>
                  <a:lnTo>
                    <a:pt x="73255" y="59320"/>
                  </a:lnTo>
                  <a:lnTo>
                    <a:pt x="85398" y="59320"/>
                  </a:lnTo>
                  <a:lnTo>
                    <a:pt x="85398" y="88782"/>
                  </a:lnTo>
                  <a:close/>
                </a:path>
                <a:path w="159384" h="177165">
                  <a:moveTo>
                    <a:pt x="159051" y="99133"/>
                  </a:moveTo>
                  <a:lnTo>
                    <a:pt x="0" y="99133"/>
                  </a:lnTo>
                  <a:lnTo>
                    <a:pt x="0" y="88782"/>
                  </a:lnTo>
                  <a:lnTo>
                    <a:pt x="159051" y="88782"/>
                  </a:lnTo>
                  <a:lnTo>
                    <a:pt x="159051" y="99133"/>
                  </a:lnTo>
                  <a:close/>
                </a:path>
                <a:path w="159384" h="177165">
                  <a:moveTo>
                    <a:pt x="146709" y="177166"/>
                  </a:moveTo>
                  <a:lnTo>
                    <a:pt x="134566" y="177166"/>
                  </a:lnTo>
                  <a:lnTo>
                    <a:pt x="134566" y="137353"/>
                  </a:lnTo>
                  <a:lnTo>
                    <a:pt x="10948" y="137353"/>
                  </a:lnTo>
                  <a:lnTo>
                    <a:pt x="10948" y="126604"/>
                  </a:lnTo>
                  <a:lnTo>
                    <a:pt x="146709" y="126604"/>
                  </a:lnTo>
                  <a:lnTo>
                    <a:pt x="146709" y="17716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3" name="object 163"/>
            <p:cNvSpPr/>
            <p:nvPr/>
          </p:nvSpPr>
          <p:spPr>
            <a:xfrm>
              <a:off x="3223954" y="6605968"/>
              <a:ext cx="159385" cy="177165"/>
            </a:xfrm>
            <a:custGeom>
              <a:avLst/>
              <a:gdLst/>
              <a:ahLst/>
              <a:cxnLst/>
              <a:rect l="l" t="t" r="r" b="b"/>
              <a:pathLst>
                <a:path w="159384" h="177165">
                  <a:moveTo>
                    <a:pt x="118243" y="48969"/>
                  </a:moveTo>
                  <a:lnTo>
                    <a:pt x="150292" y="48969"/>
                  </a:lnTo>
                  <a:lnTo>
                    <a:pt x="150292" y="59320"/>
                  </a:lnTo>
                  <a:lnTo>
                    <a:pt x="85398" y="59320"/>
                  </a:lnTo>
                  <a:lnTo>
                    <a:pt x="85398" y="88782"/>
                  </a:lnTo>
                  <a:lnTo>
                    <a:pt x="159051" y="88782"/>
                  </a:lnTo>
                  <a:lnTo>
                    <a:pt x="159051" y="99133"/>
                  </a:lnTo>
                  <a:lnTo>
                    <a:pt x="0" y="99133"/>
                  </a:lnTo>
                  <a:lnTo>
                    <a:pt x="0" y="88782"/>
                  </a:lnTo>
                  <a:lnTo>
                    <a:pt x="73255" y="88782"/>
                  </a:lnTo>
                  <a:lnTo>
                    <a:pt x="73255" y="59320"/>
                  </a:lnTo>
                  <a:lnTo>
                    <a:pt x="8758" y="59320"/>
                  </a:lnTo>
                  <a:lnTo>
                    <a:pt x="8758" y="48969"/>
                  </a:lnTo>
                  <a:lnTo>
                    <a:pt x="36826" y="48969"/>
                  </a:lnTo>
                  <a:lnTo>
                    <a:pt x="36826" y="10351"/>
                  </a:lnTo>
                  <a:lnTo>
                    <a:pt x="12341" y="10351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lnTo>
                    <a:pt x="122224" y="10351"/>
                  </a:lnTo>
                  <a:lnTo>
                    <a:pt x="122224" y="29063"/>
                  </a:lnTo>
                  <a:lnTo>
                    <a:pt x="122224" y="35632"/>
                  </a:lnTo>
                  <a:lnTo>
                    <a:pt x="121030" y="43793"/>
                  </a:lnTo>
                  <a:lnTo>
                    <a:pt x="118243" y="48969"/>
                  </a:lnTo>
                  <a:close/>
                </a:path>
                <a:path w="159384" h="177165">
                  <a:moveTo>
                    <a:pt x="48969" y="10351"/>
                  </a:moveTo>
                  <a:lnTo>
                    <a:pt x="48969" y="48969"/>
                  </a:lnTo>
                  <a:lnTo>
                    <a:pt x="106498" y="48969"/>
                  </a:lnTo>
                  <a:lnTo>
                    <a:pt x="108887" y="43793"/>
                  </a:lnTo>
                  <a:lnTo>
                    <a:pt x="110081" y="36229"/>
                  </a:lnTo>
                  <a:lnTo>
                    <a:pt x="110081" y="30058"/>
                  </a:lnTo>
                  <a:lnTo>
                    <a:pt x="110081" y="10351"/>
                  </a:lnTo>
                  <a:lnTo>
                    <a:pt x="48969" y="10351"/>
                  </a:lnTo>
                  <a:close/>
                </a:path>
                <a:path w="159384" h="177165">
                  <a:moveTo>
                    <a:pt x="134566" y="177166"/>
                  </a:moveTo>
                  <a:lnTo>
                    <a:pt x="134566" y="137353"/>
                  </a:lnTo>
                  <a:lnTo>
                    <a:pt x="10948" y="137353"/>
                  </a:lnTo>
                  <a:lnTo>
                    <a:pt x="10948" y="126604"/>
                  </a:lnTo>
                  <a:lnTo>
                    <a:pt x="146709" y="126604"/>
                  </a:lnTo>
                  <a:lnTo>
                    <a:pt x="146709" y="177166"/>
                  </a:lnTo>
                  <a:lnTo>
                    <a:pt x="134566" y="17716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4" name="object 164"/>
            <p:cNvSpPr/>
            <p:nvPr/>
          </p:nvSpPr>
          <p:spPr>
            <a:xfrm>
              <a:off x="3421226" y="6603579"/>
              <a:ext cx="142240" cy="179705"/>
            </a:xfrm>
            <a:custGeom>
              <a:avLst/>
              <a:gdLst/>
              <a:ahLst/>
              <a:cxnLst/>
              <a:rect l="l" t="t" r="r" b="b"/>
              <a:pathLst>
                <a:path w="142239" h="179704">
                  <a:moveTo>
                    <a:pt x="141732" y="107892"/>
                  </a:moveTo>
                  <a:lnTo>
                    <a:pt x="129590" y="107892"/>
                  </a:lnTo>
                  <a:lnTo>
                    <a:pt x="129590" y="67482"/>
                  </a:lnTo>
                  <a:lnTo>
                    <a:pt x="91170" y="67482"/>
                  </a:lnTo>
                  <a:lnTo>
                    <a:pt x="91170" y="57131"/>
                  </a:lnTo>
                  <a:lnTo>
                    <a:pt x="129590" y="57131"/>
                  </a:lnTo>
                  <a:lnTo>
                    <a:pt x="129590" y="32447"/>
                  </a:lnTo>
                  <a:lnTo>
                    <a:pt x="91170" y="32447"/>
                  </a:lnTo>
                  <a:lnTo>
                    <a:pt x="91170" y="21896"/>
                  </a:lnTo>
                  <a:lnTo>
                    <a:pt x="129590" y="21896"/>
                  </a:lnTo>
                  <a:lnTo>
                    <a:pt x="129590" y="0"/>
                  </a:lnTo>
                  <a:lnTo>
                    <a:pt x="141732" y="0"/>
                  </a:lnTo>
                  <a:lnTo>
                    <a:pt x="141732" y="107892"/>
                  </a:lnTo>
                  <a:close/>
                </a:path>
                <a:path w="142239" h="179704">
                  <a:moveTo>
                    <a:pt x="63501" y="99929"/>
                  </a:moveTo>
                  <a:lnTo>
                    <a:pt x="0" y="99929"/>
                  </a:lnTo>
                  <a:lnTo>
                    <a:pt x="0" y="45386"/>
                  </a:lnTo>
                  <a:lnTo>
                    <a:pt x="66686" y="45386"/>
                  </a:lnTo>
                  <a:lnTo>
                    <a:pt x="66686" y="12540"/>
                  </a:lnTo>
                  <a:lnTo>
                    <a:pt x="0" y="12540"/>
                  </a:lnTo>
                  <a:lnTo>
                    <a:pt x="0" y="2189"/>
                  </a:lnTo>
                  <a:lnTo>
                    <a:pt x="78828" y="2189"/>
                  </a:lnTo>
                  <a:lnTo>
                    <a:pt x="78828" y="55737"/>
                  </a:lnTo>
                  <a:lnTo>
                    <a:pt x="12142" y="55737"/>
                  </a:lnTo>
                  <a:lnTo>
                    <a:pt x="12142" y="89578"/>
                  </a:lnTo>
                  <a:lnTo>
                    <a:pt x="104309" y="89578"/>
                  </a:lnTo>
                  <a:lnTo>
                    <a:pt x="104309" y="92365"/>
                  </a:lnTo>
                  <a:lnTo>
                    <a:pt x="96001" y="95898"/>
                  </a:lnTo>
                  <a:lnTo>
                    <a:pt x="86069" y="98237"/>
                  </a:lnTo>
                  <a:lnTo>
                    <a:pt x="75056" y="99531"/>
                  </a:lnTo>
                  <a:lnTo>
                    <a:pt x="63501" y="99929"/>
                  </a:lnTo>
                  <a:close/>
                </a:path>
                <a:path w="142239" h="179704">
                  <a:moveTo>
                    <a:pt x="104309" y="89578"/>
                  </a:moveTo>
                  <a:lnTo>
                    <a:pt x="63899" y="89578"/>
                  </a:lnTo>
                  <a:lnTo>
                    <a:pt x="75168" y="89217"/>
                  </a:lnTo>
                  <a:lnTo>
                    <a:pt x="85970" y="88035"/>
                  </a:lnTo>
                  <a:lnTo>
                    <a:pt x="95839" y="85883"/>
                  </a:lnTo>
                  <a:lnTo>
                    <a:pt x="104309" y="82611"/>
                  </a:lnTo>
                  <a:lnTo>
                    <a:pt x="104309" y="89578"/>
                  </a:lnTo>
                  <a:close/>
                </a:path>
                <a:path w="142239" h="179704">
                  <a:moveTo>
                    <a:pt x="141732" y="179554"/>
                  </a:moveTo>
                  <a:lnTo>
                    <a:pt x="129590" y="179554"/>
                  </a:lnTo>
                  <a:lnTo>
                    <a:pt x="129590" y="135960"/>
                  </a:lnTo>
                  <a:lnTo>
                    <a:pt x="8957" y="135960"/>
                  </a:lnTo>
                  <a:lnTo>
                    <a:pt x="8957" y="125409"/>
                  </a:lnTo>
                  <a:lnTo>
                    <a:pt x="141732" y="125409"/>
                  </a:lnTo>
                  <a:lnTo>
                    <a:pt x="141732" y="179554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/>
            <p:cNvSpPr/>
            <p:nvPr/>
          </p:nvSpPr>
          <p:spPr>
            <a:xfrm>
              <a:off x="3421225" y="6603579"/>
              <a:ext cx="142240" cy="179705"/>
            </a:xfrm>
            <a:custGeom>
              <a:avLst/>
              <a:gdLst/>
              <a:ahLst/>
              <a:cxnLst/>
              <a:rect l="l" t="t" r="r" b="b"/>
              <a:pathLst>
                <a:path w="142239" h="179704">
                  <a:moveTo>
                    <a:pt x="63501" y="99929"/>
                  </a:moveTo>
                  <a:lnTo>
                    <a:pt x="0" y="99929"/>
                  </a:lnTo>
                  <a:lnTo>
                    <a:pt x="0" y="45386"/>
                  </a:lnTo>
                  <a:lnTo>
                    <a:pt x="66686" y="45386"/>
                  </a:lnTo>
                  <a:lnTo>
                    <a:pt x="66686" y="12540"/>
                  </a:lnTo>
                  <a:lnTo>
                    <a:pt x="0" y="12540"/>
                  </a:lnTo>
                  <a:lnTo>
                    <a:pt x="0" y="2189"/>
                  </a:lnTo>
                  <a:lnTo>
                    <a:pt x="78828" y="2189"/>
                  </a:lnTo>
                  <a:lnTo>
                    <a:pt x="78828" y="55737"/>
                  </a:lnTo>
                  <a:lnTo>
                    <a:pt x="12142" y="55737"/>
                  </a:lnTo>
                  <a:lnTo>
                    <a:pt x="12142" y="89578"/>
                  </a:lnTo>
                  <a:lnTo>
                    <a:pt x="63899" y="89578"/>
                  </a:lnTo>
                  <a:lnTo>
                    <a:pt x="75168" y="89217"/>
                  </a:lnTo>
                  <a:lnTo>
                    <a:pt x="85970" y="88035"/>
                  </a:lnTo>
                  <a:lnTo>
                    <a:pt x="95839" y="85883"/>
                  </a:lnTo>
                  <a:lnTo>
                    <a:pt x="104308" y="82611"/>
                  </a:lnTo>
                  <a:lnTo>
                    <a:pt x="104308" y="92365"/>
                  </a:lnTo>
                  <a:lnTo>
                    <a:pt x="96001" y="95898"/>
                  </a:lnTo>
                  <a:lnTo>
                    <a:pt x="86069" y="98237"/>
                  </a:lnTo>
                  <a:lnTo>
                    <a:pt x="75056" y="99531"/>
                  </a:lnTo>
                  <a:lnTo>
                    <a:pt x="63501" y="99929"/>
                  </a:lnTo>
                  <a:close/>
                </a:path>
                <a:path w="142239" h="179704">
                  <a:moveTo>
                    <a:pt x="141732" y="107892"/>
                  </a:moveTo>
                  <a:lnTo>
                    <a:pt x="129589" y="107892"/>
                  </a:lnTo>
                  <a:lnTo>
                    <a:pt x="129589" y="67482"/>
                  </a:lnTo>
                  <a:lnTo>
                    <a:pt x="91170" y="67482"/>
                  </a:lnTo>
                  <a:lnTo>
                    <a:pt x="91170" y="57131"/>
                  </a:lnTo>
                  <a:lnTo>
                    <a:pt x="129589" y="57131"/>
                  </a:lnTo>
                  <a:lnTo>
                    <a:pt x="129589" y="32447"/>
                  </a:lnTo>
                  <a:lnTo>
                    <a:pt x="91170" y="32447"/>
                  </a:lnTo>
                  <a:lnTo>
                    <a:pt x="91170" y="21896"/>
                  </a:lnTo>
                  <a:lnTo>
                    <a:pt x="129589" y="21896"/>
                  </a:lnTo>
                  <a:lnTo>
                    <a:pt x="129589" y="0"/>
                  </a:lnTo>
                  <a:lnTo>
                    <a:pt x="141732" y="0"/>
                  </a:lnTo>
                  <a:lnTo>
                    <a:pt x="141732" y="107892"/>
                  </a:lnTo>
                  <a:close/>
                </a:path>
                <a:path w="142239" h="179704">
                  <a:moveTo>
                    <a:pt x="129589" y="179554"/>
                  </a:moveTo>
                  <a:lnTo>
                    <a:pt x="129589" y="135960"/>
                  </a:lnTo>
                  <a:lnTo>
                    <a:pt x="8957" y="135960"/>
                  </a:lnTo>
                  <a:lnTo>
                    <a:pt x="8957" y="125409"/>
                  </a:lnTo>
                  <a:lnTo>
                    <a:pt x="141732" y="125409"/>
                  </a:lnTo>
                  <a:lnTo>
                    <a:pt x="141732" y="179554"/>
                  </a:lnTo>
                  <a:lnTo>
                    <a:pt x="129589" y="179554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6" name="object 166"/>
            <p:cNvSpPr/>
            <p:nvPr/>
          </p:nvSpPr>
          <p:spPr>
            <a:xfrm>
              <a:off x="3662689" y="6605968"/>
              <a:ext cx="159385" cy="179705"/>
            </a:xfrm>
            <a:custGeom>
              <a:avLst/>
              <a:gdLst/>
              <a:ahLst/>
              <a:cxnLst/>
              <a:rect l="l" t="t" r="r" b="b"/>
              <a:pathLst>
                <a:path w="159385" h="179704">
                  <a:moveTo>
                    <a:pt x="147704" y="56533"/>
                  </a:moveTo>
                  <a:lnTo>
                    <a:pt x="12341" y="56533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lnTo>
                    <a:pt x="24484" y="10351"/>
                  </a:lnTo>
                  <a:lnTo>
                    <a:pt x="24484" y="46381"/>
                  </a:lnTo>
                  <a:lnTo>
                    <a:pt x="147704" y="46381"/>
                  </a:lnTo>
                  <a:lnTo>
                    <a:pt x="147704" y="56533"/>
                  </a:lnTo>
                  <a:close/>
                </a:path>
                <a:path w="159385" h="179704">
                  <a:moveTo>
                    <a:pt x="159051" y="92962"/>
                  </a:moveTo>
                  <a:lnTo>
                    <a:pt x="0" y="92962"/>
                  </a:lnTo>
                  <a:lnTo>
                    <a:pt x="0" y="82611"/>
                  </a:lnTo>
                  <a:lnTo>
                    <a:pt x="159051" y="82611"/>
                  </a:lnTo>
                  <a:lnTo>
                    <a:pt x="159051" y="92962"/>
                  </a:lnTo>
                  <a:close/>
                </a:path>
                <a:path w="159385" h="179704">
                  <a:moveTo>
                    <a:pt x="79824" y="179554"/>
                  </a:moveTo>
                  <a:lnTo>
                    <a:pt x="31703" y="173760"/>
                  </a:lnTo>
                  <a:lnTo>
                    <a:pt x="8957" y="139543"/>
                  </a:lnTo>
                  <a:lnTo>
                    <a:pt x="12939" y="132575"/>
                  </a:lnTo>
                  <a:lnTo>
                    <a:pt x="61022" y="117356"/>
                  </a:lnTo>
                  <a:lnTo>
                    <a:pt x="79824" y="116650"/>
                  </a:lnTo>
                  <a:lnTo>
                    <a:pt x="98623" y="117356"/>
                  </a:lnTo>
                  <a:lnTo>
                    <a:pt x="114660" y="119462"/>
                  </a:lnTo>
                  <a:lnTo>
                    <a:pt x="127860" y="122949"/>
                  </a:lnTo>
                  <a:lnTo>
                    <a:pt x="137304" y="127400"/>
                  </a:lnTo>
                  <a:lnTo>
                    <a:pt x="79824" y="127400"/>
                  </a:lnTo>
                  <a:lnTo>
                    <a:pt x="62673" y="127953"/>
                  </a:lnTo>
                  <a:lnTo>
                    <a:pt x="23489" y="139543"/>
                  </a:lnTo>
                  <a:lnTo>
                    <a:pt x="21100" y="143524"/>
                  </a:lnTo>
                  <a:lnTo>
                    <a:pt x="21100" y="153079"/>
                  </a:lnTo>
                  <a:lnTo>
                    <a:pt x="23375" y="157060"/>
                  </a:lnTo>
                  <a:lnTo>
                    <a:pt x="23489" y="157259"/>
                  </a:lnTo>
                  <a:lnTo>
                    <a:pt x="62673" y="168643"/>
                  </a:lnTo>
                  <a:lnTo>
                    <a:pt x="79824" y="169203"/>
                  </a:lnTo>
                  <a:lnTo>
                    <a:pt x="137719" y="169203"/>
                  </a:lnTo>
                  <a:lnTo>
                    <a:pt x="127860" y="173760"/>
                  </a:lnTo>
                  <a:lnTo>
                    <a:pt x="114660" y="177041"/>
                  </a:lnTo>
                  <a:lnTo>
                    <a:pt x="98623" y="178942"/>
                  </a:lnTo>
                  <a:lnTo>
                    <a:pt x="79824" y="179554"/>
                  </a:lnTo>
                  <a:close/>
                </a:path>
                <a:path w="159385" h="179704">
                  <a:moveTo>
                    <a:pt x="137719" y="169203"/>
                  </a:moveTo>
                  <a:lnTo>
                    <a:pt x="79824" y="169203"/>
                  </a:lnTo>
                  <a:lnTo>
                    <a:pt x="96974" y="168643"/>
                  </a:lnTo>
                  <a:lnTo>
                    <a:pt x="111325" y="166964"/>
                  </a:lnTo>
                  <a:lnTo>
                    <a:pt x="122765" y="164164"/>
                  </a:lnTo>
                  <a:lnTo>
                    <a:pt x="131182" y="160245"/>
                  </a:lnTo>
                  <a:lnTo>
                    <a:pt x="136358" y="157259"/>
                  </a:lnTo>
                  <a:lnTo>
                    <a:pt x="138547" y="153079"/>
                  </a:lnTo>
                  <a:lnTo>
                    <a:pt x="138547" y="143524"/>
                  </a:lnTo>
                  <a:lnTo>
                    <a:pt x="96974" y="127953"/>
                  </a:lnTo>
                  <a:lnTo>
                    <a:pt x="79824" y="127400"/>
                  </a:lnTo>
                  <a:lnTo>
                    <a:pt x="137304" y="127400"/>
                  </a:lnTo>
                  <a:lnTo>
                    <a:pt x="138149" y="127798"/>
                  </a:lnTo>
                  <a:lnTo>
                    <a:pt x="146510" y="132575"/>
                  </a:lnTo>
                  <a:lnTo>
                    <a:pt x="150690" y="139543"/>
                  </a:lnTo>
                  <a:lnTo>
                    <a:pt x="150571" y="157259"/>
                  </a:lnTo>
                  <a:lnTo>
                    <a:pt x="146510" y="164027"/>
                  </a:lnTo>
                  <a:lnTo>
                    <a:pt x="138149" y="169004"/>
                  </a:lnTo>
                  <a:lnTo>
                    <a:pt x="137719" y="169203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7" name="object 167"/>
            <p:cNvSpPr/>
            <p:nvPr/>
          </p:nvSpPr>
          <p:spPr>
            <a:xfrm>
              <a:off x="3662689" y="6605968"/>
              <a:ext cx="159385" cy="179705"/>
            </a:xfrm>
            <a:custGeom>
              <a:avLst/>
              <a:gdLst/>
              <a:ahLst/>
              <a:cxnLst/>
              <a:rect l="l" t="t" r="r" b="b"/>
              <a:pathLst>
                <a:path w="159385" h="179704">
                  <a:moveTo>
                    <a:pt x="146709" y="10351"/>
                  </a:moveTo>
                  <a:lnTo>
                    <a:pt x="24484" y="10351"/>
                  </a:lnTo>
                  <a:lnTo>
                    <a:pt x="24484" y="46381"/>
                  </a:lnTo>
                  <a:lnTo>
                    <a:pt x="147704" y="46381"/>
                  </a:lnTo>
                  <a:lnTo>
                    <a:pt x="147704" y="56533"/>
                  </a:lnTo>
                  <a:lnTo>
                    <a:pt x="12341" y="56533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close/>
                </a:path>
                <a:path w="159385" h="179704">
                  <a:moveTo>
                    <a:pt x="0" y="92962"/>
                  </a:moveTo>
                  <a:lnTo>
                    <a:pt x="0" y="82611"/>
                  </a:lnTo>
                  <a:lnTo>
                    <a:pt x="159051" y="82611"/>
                  </a:lnTo>
                  <a:lnTo>
                    <a:pt x="159051" y="92962"/>
                  </a:lnTo>
                  <a:lnTo>
                    <a:pt x="0" y="92962"/>
                  </a:lnTo>
                  <a:close/>
                </a:path>
                <a:path w="159385" h="179704">
                  <a:moveTo>
                    <a:pt x="8957" y="148301"/>
                  </a:moveTo>
                  <a:lnTo>
                    <a:pt x="8957" y="139543"/>
                  </a:lnTo>
                  <a:lnTo>
                    <a:pt x="12939" y="132575"/>
                  </a:lnTo>
                  <a:lnTo>
                    <a:pt x="61022" y="117356"/>
                  </a:lnTo>
                  <a:lnTo>
                    <a:pt x="79824" y="116650"/>
                  </a:lnTo>
                  <a:lnTo>
                    <a:pt x="98623" y="117356"/>
                  </a:lnTo>
                  <a:lnTo>
                    <a:pt x="138149" y="127798"/>
                  </a:lnTo>
                  <a:lnTo>
                    <a:pt x="150690" y="139543"/>
                  </a:lnTo>
                  <a:lnTo>
                    <a:pt x="150690" y="148301"/>
                  </a:lnTo>
                  <a:lnTo>
                    <a:pt x="150690" y="157060"/>
                  </a:lnTo>
                  <a:lnTo>
                    <a:pt x="114660" y="177041"/>
                  </a:lnTo>
                  <a:lnTo>
                    <a:pt x="79824" y="179554"/>
                  </a:lnTo>
                  <a:lnTo>
                    <a:pt x="61022" y="178942"/>
                  </a:lnTo>
                  <a:lnTo>
                    <a:pt x="21299" y="169004"/>
                  </a:lnTo>
                  <a:lnTo>
                    <a:pt x="8957" y="157060"/>
                  </a:lnTo>
                  <a:lnTo>
                    <a:pt x="8957" y="148301"/>
                  </a:lnTo>
                  <a:close/>
                </a:path>
                <a:path w="159385" h="179704">
                  <a:moveTo>
                    <a:pt x="21100" y="148301"/>
                  </a:moveTo>
                  <a:lnTo>
                    <a:pt x="21100" y="153079"/>
                  </a:lnTo>
                  <a:lnTo>
                    <a:pt x="23489" y="157259"/>
                  </a:lnTo>
                  <a:lnTo>
                    <a:pt x="62673" y="168643"/>
                  </a:lnTo>
                  <a:lnTo>
                    <a:pt x="79824" y="169203"/>
                  </a:lnTo>
                  <a:lnTo>
                    <a:pt x="96974" y="168643"/>
                  </a:lnTo>
                  <a:lnTo>
                    <a:pt x="136358" y="157259"/>
                  </a:lnTo>
                  <a:lnTo>
                    <a:pt x="138547" y="153079"/>
                  </a:lnTo>
                  <a:lnTo>
                    <a:pt x="138547" y="148301"/>
                  </a:lnTo>
                  <a:lnTo>
                    <a:pt x="138547" y="143524"/>
                  </a:lnTo>
                  <a:lnTo>
                    <a:pt x="96974" y="127953"/>
                  </a:lnTo>
                  <a:lnTo>
                    <a:pt x="79824" y="127400"/>
                  </a:lnTo>
                  <a:lnTo>
                    <a:pt x="62673" y="127953"/>
                  </a:lnTo>
                  <a:lnTo>
                    <a:pt x="23489" y="139543"/>
                  </a:lnTo>
                  <a:lnTo>
                    <a:pt x="21100" y="143524"/>
                  </a:lnTo>
                  <a:lnTo>
                    <a:pt x="21100" y="148301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/>
            <p:cNvSpPr/>
            <p:nvPr/>
          </p:nvSpPr>
          <p:spPr>
            <a:xfrm>
              <a:off x="1990899" y="6864326"/>
              <a:ext cx="153035" cy="177800"/>
            </a:xfrm>
            <a:custGeom>
              <a:avLst/>
              <a:gdLst/>
              <a:ahLst/>
              <a:cxnLst/>
              <a:rect l="l" t="t" r="r" b="b"/>
              <a:pathLst>
                <a:path w="153035" h="177800">
                  <a:moveTo>
                    <a:pt x="0" y="102716"/>
                  </a:moveTo>
                  <a:lnTo>
                    <a:pt x="0" y="91568"/>
                  </a:lnTo>
                  <a:lnTo>
                    <a:pt x="16783" y="83441"/>
                  </a:lnTo>
                  <a:lnTo>
                    <a:pt x="30804" y="70891"/>
                  </a:lnTo>
                  <a:lnTo>
                    <a:pt x="36782" y="60515"/>
                  </a:lnTo>
                  <a:lnTo>
                    <a:pt x="40437" y="54107"/>
                  </a:lnTo>
                  <a:lnTo>
                    <a:pt x="43992" y="33641"/>
                  </a:lnTo>
                  <a:lnTo>
                    <a:pt x="43992" y="1194"/>
                  </a:lnTo>
                  <a:lnTo>
                    <a:pt x="56135" y="1194"/>
                  </a:lnTo>
                  <a:lnTo>
                    <a:pt x="56135" y="33641"/>
                  </a:lnTo>
                  <a:lnTo>
                    <a:pt x="59815" y="54107"/>
                  </a:lnTo>
                  <a:lnTo>
                    <a:pt x="63717" y="60515"/>
                  </a:lnTo>
                  <a:lnTo>
                    <a:pt x="49964" y="60515"/>
                  </a:lnTo>
                  <a:lnTo>
                    <a:pt x="43081" y="73547"/>
                  </a:lnTo>
                  <a:lnTo>
                    <a:pt x="32074" y="85497"/>
                  </a:lnTo>
                  <a:lnTo>
                    <a:pt x="17520" y="95506"/>
                  </a:lnTo>
                  <a:lnTo>
                    <a:pt x="0" y="102716"/>
                  </a:lnTo>
                  <a:close/>
                </a:path>
                <a:path w="153035" h="177800">
                  <a:moveTo>
                    <a:pt x="99929" y="100526"/>
                  </a:moveTo>
                  <a:lnTo>
                    <a:pt x="83248" y="93883"/>
                  </a:lnTo>
                  <a:lnTo>
                    <a:pt x="68900" y="84552"/>
                  </a:lnTo>
                  <a:lnTo>
                    <a:pt x="57575" y="73205"/>
                  </a:lnTo>
                  <a:lnTo>
                    <a:pt x="49964" y="60515"/>
                  </a:lnTo>
                  <a:lnTo>
                    <a:pt x="63717" y="60515"/>
                  </a:lnTo>
                  <a:lnTo>
                    <a:pt x="69597" y="70169"/>
                  </a:lnTo>
                  <a:lnTo>
                    <a:pt x="83597" y="81901"/>
                  </a:lnTo>
                  <a:lnTo>
                    <a:pt x="99929" y="89379"/>
                  </a:lnTo>
                  <a:lnTo>
                    <a:pt x="99929" y="100526"/>
                  </a:lnTo>
                  <a:close/>
                </a:path>
                <a:path w="153035" h="177800">
                  <a:moveTo>
                    <a:pt x="149098" y="122622"/>
                  </a:moveTo>
                  <a:lnTo>
                    <a:pt x="136955" y="122622"/>
                  </a:lnTo>
                  <a:lnTo>
                    <a:pt x="136955" y="0"/>
                  </a:lnTo>
                  <a:lnTo>
                    <a:pt x="149098" y="0"/>
                  </a:lnTo>
                  <a:lnTo>
                    <a:pt x="149098" y="122622"/>
                  </a:lnTo>
                  <a:close/>
                </a:path>
                <a:path w="153035" h="177800">
                  <a:moveTo>
                    <a:pt x="152681" y="177365"/>
                  </a:moveTo>
                  <a:lnTo>
                    <a:pt x="18711" y="177365"/>
                  </a:lnTo>
                  <a:lnTo>
                    <a:pt x="18711" y="121428"/>
                  </a:lnTo>
                  <a:lnTo>
                    <a:pt x="30854" y="121428"/>
                  </a:lnTo>
                  <a:lnTo>
                    <a:pt x="30854" y="166814"/>
                  </a:lnTo>
                  <a:lnTo>
                    <a:pt x="152681" y="166814"/>
                  </a:lnTo>
                  <a:lnTo>
                    <a:pt x="152681" y="177365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9" name="object 169"/>
            <p:cNvSpPr/>
            <p:nvPr/>
          </p:nvSpPr>
          <p:spPr>
            <a:xfrm>
              <a:off x="1990899" y="6864325"/>
              <a:ext cx="153035" cy="177800"/>
            </a:xfrm>
            <a:custGeom>
              <a:avLst/>
              <a:gdLst/>
              <a:ahLst/>
              <a:cxnLst/>
              <a:rect l="l" t="t" r="r" b="b"/>
              <a:pathLst>
                <a:path w="153035" h="177800">
                  <a:moveTo>
                    <a:pt x="56135" y="1194"/>
                  </a:moveTo>
                  <a:lnTo>
                    <a:pt x="56135" y="33641"/>
                  </a:lnTo>
                  <a:lnTo>
                    <a:pt x="59815" y="54107"/>
                  </a:lnTo>
                  <a:lnTo>
                    <a:pt x="69597" y="70169"/>
                  </a:lnTo>
                  <a:lnTo>
                    <a:pt x="83597" y="81901"/>
                  </a:lnTo>
                  <a:lnTo>
                    <a:pt x="99929" y="89379"/>
                  </a:lnTo>
                  <a:lnTo>
                    <a:pt x="99929" y="100526"/>
                  </a:lnTo>
                  <a:lnTo>
                    <a:pt x="83248" y="93883"/>
                  </a:lnTo>
                  <a:lnTo>
                    <a:pt x="68900" y="84551"/>
                  </a:lnTo>
                  <a:lnTo>
                    <a:pt x="57575" y="73205"/>
                  </a:lnTo>
                  <a:lnTo>
                    <a:pt x="49964" y="60515"/>
                  </a:lnTo>
                  <a:lnTo>
                    <a:pt x="43081" y="73547"/>
                  </a:lnTo>
                  <a:lnTo>
                    <a:pt x="32074" y="85497"/>
                  </a:lnTo>
                  <a:lnTo>
                    <a:pt x="17520" y="95506"/>
                  </a:lnTo>
                  <a:lnTo>
                    <a:pt x="0" y="102716"/>
                  </a:lnTo>
                  <a:lnTo>
                    <a:pt x="0" y="91568"/>
                  </a:lnTo>
                  <a:lnTo>
                    <a:pt x="16783" y="83441"/>
                  </a:lnTo>
                  <a:lnTo>
                    <a:pt x="30804" y="70891"/>
                  </a:lnTo>
                  <a:lnTo>
                    <a:pt x="40422" y="54198"/>
                  </a:lnTo>
                  <a:lnTo>
                    <a:pt x="43992" y="33641"/>
                  </a:lnTo>
                  <a:lnTo>
                    <a:pt x="43992" y="1194"/>
                  </a:lnTo>
                  <a:lnTo>
                    <a:pt x="56135" y="1194"/>
                  </a:lnTo>
                  <a:close/>
                </a:path>
                <a:path w="153035" h="177800">
                  <a:moveTo>
                    <a:pt x="149098" y="122622"/>
                  </a:moveTo>
                  <a:lnTo>
                    <a:pt x="136955" y="122622"/>
                  </a:lnTo>
                  <a:lnTo>
                    <a:pt x="136955" y="0"/>
                  </a:lnTo>
                  <a:lnTo>
                    <a:pt x="149098" y="0"/>
                  </a:lnTo>
                  <a:lnTo>
                    <a:pt x="149098" y="122622"/>
                  </a:lnTo>
                  <a:close/>
                </a:path>
                <a:path w="153035" h="177800">
                  <a:moveTo>
                    <a:pt x="152681" y="177365"/>
                  </a:moveTo>
                  <a:lnTo>
                    <a:pt x="18711" y="177365"/>
                  </a:lnTo>
                  <a:lnTo>
                    <a:pt x="18711" y="121428"/>
                  </a:lnTo>
                  <a:lnTo>
                    <a:pt x="30854" y="121428"/>
                  </a:lnTo>
                  <a:lnTo>
                    <a:pt x="30854" y="166814"/>
                  </a:lnTo>
                  <a:lnTo>
                    <a:pt x="152681" y="166814"/>
                  </a:lnTo>
                  <a:lnTo>
                    <a:pt x="152681" y="177365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0" name="object 170"/>
            <p:cNvSpPr/>
            <p:nvPr/>
          </p:nvSpPr>
          <p:spPr>
            <a:xfrm>
              <a:off x="2183194" y="6866714"/>
              <a:ext cx="159385" cy="179705"/>
            </a:xfrm>
            <a:custGeom>
              <a:avLst/>
              <a:gdLst/>
              <a:ahLst/>
              <a:cxnLst/>
              <a:rect l="l" t="t" r="r" b="b"/>
              <a:pathLst>
                <a:path w="159385" h="179704">
                  <a:moveTo>
                    <a:pt x="146709" y="10351"/>
                  </a:moveTo>
                  <a:lnTo>
                    <a:pt x="12341" y="10351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close/>
                </a:path>
                <a:path w="159385" h="179704">
                  <a:moveTo>
                    <a:pt x="9355" y="60913"/>
                  </a:moveTo>
                  <a:lnTo>
                    <a:pt x="9355" y="49964"/>
                  </a:lnTo>
                  <a:lnTo>
                    <a:pt x="30761" y="46627"/>
                  </a:lnTo>
                  <a:lnTo>
                    <a:pt x="51457" y="39090"/>
                  </a:lnTo>
                  <a:lnTo>
                    <a:pt x="67090" y="27906"/>
                  </a:lnTo>
                  <a:lnTo>
                    <a:pt x="73255" y="13735"/>
                  </a:lnTo>
                  <a:lnTo>
                    <a:pt x="73255" y="10351"/>
                  </a:lnTo>
                  <a:lnTo>
                    <a:pt x="85398" y="10351"/>
                  </a:lnTo>
                  <a:lnTo>
                    <a:pt x="85398" y="13735"/>
                  </a:lnTo>
                  <a:lnTo>
                    <a:pt x="91516" y="27906"/>
                  </a:lnTo>
                  <a:lnTo>
                    <a:pt x="94842" y="30257"/>
                  </a:lnTo>
                  <a:lnTo>
                    <a:pt x="79426" y="30257"/>
                  </a:lnTo>
                  <a:lnTo>
                    <a:pt x="67413" y="41821"/>
                  </a:lnTo>
                  <a:lnTo>
                    <a:pt x="50362" y="51109"/>
                  </a:lnTo>
                  <a:lnTo>
                    <a:pt x="30326" y="57634"/>
                  </a:lnTo>
                  <a:lnTo>
                    <a:pt x="9355" y="60913"/>
                  </a:lnTo>
                  <a:close/>
                </a:path>
                <a:path w="159385" h="179704">
                  <a:moveTo>
                    <a:pt x="149098" y="60913"/>
                  </a:moveTo>
                  <a:lnTo>
                    <a:pt x="128050" y="57355"/>
                  </a:lnTo>
                  <a:lnTo>
                    <a:pt x="108066" y="50810"/>
                  </a:lnTo>
                  <a:lnTo>
                    <a:pt x="91180" y="41653"/>
                  </a:lnTo>
                  <a:lnTo>
                    <a:pt x="79426" y="30257"/>
                  </a:lnTo>
                  <a:lnTo>
                    <a:pt x="94842" y="30257"/>
                  </a:lnTo>
                  <a:lnTo>
                    <a:pt x="107021" y="38867"/>
                  </a:lnTo>
                  <a:lnTo>
                    <a:pt x="127639" y="46319"/>
                  </a:lnTo>
                  <a:lnTo>
                    <a:pt x="149098" y="49964"/>
                  </a:lnTo>
                  <a:lnTo>
                    <a:pt x="149098" y="60913"/>
                  </a:lnTo>
                  <a:close/>
                </a:path>
                <a:path w="159385" h="179704">
                  <a:moveTo>
                    <a:pt x="85398" y="84004"/>
                  </a:moveTo>
                  <a:lnTo>
                    <a:pt x="73255" y="84004"/>
                  </a:lnTo>
                  <a:lnTo>
                    <a:pt x="73255" y="54543"/>
                  </a:lnTo>
                  <a:lnTo>
                    <a:pt x="85398" y="54543"/>
                  </a:lnTo>
                  <a:lnTo>
                    <a:pt x="85398" y="84004"/>
                  </a:lnTo>
                  <a:close/>
                </a:path>
                <a:path w="159385" h="179704">
                  <a:moveTo>
                    <a:pt x="159051" y="94753"/>
                  </a:moveTo>
                  <a:lnTo>
                    <a:pt x="0" y="94753"/>
                  </a:lnTo>
                  <a:lnTo>
                    <a:pt x="0" y="84004"/>
                  </a:lnTo>
                  <a:lnTo>
                    <a:pt x="159051" y="84004"/>
                  </a:lnTo>
                  <a:lnTo>
                    <a:pt x="159051" y="94753"/>
                  </a:lnTo>
                  <a:close/>
                </a:path>
                <a:path w="159385" h="179704">
                  <a:moveTo>
                    <a:pt x="79824" y="179554"/>
                  </a:moveTo>
                  <a:lnTo>
                    <a:pt x="31703" y="173760"/>
                  </a:lnTo>
                  <a:lnTo>
                    <a:pt x="8957" y="139543"/>
                  </a:lnTo>
                  <a:lnTo>
                    <a:pt x="12939" y="132575"/>
                  </a:lnTo>
                  <a:lnTo>
                    <a:pt x="61022" y="117356"/>
                  </a:lnTo>
                  <a:lnTo>
                    <a:pt x="79824" y="116650"/>
                  </a:lnTo>
                  <a:lnTo>
                    <a:pt x="98623" y="117356"/>
                  </a:lnTo>
                  <a:lnTo>
                    <a:pt x="114660" y="119462"/>
                  </a:lnTo>
                  <a:lnTo>
                    <a:pt x="127860" y="122949"/>
                  </a:lnTo>
                  <a:lnTo>
                    <a:pt x="137304" y="127400"/>
                  </a:lnTo>
                  <a:lnTo>
                    <a:pt x="79824" y="127400"/>
                  </a:lnTo>
                  <a:lnTo>
                    <a:pt x="62673" y="127953"/>
                  </a:lnTo>
                  <a:lnTo>
                    <a:pt x="23489" y="139543"/>
                  </a:lnTo>
                  <a:lnTo>
                    <a:pt x="21100" y="143524"/>
                  </a:lnTo>
                  <a:lnTo>
                    <a:pt x="21100" y="153079"/>
                  </a:lnTo>
                  <a:lnTo>
                    <a:pt x="23375" y="157060"/>
                  </a:lnTo>
                  <a:lnTo>
                    <a:pt x="23489" y="157259"/>
                  </a:lnTo>
                  <a:lnTo>
                    <a:pt x="62673" y="168643"/>
                  </a:lnTo>
                  <a:lnTo>
                    <a:pt x="79824" y="169203"/>
                  </a:lnTo>
                  <a:lnTo>
                    <a:pt x="137719" y="169203"/>
                  </a:lnTo>
                  <a:lnTo>
                    <a:pt x="127860" y="173760"/>
                  </a:lnTo>
                  <a:lnTo>
                    <a:pt x="114660" y="177041"/>
                  </a:lnTo>
                  <a:lnTo>
                    <a:pt x="98623" y="178942"/>
                  </a:lnTo>
                  <a:lnTo>
                    <a:pt x="79824" y="179554"/>
                  </a:lnTo>
                  <a:close/>
                </a:path>
                <a:path w="159385" h="179704">
                  <a:moveTo>
                    <a:pt x="137719" y="169203"/>
                  </a:moveTo>
                  <a:lnTo>
                    <a:pt x="79824" y="169203"/>
                  </a:lnTo>
                  <a:lnTo>
                    <a:pt x="96974" y="168643"/>
                  </a:lnTo>
                  <a:lnTo>
                    <a:pt x="111325" y="166964"/>
                  </a:lnTo>
                  <a:lnTo>
                    <a:pt x="122765" y="164164"/>
                  </a:lnTo>
                  <a:lnTo>
                    <a:pt x="131182" y="160245"/>
                  </a:lnTo>
                  <a:lnTo>
                    <a:pt x="136358" y="157259"/>
                  </a:lnTo>
                  <a:lnTo>
                    <a:pt x="138547" y="153079"/>
                  </a:lnTo>
                  <a:lnTo>
                    <a:pt x="138547" y="143524"/>
                  </a:lnTo>
                  <a:lnTo>
                    <a:pt x="96974" y="127953"/>
                  </a:lnTo>
                  <a:lnTo>
                    <a:pt x="79824" y="127400"/>
                  </a:lnTo>
                  <a:lnTo>
                    <a:pt x="137304" y="127400"/>
                  </a:lnTo>
                  <a:lnTo>
                    <a:pt x="138149" y="127798"/>
                  </a:lnTo>
                  <a:lnTo>
                    <a:pt x="146510" y="132575"/>
                  </a:lnTo>
                  <a:lnTo>
                    <a:pt x="150690" y="139543"/>
                  </a:lnTo>
                  <a:lnTo>
                    <a:pt x="150571" y="157259"/>
                  </a:lnTo>
                  <a:lnTo>
                    <a:pt x="146510" y="164027"/>
                  </a:lnTo>
                  <a:lnTo>
                    <a:pt x="138149" y="169004"/>
                  </a:lnTo>
                  <a:lnTo>
                    <a:pt x="137719" y="169203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1" name="object 171"/>
            <p:cNvSpPr/>
            <p:nvPr/>
          </p:nvSpPr>
          <p:spPr>
            <a:xfrm>
              <a:off x="2183194" y="6866714"/>
              <a:ext cx="159385" cy="179705"/>
            </a:xfrm>
            <a:custGeom>
              <a:avLst/>
              <a:gdLst/>
              <a:ahLst/>
              <a:cxnLst/>
              <a:rect l="l" t="t" r="r" b="b"/>
              <a:pathLst>
                <a:path w="159385" h="179704">
                  <a:moveTo>
                    <a:pt x="12341" y="10351"/>
                  </a:move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lnTo>
                    <a:pt x="85398" y="10351"/>
                  </a:lnTo>
                  <a:lnTo>
                    <a:pt x="85398" y="13735"/>
                  </a:lnTo>
                  <a:lnTo>
                    <a:pt x="91516" y="27906"/>
                  </a:lnTo>
                  <a:lnTo>
                    <a:pt x="107021" y="38867"/>
                  </a:lnTo>
                  <a:lnTo>
                    <a:pt x="127639" y="46319"/>
                  </a:lnTo>
                  <a:lnTo>
                    <a:pt x="149098" y="49964"/>
                  </a:lnTo>
                  <a:lnTo>
                    <a:pt x="149098" y="60913"/>
                  </a:lnTo>
                  <a:lnTo>
                    <a:pt x="128050" y="57355"/>
                  </a:lnTo>
                  <a:lnTo>
                    <a:pt x="108066" y="50810"/>
                  </a:lnTo>
                  <a:lnTo>
                    <a:pt x="91180" y="41653"/>
                  </a:lnTo>
                  <a:lnTo>
                    <a:pt x="79426" y="30257"/>
                  </a:lnTo>
                  <a:lnTo>
                    <a:pt x="67413" y="41821"/>
                  </a:lnTo>
                  <a:lnTo>
                    <a:pt x="50362" y="51109"/>
                  </a:lnTo>
                  <a:lnTo>
                    <a:pt x="30326" y="57634"/>
                  </a:lnTo>
                  <a:lnTo>
                    <a:pt x="9355" y="60913"/>
                  </a:lnTo>
                  <a:lnTo>
                    <a:pt x="9355" y="49964"/>
                  </a:lnTo>
                  <a:lnTo>
                    <a:pt x="30761" y="46627"/>
                  </a:lnTo>
                  <a:lnTo>
                    <a:pt x="51457" y="39090"/>
                  </a:lnTo>
                  <a:lnTo>
                    <a:pt x="67078" y="27934"/>
                  </a:lnTo>
                  <a:lnTo>
                    <a:pt x="73255" y="13735"/>
                  </a:lnTo>
                  <a:lnTo>
                    <a:pt x="73255" y="10351"/>
                  </a:lnTo>
                  <a:lnTo>
                    <a:pt x="12341" y="10351"/>
                  </a:lnTo>
                  <a:close/>
                </a:path>
                <a:path w="159385" h="179704">
                  <a:moveTo>
                    <a:pt x="0" y="94753"/>
                  </a:moveTo>
                  <a:lnTo>
                    <a:pt x="0" y="84004"/>
                  </a:lnTo>
                  <a:lnTo>
                    <a:pt x="73255" y="84004"/>
                  </a:lnTo>
                  <a:lnTo>
                    <a:pt x="73255" y="54543"/>
                  </a:lnTo>
                  <a:lnTo>
                    <a:pt x="85398" y="54543"/>
                  </a:lnTo>
                  <a:lnTo>
                    <a:pt x="85398" y="84004"/>
                  </a:lnTo>
                  <a:lnTo>
                    <a:pt x="159051" y="84004"/>
                  </a:lnTo>
                  <a:lnTo>
                    <a:pt x="159051" y="94753"/>
                  </a:lnTo>
                  <a:lnTo>
                    <a:pt x="0" y="94753"/>
                  </a:lnTo>
                  <a:close/>
                </a:path>
                <a:path w="159385" h="179704">
                  <a:moveTo>
                    <a:pt x="8957" y="148301"/>
                  </a:moveTo>
                  <a:lnTo>
                    <a:pt x="8957" y="139543"/>
                  </a:lnTo>
                  <a:lnTo>
                    <a:pt x="12939" y="132575"/>
                  </a:lnTo>
                  <a:lnTo>
                    <a:pt x="61022" y="117356"/>
                  </a:lnTo>
                  <a:lnTo>
                    <a:pt x="79824" y="116650"/>
                  </a:lnTo>
                  <a:lnTo>
                    <a:pt x="98623" y="117356"/>
                  </a:lnTo>
                  <a:lnTo>
                    <a:pt x="138149" y="127798"/>
                  </a:lnTo>
                  <a:lnTo>
                    <a:pt x="150690" y="139543"/>
                  </a:lnTo>
                  <a:lnTo>
                    <a:pt x="150690" y="148301"/>
                  </a:lnTo>
                  <a:lnTo>
                    <a:pt x="150690" y="157060"/>
                  </a:lnTo>
                  <a:lnTo>
                    <a:pt x="114660" y="177041"/>
                  </a:lnTo>
                  <a:lnTo>
                    <a:pt x="79824" y="179554"/>
                  </a:lnTo>
                  <a:lnTo>
                    <a:pt x="61022" y="178942"/>
                  </a:lnTo>
                  <a:lnTo>
                    <a:pt x="21299" y="169004"/>
                  </a:lnTo>
                  <a:lnTo>
                    <a:pt x="8957" y="157060"/>
                  </a:lnTo>
                  <a:lnTo>
                    <a:pt x="8957" y="148301"/>
                  </a:lnTo>
                  <a:close/>
                </a:path>
                <a:path w="159385" h="179704">
                  <a:moveTo>
                    <a:pt x="21100" y="148301"/>
                  </a:moveTo>
                  <a:lnTo>
                    <a:pt x="21100" y="153079"/>
                  </a:lnTo>
                  <a:lnTo>
                    <a:pt x="23489" y="157259"/>
                  </a:lnTo>
                  <a:lnTo>
                    <a:pt x="62673" y="168643"/>
                  </a:lnTo>
                  <a:lnTo>
                    <a:pt x="79824" y="169203"/>
                  </a:lnTo>
                  <a:lnTo>
                    <a:pt x="96974" y="168643"/>
                  </a:lnTo>
                  <a:lnTo>
                    <a:pt x="136358" y="157259"/>
                  </a:lnTo>
                  <a:lnTo>
                    <a:pt x="138547" y="153079"/>
                  </a:lnTo>
                  <a:lnTo>
                    <a:pt x="138547" y="148301"/>
                  </a:lnTo>
                  <a:lnTo>
                    <a:pt x="138547" y="143524"/>
                  </a:lnTo>
                  <a:lnTo>
                    <a:pt x="96974" y="127953"/>
                  </a:lnTo>
                  <a:lnTo>
                    <a:pt x="79824" y="127400"/>
                  </a:lnTo>
                  <a:lnTo>
                    <a:pt x="62673" y="127953"/>
                  </a:lnTo>
                  <a:lnTo>
                    <a:pt x="23489" y="139543"/>
                  </a:lnTo>
                  <a:lnTo>
                    <a:pt x="21100" y="143524"/>
                  </a:lnTo>
                  <a:lnTo>
                    <a:pt x="21100" y="148301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2" name="object 172"/>
            <p:cNvSpPr/>
            <p:nvPr/>
          </p:nvSpPr>
          <p:spPr>
            <a:xfrm>
              <a:off x="2374294" y="6866714"/>
              <a:ext cx="159385" cy="177165"/>
            </a:xfrm>
            <a:custGeom>
              <a:avLst/>
              <a:gdLst/>
              <a:ahLst/>
              <a:cxnLst/>
              <a:rect l="l" t="t" r="r" b="b"/>
              <a:pathLst>
                <a:path w="159385" h="177165">
                  <a:moveTo>
                    <a:pt x="146709" y="10351"/>
                  </a:moveTo>
                  <a:lnTo>
                    <a:pt x="12341" y="10351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close/>
                </a:path>
                <a:path w="159385" h="177165">
                  <a:moveTo>
                    <a:pt x="48969" y="48969"/>
                  </a:moveTo>
                  <a:lnTo>
                    <a:pt x="36826" y="48969"/>
                  </a:lnTo>
                  <a:lnTo>
                    <a:pt x="36826" y="10351"/>
                  </a:lnTo>
                  <a:lnTo>
                    <a:pt x="48969" y="10351"/>
                  </a:lnTo>
                  <a:lnTo>
                    <a:pt x="48969" y="48969"/>
                  </a:lnTo>
                  <a:close/>
                </a:path>
                <a:path w="159385" h="177165">
                  <a:moveTo>
                    <a:pt x="118243" y="48969"/>
                  </a:moveTo>
                  <a:lnTo>
                    <a:pt x="106498" y="48969"/>
                  </a:lnTo>
                  <a:lnTo>
                    <a:pt x="108887" y="43793"/>
                  </a:lnTo>
                  <a:lnTo>
                    <a:pt x="110081" y="36229"/>
                  </a:lnTo>
                  <a:lnTo>
                    <a:pt x="110081" y="10351"/>
                  </a:lnTo>
                  <a:lnTo>
                    <a:pt x="122224" y="10351"/>
                  </a:lnTo>
                  <a:lnTo>
                    <a:pt x="122137" y="36229"/>
                  </a:lnTo>
                  <a:lnTo>
                    <a:pt x="121030" y="43793"/>
                  </a:lnTo>
                  <a:lnTo>
                    <a:pt x="118243" y="48969"/>
                  </a:lnTo>
                  <a:close/>
                </a:path>
                <a:path w="159385" h="177165">
                  <a:moveTo>
                    <a:pt x="150292" y="59320"/>
                  </a:moveTo>
                  <a:lnTo>
                    <a:pt x="8758" y="59320"/>
                  </a:lnTo>
                  <a:lnTo>
                    <a:pt x="8758" y="48969"/>
                  </a:lnTo>
                  <a:lnTo>
                    <a:pt x="150292" y="48969"/>
                  </a:lnTo>
                  <a:lnTo>
                    <a:pt x="150292" y="59320"/>
                  </a:lnTo>
                  <a:close/>
                </a:path>
                <a:path w="159385" h="177165">
                  <a:moveTo>
                    <a:pt x="85398" y="88782"/>
                  </a:moveTo>
                  <a:lnTo>
                    <a:pt x="73255" y="88782"/>
                  </a:lnTo>
                  <a:lnTo>
                    <a:pt x="73255" y="59320"/>
                  </a:lnTo>
                  <a:lnTo>
                    <a:pt x="85398" y="59320"/>
                  </a:lnTo>
                  <a:lnTo>
                    <a:pt x="85398" y="88782"/>
                  </a:lnTo>
                  <a:close/>
                </a:path>
                <a:path w="159385" h="177165">
                  <a:moveTo>
                    <a:pt x="159051" y="99133"/>
                  </a:moveTo>
                  <a:lnTo>
                    <a:pt x="0" y="99133"/>
                  </a:lnTo>
                  <a:lnTo>
                    <a:pt x="0" y="88782"/>
                  </a:lnTo>
                  <a:lnTo>
                    <a:pt x="159051" y="88782"/>
                  </a:lnTo>
                  <a:lnTo>
                    <a:pt x="159051" y="99133"/>
                  </a:lnTo>
                  <a:close/>
                </a:path>
                <a:path w="159385" h="177165">
                  <a:moveTo>
                    <a:pt x="146709" y="177166"/>
                  </a:moveTo>
                  <a:lnTo>
                    <a:pt x="134566" y="177166"/>
                  </a:lnTo>
                  <a:lnTo>
                    <a:pt x="134566" y="137353"/>
                  </a:lnTo>
                  <a:lnTo>
                    <a:pt x="10948" y="137353"/>
                  </a:lnTo>
                  <a:lnTo>
                    <a:pt x="10948" y="126604"/>
                  </a:lnTo>
                  <a:lnTo>
                    <a:pt x="146709" y="126604"/>
                  </a:lnTo>
                  <a:lnTo>
                    <a:pt x="146709" y="17716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3" name="object 173"/>
            <p:cNvSpPr/>
            <p:nvPr/>
          </p:nvSpPr>
          <p:spPr>
            <a:xfrm>
              <a:off x="2374294" y="6866714"/>
              <a:ext cx="159385" cy="177165"/>
            </a:xfrm>
            <a:custGeom>
              <a:avLst/>
              <a:gdLst/>
              <a:ahLst/>
              <a:cxnLst/>
              <a:rect l="l" t="t" r="r" b="b"/>
              <a:pathLst>
                <a:path w="159385" h="177165">
                  <a:moveTo>
                    <a:pt x="118243" y="48969"/>
                  </a:moveTo>
                  <a:lnTo>
                    <a:pt x="150292" y="48969"/>
                  </a:lnTo>
                  <a:lnTo>
                    <a:pt x="150292" y="59320"/>
                  </a:lnTo>
                  <a:lnTo>
                    <a:pt x="85398" y="59320"/>
                  </a:lnTo>
                  <a:lnTo>
                    <a:pt x="85398" y="88782"/>
                  </a:lnTo>
                  <a:lnTo>
                    <a:pt x="159051" y="88782"/>
                  </a:lnTo>
                  <a:lnTo>
                    <a:pt x="159051" y="99133"/>
                  </a:lnTo>
                  <a:lnTo>
                    <a:pt x="0" y="99133"/>
                  </a:lnTo>
                  <a:lnTo>
                    <a:pt x="0" y="88782"/>
                  </a:lnTo>
                  <a:lnTo>
                    <a:pt x="73255" y="88782"/>
                  </a:lnTo>
                  <a:lnTo>
                    <a:pt x="73255" y="59320"/>
                  </a:lnTo>
                  <a:lnTo>
                    <a:pt x="8758" y="59320"/>
                  </a:lnTo>
                  <a:lnTo>
                    <a:pt x="8758" y="48969"/>
                  </a:lnTo>
                  <a:lnTo>
                    <a:pt x="36826" y="48969"/>
                  </a:lnTo>
                  <a:lnTo>
                    <a:pt x="36826" y="10351"/>
                  </a:lnTo>
                  <a:lnTo>
                    <a:pt x="12341" y="10351"/>
                  </a:lnTo>
                  <a:lnTo>
                    <a:pt x="12341" y="0"/>
                  </a:lnTo>
                  <a:lnTo>
                    <a:pt x="146709" y="0"/>
                  </a:lnTo>
                  <a:lnTo>
                    <a:pt x="146709" y="10351"/>
                  </a:lnTo>
                  <a:lnTo>
                    <a:pt x="122224" y="10351"/>
                  </a:lnTo>
                  <a:lnTo>
                    <a:pt x="122224" y="29063"/>
                  </a:lnTo>
                  <a:lnTo>
                    <a:pt x="122224" y="35632"/>
                  </a:lnTo>
                  <a:lnTo>
                    <a:pt x="121030" y="43793"/>
                  </a:lnTo>
                  <a:lnTo>
                    <a:pt x="118243" y="48969"/>
                  </a:lnTo>
                  <a:close/>
                </a:path>
                <a:path w="159385" h="177165">
                  <a:moveTo>
                    <a:pt x="48969" y="10351"/>
                  </a:moveTo>
                  <a:lnTo>
                    <a:pt x="48969" y="48969"/>
                  </a:lnTo>
                  <a:lnTo>
                    <a:pt x="106498" y="48969"/>
                  </a:lnTo>
                  <a:lnTo>
                    <a:pt x="108887" y="43793"/>
                  </a:lnTo>
                  <a:lnTo>
                    <a:pt x="110081" y="36229"/>
                  </a:lnTo>
                  <a:lnTo>
                    <a:pt x="110081" y="30058"/>
                  </a:lnTo>
                  <a:lnTo>
                    <a:pt x="110081" y="10351"/>
                  </a:lnTo>
                  <a:lnTo>
                    <a:pt x="48969" y="10351"/>
                  </a:lnTo>
                  <a:close/>
                </a:path>
                <a:path w="159385" h="177165">
                  <a:moveTo>
                    <a:pt x="134566" y="177166"/>
                  </a:moveTo>
                  <a:lnTo>
                    <a:pt x="134566" y="137353"/>
                  </a:lnTo>
                  <a:lnTo>
                    <a:pt x="10948" y="137353"/>
                  </a:lnTo>
                  <a:lnTo>
                    <a:pt x="10948" y="126604"/>
                  </a:lnTo>
                  <a:lnTo>
                    <a:pt x="146709" y="126604"/>
                  </a:lnTo>
                  <a:lnTo>
                    <a:pt x="146709" y="177166"/>
                  </a:lnTo>
                  <a:lnTo>
                    <a:pt x="134566" y="17716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4" name="object 174"/>
            <p:cNvSpPr/>
            <p:nvPr/>
          </p:nvSpPr>
          <p:spPr>
            <a:xfrm>
              <a:off x="2571566" y="6864326"/>
              <a:ext cx="142240" cy="179705"/>
            </a:xfrm>
            <a:custGeom>
              <a:avLst/>
              <a:gdLst/>
              <a:ahLst/>
              <a:cxnLst/>
              <a:rect l="l" t="t" r="r" b="b"/>
              <a:pathLst>
                <a:path w="142239" h="179704">
                  <a:moveTo>
                    <a:pt x="141732" y="107892"/>
                  </a:moveTo>
                  <a:lnTo>
                    <a:pt x="129590" y="107892"/>
                  </a:lnTo>
                  <a:lnTo>
                    <a:pt x="129590" y="67482"/>
                  </a:lnTo>
                  <a:lnTo>
                    <a:pt x="91170" y="67482"/>
                  </a:lnTo>
                  <a:lnTo>
                    <a:pt x="91170" y="57131"/>
                  </a:lnTo>
                  <a:lnTo>
                    <a:pt x="129590" y="57131"/>
                  </a:lnTo>
                  <a:lnTo>
                    <a:pt x="129590" y="32447"/>
                  </a:lnTo>
                  <a:lnTo>
                    <a:pt x="91170" y="32447"/>
                  </a:lnTo>
                  <a:lnTo>
                    <a:pt x="91170" y="21896"/>
                  </a:lnTo>
                  <a:lnTo>
                    <a:pt x="129590" y="21896"/>
                  </a:lnTo>
                  <a:lnTo>
                    <a:pt x="129590" y="0"/>
                  </a:lnTo>
                  <a:lnTo>
                    <a:pt x="141732" y="0"/>
                  </a:lnTo>
                  <a:lnTo>
                    <a:pt x="141732" y="107892"/>
                  </a:lnTo>
                  <a:close/>
                </a:path>
                <a:path w="142239" h="179704">
                  <a:moveTo>
                    <a:pt x="63501" y="99929"/>
                  </a:moveTo>
                  <a:lnTo>
                    <a:pt x="0" y="99929"/>
                  </a:lnTo>
                  <a:lnTo>
                    <a:pt x="0" y="45386"/>
                  </a:lnTo>
                  <a:lnTo>
                    <a:pt x="66686" y="45386"/>
                  </a:lnTo>
                  <a:lnTo>
                    <a:pt x="66686" y="12540"/>
                  </a:lnTo>
                  <a:lnTo>
                    <a:pt x="0" y="12540"/>
                  </a:lnTo>
                  <a:lnTo>
                    <a:pt x="0" y="2189"/>
                  </a:lnTo>
                  <a:lnTo>
                    <a:pt x="78828" y="2189"/>
                  </a:lnTo>
                  <a:lnTo>
                    <a:pt x="78828" y="55737"/>
                  </a:lnTo>
                  <a:lnTo>
                    <a:pt x="12142" y="55737"/>
                  </a:lnTo>
                  <a:lnTo>
                    <a:pt x="12142" y="89578"/>
                  </a:lnTo>
                  <a:lnTo>
                    <a:pt x="104309" y="89578"/>
                  </a:lnTo>
                  <a:lnTo>
                    <a:pt x="104309" y="92365"/>
                  </a:lnTo>
                  <a:lnTo>
                    <a:pt x="96001" y="95898"/>
                  </a:lnTo>
                  <a:lnTo>
                    <a:pt x="86069" y="98237"/>
                  </a:lnTo>
                  <a:lnTo>
                    <a:pt x="75056" y="99531"/>
                  </a:lnTo>
                  <a:lnTo>
                    <a:pt x="63501" y="99929"/>
                  </a:lnTo>
                  <a:close/>
                </a:path>
                <a:path w="142239" h="179704">
                  <a:moveTo>
                    <a:pt x="104309" y="89578"/>
                  </a:moveTo>
                  <a:lnTo>
                    <a:pt x="63899" y="89578"/>
                  </a:lnTo>
                  <a:lnTo>
                    <a:pt x="75168" y="89217"/>
                  </a:lnTo>
                  <a:lnTo>
                    <a:pt x="85970" y="88035"/>
                  </a:lnTo>
                  <a:lnTo>
                    <a:pt x="95839" y="85883"/>
                  </a:lnTo>
                  <a:lnTo>
                    <a:pt x="104309" y="82611"/>
                  </a:lnTo>
                  <a:lnTo>
                    <a:pt x="104309" y="89578"/>
                  </a:lnTo>
                  <a:close/>
                </a:path>
                <a:path w="142239" h="179704">
                  <a:moveTo>
                    <a:pt x="141732" y="179554"/>
                  </a:moveTo>
                  <a:lnTo>
                    <a:pt x="129590" y="179554"/>
                  </a:lnTo>
                  <a:lnTo>
                    <a:pt x="129590" y="135960"/>
                  </a:lnTo>
                  <a:lnTo>
                    <a:pt x="8957" y="135960"/>
                  </a:lnTo>
                  <a:lnTo>
                    <a:pt x="8957" y="125409"/>
                  </a:lnTo>
                  <a:lnTo>
                    <a:pt x="141732" y="125409"/>
                  </a:lnTo>
                  <a:lnTo>
                    <a:pt x="141732" y="179554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5" name="object 175"/>
            <p:cNvSpPr/>
            <p:nvPr/>
          </p:nvSpPr>
          <p:spPr>
            <a:xfrm>
              <a:off x="2571566" y="6864325"/>
              <a:ext cx="142240" cy="179705"/>
            </a:xfrm>
            <a:custGeom>
              <a:avLst/>
              <a:gdLst/>
              <a:ahLst/>
              <a:cxnLst/>
              <a:rect l="l" t="t" r="r" b="b"/>
              <a:pathLst>
                <a:path w="142239" h="179704">
                  <a:moveTo>
                    <a:pt x="63501" y="99929"/>
                  </a:moveTo>
                  <a:lnTo>
                    <a:pt x="0" y="99929"/>
                  </a:lnTo>
                  <a:lnTo>
                    <a:pt x="0" y="45386"/>
                  </a:lnTo>
                  <a:lnTo>
                    <a:pt x="66686" y="45386"/>
                  </a:lnTo>
                  <a:lnTo>
                    <a:pt x="66686" y="12540"/>
                  </a:lnTo>
                  <a:lnTo>
                    <a:pt x="0" y="12540"/>
                  </a:lnTo>
                  <a:lnTo>
                    <a:pt x="0" y="2189"/>
                  </a:lnTo>
                  <a:lnTo>
                    <a:pt x="78828" y="2189"/>
                  </a:lnTo>
                  <a:lnTo>
                    <a:pt x="78828" y="55737"/>
                  </a:lnTo>
                  <a:lnTo>
                    <a:pt x="12142" y="55737"/>
                  </a:lnTo>
                  <a:lnTo>
                    <a:pt x="12142" y="89578"/>
                  </a:lnTo>
                  <a:lnTo>
                    <a:pt x="63899" y="89578"/>
                  </a:lnTo>
                  <a:lnTo>
                    <a:pt x="75168" y="89217"/>
                  </a:lnTo>
                  <a:lnTo>
                    <a:pt x="85970" y="88035"/>
                  </a:lnTo>
                  <a:lnTo>
                    <a:pt x="95839" y="85883"/>
                  </a:lnTo>
                  <a:lnTo>
                    <a:pt x="104308" y="82611"/>
                  </a:lnTo>
                  <a:lnTo>
                    <a:pt x="104308" y="92365"/>
                  </a:lnTo>
                  <a:lnTo>
                    <a:pt x="96001" y="95898"/>
                  </a:lnTo>
                  <a:lnTo>
                    <a:pt x="86069" y="98237"/>
                  </a:lnTo>
                  <a:lnTo>
                    <a:pt x="75056" y="99531"/>
                  </a:lnTo>
                  <a:lnTo>
                    <a:pt x="63501" y="99929"/>
                  </a:lnTo>
                  <a:close/>
                </a:path>
                <a:path w="142239" h="179704">
                  <a:moveTo>
                    <a:pt x="141732" y="107892"/>
                  </a:moveTo>
                  <a:lnTo>
                    <a:pt x="129589" y="107892"/>
                  </a:lnTo>
                  <a:lnTo>
                    <a:pt x="129589" y="67482"/>
                  </a:lnTo>
                  <a:lnTo>
                    <a:pt x="91170" y="67482"/>
                  </a:lnTo>
                  <a:lnTo>
                    <a:pt x="91170" y="57131"/>
                  </a:lnTo>
                  <a:lnTo>
                    <a:pt x="129589" y="57131"/>
                  </a:lnTo>
                  <a:lnTo>
                    <a:pt x="129589" y="32447"/>
                  </a:lnTo>
                  <a:lnTo>
                    <a:pt x="91170" y="32447"/>
                  </a:lnTo>
                  <a:lnTo>
                    <a:pt x="91170" y="21896"/>
                  </a:lnTo>
                  <a:lnTo>
                    <a:pt x="129589" y="21896"/>
                  </a:lnTo>
                  <a:lnTo>
                    <a:pt x="129589" y="0"/>
                  </a:lnTo>
                  <a:lnTo>
                    <a:pt x="141732" y="0"/>
                  </a:lnTo>
                  <a:lnTo>
                    <a:pt x="141732" y="107892"/>
                  </a:lnTo>
                  <a:close/>
                </a:path>
                <a:path w="142239" h="179704">
                  <a:moveTo>
                    <a:pt x="129589" y="179554"/>
                  </a:moveTo>
                  <a:lnTo>
                    <a:pt x="129589" y="135960"/>
                  </a:lnTo>
                  <a:lnTo>
                    <a:pt x="8957" y="135960"/>
                  </a:lnTo>
                  <a:lnTo>
                    <a:pt x="8957" y="125409"/>
                  </a:lnTo>
                  <a:lnTo>
                    <a:pt x="141732" y="125409"/>
                  </a:lnTo>
                  <a:lnTo>
                    <a:pt x="141732" y="179554"/>
                  </a:lnTo>
                  <a:lnTo>
                    <a:pt x="129589" y="179554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6" name="object 176"/>
            <p:cNvSpPr/>
            <p:nvPr/>
          </p:nvSpPr>
          <p:spPr>
            <a:xfrm>
              <a:off x="2816413" y="6864326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4" h="176529">
                  <a:moveTo>
                    <a:pt x="85398" y="164027"/>
                  </a:moveTo>
                  <a:lnTo>
                    <a:pt x="0" y="164027"/>
                  </a:lnTo>
                  <a:lnTo>
                    <a:pt x="0" y="153477"/>
                  </a:lnTo>
                  <a:lnTo>
                    <a:pt x="87388" y="153477"/>
                  </a:lnTo>
                  <a:lnTo>
                    <a:pt x="100592" y="152563"/>
                  </a:lnTo>
                  <a:lnTo>
                    <a:pt x="112694" y="149894"/>
                  </a:lnTo>
                  <a:lnTo>
                    <a:pt x="123191" y="145583"/>
                  </a:lnTo>
                  <a:lnTo>
                    <a:pt x="131580" y="139742"/>
                  </a:lnTo>
                  <a:lnTo>
                    <a:pt x="131580" y="0"/>
                  </a:lnTo>
                  <a:lnTo>
                    <a:pt x="143723" y="0"/>
                  </a:lnTo>
                  <a:lnTo>
                    <a:pt x="143723" y="150093"/>
                  </a:lnTo>
                  <a:lnTo>
                    <a:pt x="131580" y="150093"/>
                  </a:lnTo>
                  <a:lnTo>
                    <a:pt x="123300" y="156217"/>
                  </a:lnTo>
                  <a:lnTo>
                    <a:pt x="112371" y="160569"/>
                  </a:lnTo>
                  <a:lnTo>
                    <a:pt x="99500" y="163166"/>
                  </a:lnTo>
                  <a:lnTo>
                    <a:pt x="85398" y="164027"/>
                  </a:lnTo>
                  <a:close/>
                </a:path>
                <a:path w="144144" h="176529">
                  <a:moveTo>
                    <a:pt x="100924" y="14133"/>
                  </a:moveTo>
                  <a:lnTo>
                    <a:pt x="2388" y="14133"/>
                  </a:lnTo>
                  <a:lnTo>
                    <a:pt x="2388" y="3185"/>
                  </a:lnTo>
                  <a:lnTo>
                    <a:pt x="100924" y="3185"/>
                  </a:lnTo>
                  <a:lnTo>
                    <a:pt x="100924" y="14133"/>
                  </a:lnTo>
                  <a:close/>
                </a:path>
                <a:path w="144144" h="176529">
                  <a:moveTo>
                    <a:pt x="33044" y="153477"/>
                  </a:moveTo>
                  <a:lnTo>
                    <a:pt x="20901" y="153477"/>
                  </a:lnTo>
                  <a:lnTo>
                    <a:pt x="20901" y="14133"/>
                  </a:lnTo>
                  <a:lnTo>
                    <a:pt x="33044" y="14133"/>
                  </a:lnTo>
                  <a:lnTo>
                    <a:pt x="33044" y="153477"/>
                  </a:lnTo>
                  <a:close/>
                </a:path>
                <a:path w="144144" h="176529">
                  <a:moveTo>
                    <a:pt x="77037" y="153477"/>
                  </a:moveTo>
                  <a:lnTo>
                    <a:pt x="65292" y="153477"/>
                  </a:lnTo>
                  <a:lnTo>
                    <a:pt x="67267" y="142805"/>
                  </a:lnTo>
                  <a:lnTo>
                    <a:pt x="68701" y="130212"/>
                  </a:lnTo>
                  <a:lnTo>
                    <a:pt x="69575" y="116610"/>
                  </a:lnTo>
                  <a:lnTo>
                    <a:pt x="69871" y="102915"/>
                  </a:lnTo>
                  <a:lnTo>
                    <a:pt x="69871" y="14133"/>
                  </a:lnTo>
                  <a:lnTo>
                    <a:pt x="81814" y="14133"/>
                  </a:lnTo>
                  <a:lnTo>
                    <a:pt x="81707" y="102915"/>
                  </a:lnTo>
                  <a:lnTo>
                    <a:pt x="81516" y="112887"/>
                  </a:lnTo>
                  <a:lnTo>
                    <a:pt x="80620" y="128097"/>
                  </a:lnTo>
                  <a:lnTo>
                    <a:pt x="79127" y="141963"/>
                  </a:lnTo>
                  <a:lnTo>
                    <a:pt x="77037" y="153477"/>
                  </a:lnTo>
                  <a:close/>
                </a:path>
                <a:path w="144144" h="176529">
                  <a:moveTo>
                    <a:pt x="143723" y="176170"/>
                  </a:moveTo>
                  <a:lnTo>
                    <a:pt x="131580" y="176170"/>
                  </a:lnTo>
                  <a:lnTo>
                    <a:pt x="131580" y="150093"/>
                  </a:lnTo>
                  <a:lnTo>
                    <a:pt x="143723" y="150093"/>
                  </a:lnTo>
                  <a:lnTo>
                    <a:pt x="143723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7" name="object 177"/>
            <p:cNvSpPr/>
            <p:nvPr/>
          </p:nvSpPr>
          <p:spPr>
            <a:xfrm>
              <a:off x="2816413" y="6864325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4" h="176529">
                  <a:moveTo>
                    <a:pt x="69871" y="102915"/>
                  </a:moveTo>
                  <a:lnTo>
                    <a:pt x="69871" y="14133"/>
                  </a:lnTo>
                  <a:lnTo>
                    <a:pt x="33044" y="14133"/>
                  </a:lnTo>
                  <a:lnTo>
                    <a:pt x="33044" y="153477"/>
                  </a:lnTo>
                  <a:lnTo>
                    <a:pt x="65292" y="153477"/>
                  </a:lnTo>
                  <a:lnTo>
                    <a:pt x="67267" y="142805"/>
                  </a:lnTo>
                  <a:lnTo>
                    <a:pt x="68701" y="130212"/>
                  </a:lnTo>
                  <a:lnTo>
                    <a:pt x="69575" y="116610"/>
                  </a:lnTo>
                  <a:lnTo>
                    <a:pt x="69871" y="102915"/>
                  </a:lnTo>
                  <a:close/>
                </a:path>
                <a:path w="144144" h="176529">
                  <a:moveTo>
                    <a:pt x="20901" y="153477"/>
                  </a:moveTo>
                  <a:lnTo>
                    <a:pt x="20901" y="14133"/>
                  </a:lnTo>
                  <a:lnTo>
                    <a:pt x="2388" y="14133"/>
                  </a:lnTo>
                  <a:lnTo>
                    <a:pt x="2388" y="3185"/>
                  </a:lnTo>
                  <a:lnTo>
                    <a:pt x="100924" y="3185"/>
                  </a:lnTo>
                  <a:lnTo>
                    <a:pt x="100924" y="14133"/>
                  </a:lnTo>
                  <a:lnTo>
                    <a:pt x="81814" y="14133"/>
                  </a:lnTo>
                  <a:lnTo>
                    <a:pt x="81814" y="97341"/>
                  </a:lnTo>
                  <a:lnTo>
                    <a:pt x="81516" y="112887"/>
                  </a:lnTo>
                  <a:lnTo>
                    <a:pt x="80620" y="128097"/>
                  </a:lnTo>
                  <a:lnTo>
                    <a:pt x="79127" y="141963"/>
                  </a:lnTo>
                  <a:lnTo>
                    <a:pt x="77037" y="153477"/>
                  </a:lnTo>
                  <a:lnTo>
                    <a:pt x="87388" y="153477"/>
                  </a:lnTo>
                  <a:lnTo>
                    <a:pt x="100592" y="152563"/>
                  </a:lnTo>
                  <a:lnTo>
                    <a:pt x="112694" y="149894"/>
                  </a:lnTo>
                  <a:lnTo>
                    <a:pt x="123191" y="145583"/>
                  </a:lnTo>
                  <a:lnTo>
                    <a:pt x="131580" y="139742"/>
                  </a:lnTo>
                  <a:lnTo>
                    <a:pt x="131580" y="0"/>
                  </a:lnTo>
                  <a:lnTo>
                    <a:pt x="143723" y="0"/>
                  </a:lnTo>
                  <a:lnTo>
                    <a:pt x="143723" y="176170"/>
                  </a:lnTo>
                  <a:lnTo>
                    <a:pt x="131580" y="176170"/>
                  </a:lnTo>
                  <a:lnTo>
                    <a:pt x="131580" y="150093"/>
                  </a:lnTo>
                  <a:lnTo>
                    <a:pt x="123300" y="156217"/>
                  </a:lnTo>
                  <a:lnTo>
                    <a:pt x="112371" y="160569"/>
                  </a:lnTo>
                  <a:lnTo>
                    <a:pt x="99500" y="163166"/>
                  </a:lnTo>
                  <a:lnTo>
                    <a:pt x="85398" y="164027"/>
                  </a:lnTo>
                  <a:lnTo>
                    <a:pt x="0" y="164027"/>
                  </a:lnTo>
                  <a:lnTo>
                    <a:pt x="0" y="153477"/>
                  </a:lnTo>
                  <a:lnTo>
                    <a:pt x="20901" y="153477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8" name="object 178"/>
            <p:cNvSpPr/>
            <p:nvPr/>
          </p:nvSpPr>
          <p:spPr>
            <a:xfrm>
              <a:off x="3006917" y="6858553"/>
              <a:ext cx="147320" cy="182245"/>
            </a:xfrm>
            <a:custGeom>
              <a:avLst/>
              <a:gdLst/>
              <a:ahLst/>
              <a:cxnLst/>
              <a:rect l="l" t="t" r="r" b="b"/>
              <a:pathLst>
                <a:path w="147319" h="182245">
                  <a:moveTo>
                    <a:pt x="43793" y="28466"/>
                  </a:moveTo>
                  <a:lnTo>
                    <a:pt x="31651" y="28466"/>
                  </a:lnTo>
                  <a:lnTo>
                    <a:pt x="31651" y="0"/>
                  </a:lnTo>
                  <a:lnTo>
                    <a:pt x="43793" y="0"/>
                  </a:lnTo>
                  <a:lnTo>
                    <a:pt x="43793" y="28466"/>
                  </a:lnTo>
                  <a:close/>
                </a:path>
                <a:path w="147319" h="182245">
                  <a:moveTo>
                    <a:pt x="74648" y="39215"/>
                  </a:moveTo>
                  <a:lnTo>
                    <a:pt x="0" y="39215"/>
                  </a:lnTo>
                  <a:lnTo>
                    <a:pt x="0" y="28466"/>
                  </a:lnTo>
                  <a:lnTo>
                    <a:pt x="74648" y="28466"/>
                  </a:lnTo>
                  <a:lnTo>
                    <a:pt x="74648" y="39215"/>
                  </a:lnTo>
                  <a:close/>
                </a:path>
                <a:path w="147319" h="182245">
                  <a:moveTo>
                    <a:pt x="45187" y="172985"/>
                  </a:moveTo>
                  <a:lnTo>
                    <a:pt x="30456" y="172985"/>
                  </a:lnTo>
                  <a:lnTo>
                    <a:pt x="24285" y="170995"/>
                  </a:lnTo>
                  <a:lnTo>
                    <a:pt x="4945" y="133614"/>
                  </a:lnTo>
                  <a:lnTo>
                    <a:pt x="3981" y="116053"/>
                  </a:lnTo>
                  <a:lnTo>
                    <a:pt x="4945" y="98579"/>
                  </a:lnTo>
                  <a:lnTo>
                    <a:pt x="24285" y="61112"/>
                  </a:lnTo>
                  <a:lnTo>
                    <a:pt x="30456" y="58922"/>
                  </a:lnTo>
                  <a:lnTo>
                    <a:pt x="45187" y="58922"/>
                  </a:lnTo>
                  <a:lnTo>
                    <a:pt x="51557" y="61112"/>
                  </a:lnTo>
                  <a:lnTo>
                    <a:pt x="56533" y="65491"/>
                  </a:lnTo>
                  <a:lnTo>
                    <a:pt x="59864" y="69472"/>
                  </a:lnTo>
                  <a:lnTo>
                    <a:pt x="33243" y="69472"/>
                  </a:lnTo>
                  <a:lnTo>
                    <a:pt x="29063" y="70866"/>
                  </a:lnTo>
                  <a:lnTo>
                    <a:pt x="15725" y="116053"/>
                  </a:lnTo>
                  <a:lnTo>
                    <a:pt x="16388" y="130927"/>
                  </a:lnTo>
                  <a:lnTo>
                    <a:pt x="33243" y="162634"/>
                  </a:lnTo>
                  <a:lnTo>
                    <a:pt x="59992" y="162634"/>
                  </a:lnTo>
                  <a:lnTo>
                    <a:pt x="56533" y="166814"/>
                  </a:lnTo>
                  <a:lnTo>
                    <a:pt x="51557" y="170995"/>
                  </a:lnTo>
                  <a:lnTo>
                    <a:pt x="45187" y="172985"/>
                  </a:lnTo>
                  <a:close/>
                </a:path>
                <a:path w="147319" h="182245">
                  <a:moveTo>
                    <a:pt x="59992" y="162634"/>
                  </a:moveTo>
                  <a:lnTo>
                    <a:pt x="42400" y="162634"/>
                  </a:lnTo>
                  <a:lnTo>
                    <a:pt x="46381" y="161241"/>
                  </a:lnTo>
                  <a:lnTo>
                    <a:pt x="49765" y="157856"/>
                  </a:lnTo>
                  <a:lnTo>
                    <a:pt x="54039" y="151717"/>
                  </a:lnTo>
                  <a:lnTo>
                    <a:pt x="57230" y="142777"/>
                  </a:lnTo>
                  <a:lnTo>
                    <a:pt x="59227" y="130927"/>
                  </a:lnTo>
                  <a:lnTo>
                    <a:pt x="59917" y="116053"/>
                  </a:lnTo>
                  <a:lnTo>
                    <a:pt x="59227" y="101207"/>
                  </a:lnTo>
                  <a:lnTo>
                    <a:pt x="42400" y="69472"/>
                  </a:lnTo>
                  <a:lnTo>
                    <a:pt x="59864" y="69472"/>
                  </a:lnTo>
                  <a:lnTo>
                    <a:pt x="63096" y="73336"/>
                  </a:lnTo>
                  <a:lnTo>
                    <a:pt x="67830" y="84352"/>
                  </a:lnTo>
                  <a:lnTo>
                    <a:pt x="70698" y="98579"/>
                  </a:lnTo>
                  <a:lnTo>
                    <a:pt x="71662" y="116053"/>
                  </a:lnTo>
                  <a:lnTo>
                    <a:pt x="70698" y="133614"/>
                  </a:lnTo>
                  <a:lnTo>
                    <a:pt x="67830" y="147854"/>
                  </a:lnTo>
                  <a:lnTo>
                    <a:pt x="63096" y="158883"/>
                  </a:lnTo>
                  <a:lnTo>
                    <a:pt x="59992" y="162634"/>
                  </a:lnTo>
                  <a:close/>
                </a:path>
                <a:path w="147319" h="182245">
                  <a:moveTo>
                    <a:pt x="147107" y="80222"/>
                  </a:moveTo>
                  <a:lnTo>
                    <a:pt x="135362" y="80222"/>
                  </a:lnTo>
                  <a:lnTo>
                    <a:pt x="135362" y="5772"/>
                  </a:lnTo>
                  <a:lnTo>
                    <a:pt x="147107" y="5772"/>
                  </a:lnTo>
                  <a:lnTo>
                    <a:pt x="147107" y="80222"/>
                  </a:lnTo>
                  <a:close/>
                </a:path>
                <a:path w="147319" h="182245">
                  <a:moveTo>
                    <a:pt x="107294" y="180151"/>
                  </a:moveTo>
                  <a:lnTo>
                    <a:pt x="95550" y="180151"/>
                  </a:lnTo>
                  <a:lnTo>
                    <a:pt x="95550" y="6768"/>
                  </a:lnTo>
                  <a:lnTo>
                    <a:pt x="107294" y="6768"/>
                  </a:lnTo>
                  <a:lnTo>
                    <a:pt x="107294" y="80222"/>
                  </a:lnTo>
                  <a:lnTo>
                    <a:pt x="147107" y="80222"/>
                  </a:lnTo>
                  <a:lnTo>
                    <a:pt x="147107" y="91170"/>
                  </a:lnTo>
                  <a:lnTo>
                    <a:pt x="107294" y="91170"/>
                  </a:lnTo>
                  <a:lnTo>
                    <a:pt x="107294" y="180151"/>
                  </a:lnTo>
                  <a:close/>
                </a:path>
                <a:path w="147319" h="182245">
                  <a:moveTo>
                    <a:pt x="147107" y="182142"/>
                  </a:moveTo>
                  <a:lnTo>
                    <a:pt x="135362" y="182142"/>
                  </a:lnTo>
                  <a:lnTo>
                    <a:pt x="135362" y="91170"/>
                  </a:lnTo>
                  <a:lnTo>
                    <a:pt x="147107" y="91170"/>
                  </a:lnTo>
                  <a:lnTo>
                    <a:pt x="147107" y="182142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9" name="object 179"/>
            <p:cNvSpPr/>
            <p:nvPr/>
          </p:nvSpPr>
          <p:spPr>
            <a:xfrm>
              <a:off x="3006917" y="6858553"/>
              <a:ext cx="147320" cy="182245"/>
            </a:xfrm>
            <a:custGeom>
              <a:avLst/>
              <a:gdLst/>
              <a:ahLst/>
              <a:cxnLst/>
              <a:rect l="l" t="t" r="r" b="b"/>
              <a:pathLst>
                <a:path w="147319" h="182245">
                  <a:moveTo>
                    <a:pt x="74648" y="39215"/>
                  </a:moveTo>
                  <a:lnTo>
                    <a:pt x="0" y="39215"/>
                  </a:lnTo>
                  <a:lnTo>
                    <a:pt x="0" y="28466"/>
                  </a:lnTo>
                  <a:lnTo>
                    <a:pt x="31651" y="28466"/>
                  </a:lnTo>
                  <a:lnTo>
                    <a:pt x="31651" y="0"/>
                  </a:lnTo>
                  <a:lnTo>
                    <a:pt x="43793" y="0"/>
                  </a:lnTo>
                  <a:lnTo>
                    <a:pt x="43793" y="28466"/>
                  </a:lnTo>
                  <a:lnTo>
                    <a:pt x="74648" y="28466"/>
                  </a:lnTo>
                  <a:lnTo>
                    <a:pt x="74648" y="39215"/>
                  </a:lnTo>
                  <a:close/>
                </a:path>
                <a:path w="147319" h="182245">
                  <a:moveTo>
                    <a:pt x="15725" y="116053"/>
                  </a:moveTo>
                  <a:lnTo>
                    <a:pt x="25878" y="157856"/>
                  </a:lnTo>
                  <a:lnTo>
                    <a:pt x="33243" y="162634"/>
                  </a:lnTo>
                  <a:lnTo>
                    <a:pt x="37821" y="162634"/>
                  </a:lnTo>
                  <a:lnTo>
                    <a:pt x="42400" y="162634"/>
                  </a:lnTo>
                  <a:lnTo>
                    <a:pt x="59917" y="116053"/>
                  </a:lnTo>
                  <a:lnTo>
                    <a:pt x="59227" y="101207"/>
                  </a:lnTo>
                  <a:lnTo>
                    <a:pt x="42400" y="69472"/>
                  </a:lnTo>
                  <a:lnTo>
                    <a:pt x="37821" y="69472"/>
                  </a:lnTo>
                  <a:lnTo>
                    <a:pt x="33243" y="69472"/>
                  </a:lnTo>
                  <a:lnTo>
                    <a:pt x="16388" y="101207"/>
                  </a:lnTo>
                  <a:lnTo>
                    <a:pt x="15725" y="116053"/>
                  </a:lnTo>
                  <a:close/>
                </a:path>
                <a:path w="147319" h="182245">
                  <a:moveTo>
                    <a:pt x="3981" y="116053"/>
                  </a:moveTo>
                  <a:lnTo>
                    <a:pt x="12547" y="73336"/>
                  </a:lnTo>
                  <a:lnTo>
                    <a:pt x="30456" y="58922"/>
                  </a:lnTo>
                  <a:lnTo>
                    <a:pt x="37821" y="58922"/>
                  </a:lnTo>
                  <a:lnTo>
                    <a:pt x="45187" y="58922"/>
                  </a:lnTo>
                  <a:lnTo>
                    <a:pt x="70698" y="98579"/>
                  </a:lnTo>
                  <a:lnTo>
                    <a:pt x="71662" y="116053"/>
                  </a:lnTo>
                  <a:lnTo>
                    <a:pt x="70698" y="133614"/>
                  </a:lnTo>
                  <a:lnTo>
                    <a:pt x="51557" y="170995"/>
                  </a:lnTo>
                  <a:lnTo>
                    <a:pt x="45187" y="172985"/>
                  </a:lnTo>
                  <a:lnTo>
                    <a:pt x="37821" y="172985"/>
                  </a:lnTo>
                  <a:lnTo>
                    <a:pt x="30456" y="172985"/>
                  </a:lnTo>
                  <a:lnTo>
                    <a:pt x="4945" y="133614"/>
                  </a:lnTo>
                  <a:lnTo>
                    <a:pt x="3981" y="116053"/>
                  </a:lnTo>
                  <a:close/>
                </a:path>
                <a:path w="147319" h="182245">
                  <a:moveTo>
                    <a:pt x="147107" y="182142"/>
                  </a:moveTo>
                  <a:lnTo>
                    <a:pt x="135362" y="182142"/>
                  </a:lnTo>
                  <a:lnTo>
                    <a:pt x="135362" y="91170"/>
                  </a:lnTo>
                  <a:lnTo>
                    <a:pt x="107294" y="91170"/>
                  </a:lnTo>
                  <a:lnTo>
                    <a:pt x="107294" y="180151"/>
                  </a:lnTo>
                  <a:lnTo>
                    <a:pt x="95550" y="180151"/>
                  </a:lnTo>
                  <a:lnTo>
                    <a:pt x="95550" y="6768"/>
                  </a:lnTo>
                  <a:lnTo>
                    <a:pt x="107294" y="6768"/>
                  </a:lnTo>
                  <a:lnTo>
                    <a:pt x="107294" y="80222"/>
                  </a:lnTo>
                  <a:lnTo>
                    <a:pt x="135362" y="80222"/>
                  </a:lnTo>
                  <a:lnTo>
                    <a:pt x="135362" y="5772"/>
                  </a:lnTo>
                  <a:lnTo>
                    <a:pt x="147107" y="5772"/>
                  </a:lnTo>
                  <a:lnTo>
                    <a:pt x="147107" y="182142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0" name="object 180"/>
            <p:cNvSpPr/>
            <p:nvPr/>
          </p:nvSpPr>
          <p:spPr>
            <a:xfrm>
              <a:off x="3197022" y="6864326"/>
              <a:ext cx="170815" cy="176530"/>
            </a:xfrm>
            <a:custGeom>
              <a:avLst/>
              <a:gdLst/>
              <a:ahLst/>
              <a:cxnLst/>
              <a:rect l="l" t="t" r="r" b="b"/>
              <a:pathLst>
                <a:path w="170815" h="176529">
                  <a:moveTo>
                    <a:pt x="96147" y="14133"/>
                  </a:moveTo>
                  <a:lnTo>
                    <a:pt x="1990" y="14133"/>
                  </a:lnTo>
                  <a:lnTo>
                    <a:pt x="1990" y="3384"/>
                  </a:lnTo>
                  <a:lnTo>
                    <a:pt x="96147" y="3384"/>
                  </a:lnTo>
                  <a:lnTo>
                    <a:pt x="96147" y="14133"/>
                  </a:lnTo>
                  <a:close/>
                </a:path>
                <a:path w="170815" h="176529">
                  <a:moveTo>
                    <a:pt x="0" y="164226"/>
                  </a:moveTo>
                  <a:lnTo>
                    <a:pt x="0" y="153278"/>
                  </a:lnTo>
                  <a:lnTo>
                    <a:pt x="15368" y="143101"/>
                  </a:lnTo>
                  <a:lnTo>
                    <a:pt x="29187" y="126952"/>
                  </a:lnTo>
                  <a:lnTo>
                    <a:pt x="36492" y="110479"/>
                  </a:lnTo>
                  <a:lnTo>
                    <a:pt x="39173" y="104374"/>
                  </a:lnTo>
                  <a:lnTo>
                    <a:pt x="42997" y="75245"/>
                  </a:lnTo>
                  <a:lnTo>
                    <a:pt x="42997" y="14133"/>
                  </a:lnTo>
                  <a:lnTo>
                    <a:pt x="55140" y="14133"/>
                  </a:lnTo>
                  <a:lnTo>
                    <a:pt x="55140" y="75245"/>
                  </a:lnTo>
                  <a:lnTo>
                    <a:pt x="58888" y="104374"/>
                  </a:lnTo>
                  <a:lnTo>
                    <a:pt x="61568" y="110479"/>
                  </a:lnTo>
                  <a:lnTo>
                    <a:pt x="49168" y="110479"/>
                  </a:lnTo>
                  <a:lnTo>
                    <a:pt x="41894" y="127275"/>
                  </a:lnTo>
                  <a:lnTo>
                    <a:pt x="41821" y="127443"/>
                  </a:lnTo>
                  <a:lnTo>
                    <a:pt x="30556" y="142728"/>
                  </a:lnTo>
                  <a:lnTo>
                    <a:pt x="16304" y="155325"/>
                  </a:lnTo>
                  <a:lnTo>
                    <a:pt x="0" y="164226"/>
                  </a:lnTo>
                  <a:close/>
                </a:path>
                <a:path w="170815" h="176529">
                  <a:moveTo>
                    <a:pt x="97938" y="164226"/>
                  </a:moveTo>
                  <a:lnTo>
                    <a:pt x="81444" y="155045"/>
                  </a:lnTo>
                  <a:lnTo>
                    <a:pt x="67357" y="142429"/>
                  </a:lnTo>
                  <a:lnTo>
                    <a:pt x="56490" y="127443"/>
                  </a:lnTo>
                  <a:lnTo>
                    <a:pt x="56369" y="127275"/>
                  </a:lnTo>
                  <a:lnTo>
                    <a:pt x="49168" y="110479"/>
                  </a:lnTo>
                  <a:lnTo>
                    <a:pt x="61568" y="110479"/>
                  </a:lnTo>
                  <a:lnTo>
                    <a:pt x="68701" y="126728"/>
                  </a:lnTo>
                  <a:lnTo>
                    <a:pt x="82330" y="142728"/>
                  </a:lnTo>
                  <a:lnTo>
                    <a:pt x="82808" y="143101"/>
                  </a:lnTo>
                  <a:lnTo>
                    <a:pt x="97938" y="153278"/>
                  </a:lnTo>
                  <a:lnTo>
                    <a:pt x="97938" y="164226"/>
                  </a:lnTo>
                  <a:close/>
                </a:path>
                <a:path w="170815" h="176529">
                  <a:moveTo>
                    <a:pt x="141135" y="176369"/>
                  </a:moveTo>
                  <a:lnTo>
                    <a:pt x="128992" y="176369"/>
                  </a:lnTo>
                  <a:lnTo>
                    <a:pt x="128992" y="0"/>
                  </a:lnTo>
                  <a:lnTo>
                    <a:pt x="141135" y="0"/>
                  </a:lnTo>
                  <a:lnTo>
                    <a:pt x="141135" y="75842"/>
                  </a:lnTo>
                  <a:lnTo>
                    <a:pt x="170796" y="75842"/>
                  </a:lnTo>
                  <a:lnTo>
                    <a:pt x="170796" y="86194"/>
                  </a:lnTo>
                  <a:lnTo>
                    <a:pt x="141135" y="86194"/>
                  </a:lnTo>
                  <a:lnTo>
                    <a:pt x="141135" y="176369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1" name="object 181"/>
            <p:cNvSpPr/>
            <p:nvPr/>
          </p:nvSpPr>
          <p:spPr>
            <a:xfrm>
              <a:off x="3197022" y="6864325"/>
              <a:ext cx="170815" cy="176530"/>
            </a:xfrm>
            <a:custGeom>
              <a:avLst/>
              <a:gdLst/>
              <a:ahLst/>
              <a:cxnLst/>
              <a:rect l="l" t="t" r="r" b="b"/>
              <a:pathLst>
                <a:path w="170815" h="176529">
                  <a:moveTo>
                    <a:pt x="1990" y="3384"/>
                  </a:moveTo>
                  <a:lnTo>
                    <a:pt x="96147" y="3384"/>
                  </a:lnTo>
                  <a:lnTo>
                    <a:pt x="96147" y="14133"/>
                  </a:lnTo>
                  <a:lnTo>
                    <a:pt x="55140" y="14133"/>
                  </a:lnTo>
                  <a:lnTo>
                    <a:pt x="55140" y="75245"/>
                  </a:lnTo>
                  <a:lnTo>
                    <a:pt x="58888" y="104374"/>
                  </a:lnTo>
                  <a:lnTo>
                    <a:pt x="68701" y="126728"/>
                  </a:lnTo>
                  <a:lnTo>
                    <a:pt x="82433" y="142849"/>
                  </a:lnTo>
                  <a:lnTo>
                    <a:pt x="97938" y="153278"/>
                  </a:lnTo>
                  <a:lnTo>
                    <a:pt x="97938" y="164226"/>
                  </a:lnTo>
                  <a:lnTo>
                    <a:pt x="81444" y="155045"/>
                  </a:lnTo>
                  <a:lnTo>
                    <a:pt x="67357" y="142429"/>
                  </a:lnTo>
                  <a:lnTo>
                    <a:pt x="56369" y="127275"/>
                  </a:lnTo>
                  <a:lnTo>
                    <a:pt x="49168" y="110479"/>
                  </a:lnTo>
                  <a:lnTo>
                    <a:pt x="41821" y="127443"/>
                  </a:lnTo>
                  <a:lnTo>
                    <a:pt x="30556" y="142728"/>
                  </a:lnTo>
                  <a:lnTo>
                    <a:pt x="16304" y="155325"/>
                  </a:lnTo>
                  <a:lnTo>
                    <a:pt x="0" y="164226"/>
                  </a:lnTo>
                  <a:lnTo>
                    <a:pt x="0" y="153278"/>
                  </a:lnTo>
                  <a:lnTo>
                    <a:pt x="15368" y="143101"/>
                  </a:lnTo>
                  <a:lnTo>
                    <a:pt x="29187" y="126952"/>
                  </a:lnTo>
                  <a:lnTo>
                    <a:pt x="39162" y="104458"/>
                  </a:lnTo>
                  <a:lnTo>
                    <a:pt x="42997" y="75245"/>
                  </a:lnTo>
                  <a:lnTo>
                    <a:pt x="42997" y="14133"/>
                  </a:lnTo>
                  <a:lnTo>
                    <a:pt x="1990" y="14133"/>
                  </a:lnTo>
                  <a:lnTo>
                    <a:pt x="1990" y="3384"/>
                  </a:lnTo>
                  <a:close/>
                </a:path>
                <a:path w="170815" h="176529">
                  <a:moveTo>
                    <a:pt x="141135" y="0"/>
                  </a:moveTo>
                  <a:lnTo>
                    <a:pt x="141135" y="75842"/>
                  </a:lnTo>
                  <a:lnTo>
                    <a:pt x="170796" y="75842"/>
                  </a:lnTo>
                  <a:lnTo>
                    <a:pt x="170796" y="86194"/>
                  </a:lnTo>
                  <a:lnTo>
                    <a:pt x="141135" y="86194"/>
                  </a:lnTo>
                  <a:lnTo>
                    <a:pt x="141135" y="176369"/>
                  </a:lnTo>
                  <a:lnTo>
                    <a:pt x="128992" y="176369"/>
                  </a:lnTo>
                  <a:lnTo>
                    <a:pt x="128992" y="0"/>
                  </a:lnTo>
                  <a:lnTo>
                    <a:pt x="141135" y="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2" name="object 182"/>
            <p:cNvSpPr/>
            <p:nvPr/>
          </p:nvSpPr>
          <p:spPr>
            <a:xfrm>
              <a:off x="3446751" y="6864326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5" h="176529">
                  <a:moveTo>
                    <a:pt x="96346" y="14133"/>
                  </a:moveTo>
                  <a:lnTo>
                    <a:pt x="2189" y="14133"/>
                  </a:lnTo>
                  <a:lnTo>
                    <a:pt x="2189" y="3384"/>
                  </a:lnTo>
                  <a:lnTo>
                    <a:pt x="96346" y="3384"/>
                  </a:lnTo>
                  <a:lnTo>
                    <a:pt x="96346" y="14133"/>
                  </a:lnTo>
                  <a:close/>
                </a:path>
                <a:path w="144145" h="176529">
                  <a:moveTo>
                    <a:pt x="0" y="164226"/>
                  </a:moveTo>
                  <a:lnTo>
                    <a:pt x="0" y="153278"/>
                  </a:lnTo>
                  <a:lnTo>
                    <a:pt x="15337" y="143101"/>
                  </a:lnTo>
                  <a:lnTo>
                    <a:pt x="29088" y="126952"/>
                  </a:lnTo>
                  <a:lnTo>
                    <a:pt x="36342" y="110479"/>
                  </a:lnTo>
                  <a:lnTo>
                    <a:pt x="39005" y="104374"/>
                  </a:lnTo>
                  <a:lnTo>
                    <a:pt x="42798" y="75245"/>
                  </a:lnTo>
                  <a:lnTo>
                    <a:pt x="42798" y="14133"/>
                  </a:lnTo>
                  <a:lnTo>
                    <a:pt x="54941" y="14133"/>
                  </a:lnTo>
                  <a:lnTo>
                    <a:pt x="54941" y="75245"/>
                  </a:lnTo>
                  <a:lnTo>
                    <a:pt x="58689" y="104374"/>
                  </a:lnTo>
                  <a:lnTo>
                    <a:pt x="61369" y="110479"/>
                  </a:lnTo>
                  <a:lnTo>
                    <a:pt x="48969" y="110479"/>
                  </a:lnTo>
                  <a:lnTo>
                    <a:pt x="41781" y="127275"/>
                  </a:lnTo>
                  <a:lnTo>
                    <a:pt x="41709" y="127443"/>
                  </a:lnTo>
                  <a:lnTo>
                    <a:pt x="30456" y="142728"/>
                  </a:lnTo>
                  <a:lnTo>
                    <a:pt x="16217" y="155325"/>
                  </a:lnTo>
                  <a:lnTo>
                    <a:pt x="0" y="164226"/>
                  </a:lnTo>
                  <a:close/>
                </a:path>
                <a:path w="144145" h="176529">
                  <a:moveTo>
                    <a:pt x="97739" y="164226"/>
                  </a:moveTo>
                  <a:lnTo>
                    <a:pt x="56320" y="127443"/>
                  </a:lnTo>
                  <a:lnTo>
                    <a:pt x="48969" y="110479"/>
                  </a:lnTo>
                  <a:lnTo>
                    <a:pt x="61369" y="110479"/>
                  </a:lnTo>
                  <a:lnTo>
                    <a:pt x="68502" y="126728"/>
                  </a:lnTo>
                  <a:lnTo>
                    <a:pt x="82131" y="142728"/>
                  </a:lnTo>
                  <a:lnTo>
                    <a:pt x="82609" y="143101"/>
                  </a:lnTo>
                  <a:lnTo>
                    <a:pt x="97739" y="153278"/>
                  </a:lnTo>
                  <a:lnTo>
                    <a:pt x="97739" y="164226"/>
                  </a:lnTo>
                  <a:close/>
                </a:path>
                <a:path w="144145" h="176529">
                  <a:moveTo>
                    <a:pt x="143524" y="176170"/>
                  </a:moveTo>
                  <a:lnTo>
                    <a:pt x="131381" y="176170"/>
                  </a:lnTo>
                  <a:lnTo>
                    <a:pt x="131381" y="0"/>
                  </a:lnTo>
                  <a:lnTo>
                    <a:pt x="143524" y="0"/>
                  </a:lnTo>
                  <a:lnTo>
                    <a:pt x="143524" y="176170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3" name="object 183"/>
            <p:cNvSpPr/>
            <p:nvPr/>
          </p:nvSpPr>
          <p:spPr>
            <a:xfrm>
              <a:off x="3446751" y="6864325"/>
              <a:ext cx="144145" cy="176530"/>
            </a:xfrm>
            <a:custGeom>
              <a:avLst/>
              <a:gdLst/>
              <a:ahLst/>
              <a:cxnLst/>
              <a:rect l="l" t="t" r="r" b="b"/>
              <a:pathLst>
                <a:path w="144145" h="176529">
                  <a:moveTo>
                    <a:pt x="2189" y="3384"/>
                  </a:moveTo>
                  <a:lnTo>
                    <a:pt x="96346" y="3384"/>
                  </a:lnTo>
                  <a:lnTo>
                    <a:pt x="96346" y="14133"/>
                  </a:lnTo>
                  <a:lnTo>
                    <a:pt x="54941" y="14133"/>
                  </a:lnTo>
                  <a:lnTo>
                    <a:pt x="54941" y="75245"/>
                  </a:lnTo>
                  <a:lnTo>
                    <a:pt x="58689" y="104374"/>
                  </a:lnTo>
                  <a:lnTo>
                    <a:pt x="68502" y="126728"/>
                  </a:lnTo>
                  <a:lnTo>
                    <a:pt x="82234" y="142849"/>
                  </a:lnTo>
                  <a:lnTo>
                    <a:pt x="97739" y="153278"/>
                  </a:lnTo>
                  <a:lnTo>
                    <a:pt x="97739" y="164226"/>
                  </a:lnTo>
                  <a:lnTo>
                    <a:pt x="81329" y="155045"/>
                  </a:lnTo>
                  <a:lnTo>
                    <a:pt x="67233" y="142429"/>
                  </a:lnTo>
                  <a:lnTo>
                    <a:pt x="56197" y="127275"/>
                  </a:lnTo>
                  <a:lnTo>
                    <a:pt x="48969" y="110479"/>
                  </a:lnTo>
                  <a:lnTo>
                    <a:pt x="41709" y="127443"/>
                  </a:lnTo>
                  <a:lnTo>
                    <a:pt x="30456" y="142728"/>
                  </a:lnTo>
                  <a:lnTo>
                    <a:pt x="16217" y="155325"/>
                  </a:lnTo>
                  <a:lnTo>
                    <a:pt x="0" y="164226"/>
                  </a:lnTo>
                  <a:lnTo>
                    <a:pt x="0" y="153278"/>
                  </a:lnTo>
                  <a:lnTo>
                    <a:pt x="15337" y="143101"/>
                  </a:lnTo>
                  <a:lnTo>
                    <a:pt x="29088" y="126952"/>
                  </a:lnTo>
                  <a:lnTo>
                    <a:pt x="38994" y="104458"/>
                  </a:lnTo>
                  <a:lnTo>
                    <a:pt x="42798" y="75245"/>
                  </a:lnTo>
                  <a:lnTo>
                    <a:pt x="42798" y="14133"/>
                  </a:lnTo>
                  <a:lnTo>
                    <a:pt x="2189" y="14133"/>
                  </a:lnTo>
                  <a:lnTo>
                    <a:pt x="2189" y="3384"/>
                  </a:lnTo>
                  <a:close/>
                </a:path>
                <a:path w="144145" h="176529">
                  <a:moveTo>
                    <a:pt x="131381" y="176170"/>
                  </a:moveTo>
                  <a:lnTo>
                    <a:pt x="131381" y="0"/>
                  </a:lnTo>
                  <a:lnTo>
                    <a:pt x="143524" y="0"/>
                  </a:lnTo>
                  <a:lnTo>
                    <a:pt x="143524" y="176170"/>
                  </a:lnTo>
                  <a:lnTo>
                    <a:pt x="131381" y="176170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4" name="object 184"/>
            <p:cNvSpPr/>
            <p:nvPr/>
          </p:nvSpPr>
          <p:spPr>
            <a:xfrm>
              <a:off x="3633671" y="6863331"/>
              <a:ext cx="152400" cy="179705"/>
            </a:xfrm>
            <a:custGeom>
              <a:avLst/>
              <a:gdLst/>
              <a:ahLst/>
              <a:cxnLst/>
              <a:rect l="l" t="t" r="r" b="b"/>
              <a:pathLst>
                <a:path w="152400" h="179704">
                  <a:moveTo>
                    <a:pt x="54742" y="62903"/>
                  </a:moveTo>
                  <a:lnTo>
                    <a:pt x="12142" y="48571"/>
                  </a:lnTo>
                  <a:lnTo>
                    <a:pt x="7763" y="41206"/>
                  </a:lnTo>
                  <a:lnTo>
                    <a:pt x="7763" y="21697"/>
                  </a:lnTo>
                  <a:lnTo>
                    <a:pt x="44412" y="566"/>
                  </a:lnTo>
                  <a:lnTo>
                    <a:pt x="54742" y="0"/>
                  </a:lnTo>
                  <a:lnTo>
                    <a:pt x="64956" y="566"/>
                  </a:lnTo>
                  <a:lnTo>
                    <a:pt x="74499" y="2289"/>
                  </a:lnTo>
                  <a:lnTo>
                    <a:pt x="83071" y="5206"/>
                  </a:lnTo>
                  <a:lnTo>
                    <a:pt x="90374" y="9355"/>
                  </a:lnTo>
                  <a:lnTo>
                    <a:pt x="90931" y="9754"/>
                  </a:lnTo>
                  <a:lnTo>
                    <a:pt x="54742" y="9754"/>
                  </a:lnTo>
                  <a:lnTo>
                    <a:pt x="46527" y="10198"/>
                  </a:lnTo>
                  <a:lnTo>
                    <a:pt x="19508" y="25280"/>
                  </a:lnTo>
                  <a:lnTo>
                    <a:pt x="19508" y="37622"/>
                  </a:lnTo>
                  <a:lnTo>
                    <a:pt x="54742" y="52950"/>
                  </a:lnTo>
                  <a:lnTo>
                    <a:pt x="90955" y="52950"/>
                  </a:lnTo>
                  <a:lnTo>
                    <a:pt x="90374" y="53348"/>
                  </a:lnTo>
                  <a:lnTo>
                    <a:pt x="83071" y="57613"/>
                  </a:lnTo>
                  <a:lnTo>
                    <a:pt x="74499" y="60589"/>
                  </a:lnTo>
                  <a:lnTo>
                    <a:pt x="64956" y="62334"/>
                  </a:lnTo>
                  <a:lnTo>
                    <a:pt x="54742" y="62903"/>
                  </a:lnTo>
                  <a:close/>
                </a:path>
                <a:path w="152400" h="179704">
                  <a:moveTo>
                    <a:pt x="148500" y="136159"/>
                  </a:moveTo>
                  <a:lnTo>
                    <a:pt x="136358" y="136159"/>
                  </a:lnTo>
                  <a:lnTo>
                    <a:pt x="136358" y="117646"/>
                  </a:lnTo>
                  <a:lnTo>
                    <a:pt x="94355" y="117646"/>
                  </a:lnTo>
                  <a:lnTo>
                    <a:pt x="94355" y="107892"/>
                  </a:lnTo>
                  <a:lnTo>
                    <a:pt x="136358" y="107892"/>
                  </a:lnTo>
                  <a:lnTo>
                    <a:pt x="136358" y="995"/>
                  </a:lnTo>
                  <a:lnTo>
                    <a:pt x="148500" y="995"/>
                  </a:lnTo>
                  <a:lnTo>
                    <a:pt x="148500" y="136159"/>
                  </a:lnTo>
                  <a:close/>
                </a:path>
                <a:path w="152400" h="179704">
                  <a:moveTo>
                    <a:pt x="90955" y="52950"/>
                  </a:moveTo>
                  <a:lnTo>
                    <a:pt x="54742" y="52950"/>
                  </a:lnTo>
                  <a:lnTo>
                    <a:pt x="62757" y="52533"/>
                  </a:lnTo>
                  <a:lnTo>
                    <a:pt x="70194" y="51258"/>
                  </a:lnTo>
                  <a:lnTo>
                    <a:pt x="76772" y="49087"/>
                  </a:lnTo>
                  <a:lnTo>
                    <a:pt x="82213" y="45983"/>
                  </a:lnTo>
                  <a:lnTo>
                    <a:pt x="86990" y="42798"/>
                  </a:lnTo>
                  <a:lnTo>
                    <a:pt x="89777" y="37622"/>
                  </a:lnTo>
                  <a:lnTo>
                    <a:pt x="89777" y="25280"/>
                  </a:lnTo>
                  <a:lnTo>
                    <a:pt x="54742" y="9754"/>
                  </a:lnTo>
                  <a:lnTo>
                    <a:pt x="90931" y="9754"/>
                  </a:lnTo>
                  <a:lnTo>
                    <a:pt x="97341" y="14332"/>
                  </a:lnTo>
                  <a:lnTo>
                    <a:pt x="101522" y="21697"/>
                  </a:lnTo>
                  <a:lnTo>
                    <a:pt x="101522" y="41206"/>
                  </a:lnTo>
                  <a:lnTo>
                    <a:pt x="97341" y="48571"/>
                  </a:lnTo>
                  <a:lnTo>
                    <a:pt x="90955" y="52950"/>
                  </a:lnTo>
                  <a:close/>
                </a:path>
                <a:path w="152400" h="179704">
                  <a:moveTo>
                    <a:pt x="73454" y="89578"/>
                  </a:moveTo>
                  <a:lnTo>
                    <a:pt x="0" y="89578"/>
                  </a:lnTo>
                  <a:lnTo>
                    <a:pt x="0" y="79426"/>
                  </a:lnTo>
                  <a:lnTo>
                    <a:pt x="72060" y="79426"/>
                  </a:lnTo>
                  <a:lnTo>
                    <a:pt x="85146" y="79171"/>
                  </a:lnTo>
                  <a:lnTo>
                    <a:pt x="97764" y="78281"/>
                  </a:lnTo>
                  <a:lnTo>
                    <a:pt x="109375" y="76570"/>
                  </a:lnTo>
                  <a:lnTo>
                    <a:pt x="119437" y="73852"/>
                  </a:lnTo>
                  <a:lnTo>
                    <a:pt x="119437" y="83606"/>
                  </a:lnTo>
                  <a:lnTo>
                    <a:pt x="110041" y="86723"/>
                  </a:lnTo>
                  <a:lnTo>
                    <a:pt x="98909" y="88533"/>
                  </a:lnTo>
                  <a:lnTo>
                    <a:pt x="86545" y="89373"/>
                  </a:lnTo>
                  <a:lnTo>
                    <a:pt x="73454" y="89578"/>
                  </a:lnTo>
                  <a:close/>
                </a:path>
                <a:path w="152400" h="179704">
                  <a:moveTo>
                    <a:pt x="52353" y="125807"/>
                  </a:moveTo>
                  <a:lnTo>
                    <a:pt x="40210" y="125807"/>
                  </a:lnTo>
                  <a:lnTo>
                    <a:pt x="40210" y="89578"/>
                  </a:lnTo>
                  <a:lnTo>
                    <a:pt x="52353" y="89578"/>
                  </a:lnTo>
                  <a:lnTo>
                    <a:pt x="52353" y="125807"/>
                  </a:lnTo>
                  <a:close/>
                </a:path>
                <a:path w="152400" h="179704">
                  <a:moveTo>
                    <a:pt x="152084" y="179156"/>
                  </a:moveTo>
                  <a:lnTo>
                    <a:pt x="18114" y="179156"/>
                  </a:lnTo>
                  <a:lnTo>
                    <a:pt x="18114" y="132177"/>
                  </a:lnTo>
                  <a:lnTo>
                    <a:pt x="30257" y="132177"/>
                  </a:lnTo>
                  <a:lnTo>
                    <a:pt x="30257" y="168805"/>
                  </a:lnTo>
                  <a:lnTo>
                    <a:pt x="152084" y="168805"/>
                  </a:lnTo>
                  <a:lnTo>
                    <a:pt x="152084" y="179156"/>
                  </a:lnTo>
                  <a:close/>
                </a:path>
              </a:pathLst>
            </a:custGeom>
            <a:solidFill>
              <a:srgbClr val="151515">
                <a:alpha val="78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5" name="object 185"/>
            <p:cNvSpPr/>
            <p:nvPr/>
          </p:nvSpPr>
          <p:spPr>
            <a:xfrm>
              <a:off x="3633671" y="6863330"/>
              <a:ext cx="152400" cy="179705"/>
            </a:xfrm>
            <a:custGeom>
              <a:avLst/>
              <a:gdLst/>
              <a:ahLst/>
              <a:cxnLst/>
              <a:rect l="l" t="t" r="r" b="b"/>
              <a:pathLst>
                <a:path w="152400" h="179704">
                  <a:moveTo>
                    <a:pt x="7763" y="31451"/>
                  </a:moveTo>
                  <a:lnTo>
                    <a:pt x="7763" y="21697"/>
                  </a:lnTo>
                  <a:lnTo>
                    <a:pt x="12142" y="14332"/>
                  </a:lnTo>
                  <a:lnTo>
                    <a:pt x="54742" y="0"/>
                  </a:lnTo>
                  <a:lnTo>
                    <a:pt x="64956" y="566"/>
                  </a:lnTo>
                  <a:lnTo>
                    <a:pt x="101522" y="21697"/>
                  </a:lnTo>
                  <a:lnTo>
                    <a:pt x="101522" y="31451"/>
                  </a:lnTo>
                  <a:lnTo>
                    <a:pt x="101522" y="41206"/>
                  </a:lnTo>
                  <a:lnTo>
                    <a:pt x="64956" y="62334"/>
                  </a:lnTo>
                  <a:lnTo>
                    <a:pt x="54742" y="62903"/>
                  </a:lnTo>
                  <a:lnTo>
                    <a:pt x="44412" y="62334"/>
                  </a:lnTo>
                  <a:lnTo>
                    <a:pt x="7763" y="41206"/>
                  </a:lnTo>
                  <a:lnTo>
                    <a:pt x="7763" y="31451"/>
                  </a:lnTo>
                  <a:close/>
                </a:path>
                <a:path w="152400" h="179704">
                  <a:moveTo>
                    <a:pt x="19508" y="31451"/>
                  </a:moveTo>
                  <a:lnTo>
                    <a:pt x="19508" y="37622"/>
                  </a:lnTo>
                  <a:lnTo>
                    <a:pt x="22295" y="42798"/>
                  </a:lnTo>
                  <a:lnTo>
                    <a:pt x="54742" y="52950"/>
                  </a:lnTo>
                  <a:lnTo>
                    <a:pt x="62757" y="52533"/>
                  </a:lnTo>
                  <a:lnTo>
                    <a:pt x="89777" y="37622"/>
                  </a:lnTo>
                  <a:lnTo>
                    <a:pt x="89777" y="31451"/>
                  </a:lnTo>
                  <a:lnTo>
                    <a:pt x="89777" y="25280"/>
                  </a:lnTo>
                  <a:lnTo>
                    <a:pt x="54742" y="9754"/>
                  </a:lnTo>
                  <a:lnTo>
                    <a:pt x="46527" y="10198"/>
                  </a:lnTo>
                  <a:lnTo>
                    <a:pt x="19508" y="25280"/>
                  </a:lnTo>
                  <a:lnTo>
                    <a:pt x="19508" y="31451"/>
                  </a:lnTo>
                  <a:close/>
                </a:path>
                <a:path w="152400" h="179704">
                  <a:moveTo>
                    <a:pt x="148500" y="136159"/>
                  </a:moveTo>
                  <a:lnTo>
                    <a:pt x="136358" y="136159"/>
                  </a:lnTo>
                  <a:lnTo>
                    <a:pt x="136358" y="117646"/>
                  </a:lnTo>
                  <a:lnTo>
                    <a:pt x="94355" y="117646"/>
                  </a:lnTo>
                  <a:lnTo>
                    <a:pt x="94355" y="107892"/>
                  </a:lnTo>
                  <a:lnTo>
                    <a:pt x="136358" y="107892"/>
                  </a:lnTo>
                  <a:lnTo>
                    <a:pt x="136358" y="995"/>
                  </a:lnTo>
                  <a:lnTo>
                    <a:pt x="148500" y="995"/>
                  </a:lnTo>
                  <a:lnTo>
                    <a:pt x="148500" y="136159"/>
                  </a:lnTo>
                  <a:close/>
                </a:path>
                <a:path w="152400" h="179704">
                  <a:moveTo>
                    <a:pt x="73454" y="89578"/>
                  </a:moveTo>
                  <a:lnTo>
                    <a:pt x="52353" y="89578"/>
                  </a:lnTo>
                  <a:lnTo>
                    <a:pt x="52353" y="125807"/>
                  </a:lnTo>
                  <a:lnTo>
                    <a:pt x="40210" y="125807"/>
                  </a:lnTo>
                  <a:lnTo>
                    <a:pt x="40210" y="89578"/>
                  </a:lnTo>
                  <a:lnTo>
                    <a:pt x="0" y="89578"/>
                  </a:lnTo>
                  <a:lnTo>
                    <a:pt x="0" y="79426"/>
                  </a:lnTo>
                  <a:lnTo>
                    <a:pt x="72060" y="79426"/>
                  </a:lnTo>
                  <a:lnTo>
                    <a:pt x="85146" y="79171"/>
                  </a:lnTo>
                  <a:lnTo>
                    <a:pt x="97764" y="78281"/>
                  </a:lnTo>
                  <a:lnTo>
                    <a:pt x="109375" y="76570"/>
                  </a:lnTo>
                  <a:lnTo>
                    <a:pt x="119437" y="73852"/>
                  </a:lnTo>
                  <a:lnTo>
                    <a:pt x="119437" y="83606"/>
                  </a:lnTo>
                  <a:lnTo>
                    <a:pt x="110041" y="86723"/>
                  </a:lnTo>
                  <a:lnTo>
                    <a:pt x="98909" y="88533"/>
                  </a:lnTo>
                  <a:lnTo>
                    <a:pt x="86545" y="89373"/>
                  </a:lnTo>
                  <a:lnTo>
                    <a:pt x="73454" y="89578"/>
                  </a:lnTo>
                  <a:close/>
                </a:path>
                <a:path w="152400" h="179704">
                  <a:moveTo>
                    <a:pt x="152084" y="179156"/>
                  </a:moveTo>
                  <a:lnTo>
                    <a:pt x="18114" y="179156"/>
                  </a:lnTo>
                  <a:lnTo>
                    <a:pt x="18114" y="132177"/>
                  </a:lnTo>
                  <a:lnTo>
                    <a:pt x="30257" y="132177"/>
                  </a:lnTo>
                  <a:lnTo>
                    <a:pt x="30257" y="168805"/>
                  </a:lnTo>
                  <a:lnTo>
                    <a:pt x="152084" y="168805"/>
                  </a:lnTo>
                  <a:lnTo>
                    <a:pt x="152084" y="179156"/>
                  </a:lnTo>
                  <a:close/>
                </a:path>
              </a:pathLst>
            </a:custGeom>
            <a:ln w="3981">
              <a:solidFill>
                <a:srgbClr val="15151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6" name="object 186"/>
            <p:cNvSpPr/>
            <p:nvPr/>
          </p:nvSpPr>
          <p:spPr>
            <a:xfrm>
              <a:off x="1553845" y="7363180"/>
              <a:ext cx="2694305" cy="351155"/>
            </a:xfrm>
            <a:custGeom>
              <a:avLst/>
              <a:gdLst/>
              <a:ahLst/>
              <a:cxnLst/>
              <a:rect l="l" t="t" r="r" b="b"/>
              <a:pathLst>
                <a:path w="2694305" h="351154">
                  <a:moveTo>
                    <a:pt x="251980" y="129324"/>
                  </a:moveTo>
                  <a:lnTo>
                    <a:pt x="249936" y="98437"/>
                  </a:lnTo>
                  <a:lnTo>
                    <a:pt x="243928" y="72072"/>
                  </a:lnTo>
                  <a:lnTo>
                    <a:pt x="237185" y="57251"/>
                  </a:lnTo>
                  <a:lnTo>
                    <a:pt x="233857" y="49936"/>
                  </a:lnTo>
                  <a:lnTo>
                    <a:pt x="219760" y="32131"/>
                  </a:lnTo>
                  <a:lnTo>
                    <a:pt x="201828" y="18427"/>
                  </a:lnTo>
                  <a:lnTo>
                    <a:pt x="186334" y="11430"/>
                  </a:lnTo>
                  <a:lnTo>
                    <a:pt x="186334" y="136321"/>
                  </a:lnTo>
                  <a:lnTo>
                    <a:pt x="186334" y="217043"/>
                  </a:lnTo>
                  <a:lnTo>
                    <a:pt x="180594" y="261874"/>
                  </a:lnTo>
                  <a:lnTo>
                    <a:pt x="152895" y="291795"/>
                  </a:lnTo>
                  <a:lnTo>
                    <a:pt x="125984" y="295706"/>
                  </a:lnTo>
                  <a:lnTo>
                    <a:pt x="118491" y="295465"/>
                  </a:lnTo>
                  <a:lnTo>
                    <a:pt x="79908" y="278828"/>
                  </a:lnTo>
                  <a:lnTo>
                    <a:pt x="65747" y="237794"/>
                  </a:lnTo>
                  <a:lnTo>
                    <a:pt x="64960" y="223227"/>
                  </a:lnTo>
                  <a:lnTo>
                    <a:pt x="64820" y="217043"/>
                  </a:lnTo>
                  <a:lnTo>
                    <a:pt x="64820" y="136321"/>
                  </a:lnTo>
                  <a:lnTo>
                    <a:pt x="65049" y="125463"/>
                  </a:lnTo>
                  <a:lnTo>
                    <a:pt x="73190" y="84683"/>
                  </a:lnTo>
                  <a:lnTo>
                    <a:pt x="105041" y="59334"/>
                  </a:lnTo>
                  <a:lnTo>
                    <a:pt x="125984" y="57251"/>
                  </a:lnTo>
                  <a:lnTo>
                    <a:pt x="133477" y="57480"/>
                  </a:lnTo>
                  <a:lnTo>
                    <a:pt x="171653" y="73926"/>
                  </a:lnTo>
                  <a:lnTo>
                    <a:pt x="185407" y="115531"/>
                  </a:lnTo>
                  <a:lnTo>
                    <a:pt x="186182" y="129324"/>
                  </a:lnTo>
                  <a:lnTo>
                    <a:pt x="186334" y="136321"/>
                  </a:lnTo>
                  <a:lnTo>
                    <a:pt x="186334" y="11430"/>
                  </a:lnTo>
                  <a:lnTo>
                    <a:pt x="180213" y="8648"/>
                  </a:lnTo>
                  <a:lnTo>
                    <a:pt x="154940" y="2781"/>
                  </a:lnTo>
                  <a:lnTo>
                    <a:pt x="125984" y="825"/>
                  </a:lnTo>
                  <a:lnTo>
                    <a:pt x="96875" y="2781"/>
                  </a:lnTo>
                  <a:lnTo>
                    <a:pt x="49885" y="18427"/>
                  </a:lnTo>
                  <a:lnTo>
                    <a:pt x="17995" y="49936"/>
                  </a:lnTo>
                  <a:lnTo>
                    <a:pt x="2019" y="98437"/>
                  </a:lnTo>
                  <a:lnTo>
                    <a:pt x="0" y="129324"/>
                  </a:lnTo>
                  <a:lnTo>
                    <a:pt x="0" y="223227"/>
                  </a:lnTo>
                  <a:lnTo>
                    <a:pt x="8001" y="280111"/>
                  </a:lnTo>
                  <a:lnTo>
                    <a:pt x="32004" y="319811"/>
                  </a:lnTo>
                  <a:lnTo>
                    <a:pt x="71501" y="343128"/>
                  </a:lnTo>
                  <a:lnTo>
                    <a:pt x="125984" y="350901"/>
                  </a:lnTo>
                  <a:lnTo>
                    <a:pt x="155105" y="348957"/>
                  </a:lnTo>
                  <a:lnTo>
                    <a:pt x="202095" y="333413"/>
                  </a:lnTo>
                  <a:lnTo>
                    <a:pt x="233972" y="302107"/>
                  </a:lnTo>
                  <a:lnTo>
                    <a:pt x="236880" y="295706"/>
                  </a:lnTo>
                  <a:lnTo>
                    <a:pt x="236994" y="295465"/>
                  </a:lnTo>
                  <a:lnTo>
                    <a:pt x="243979" y="280111"/>
                  </a:lnTo>
                  <a:lnTo>
                    <a:pt x="249974" y="253822"/>
                  </a:lnTo>
                  <a:lnTo>
                    <a:pt x="251980" y="223227"/>
                  </a:lnTo>
                  <a:lnTo>
                    <a:pt x="251980" y="129324"/>
                  </a:lnTo>
                  <a:close/>
                </a:path>
                <a:path w="2694305" h="351154">
                  <a:moveTo>
                    <a:pt x="504367" y="290360"/>
                  </a:moveTo>
                  <a:lnTo>
                    <a:pt x="394271" y="290360"/>
                  </a:lnTo>
                  <a:lnTo>
                    <a:pt x="404723" y="276923"/>
                  </a:lnTo>
                  <a:lnTo>
                    <a:pt x="421208" y="254495"/>
                  </a:lnTo>
                  <a:lnTo>
                    <a:pt x="446265" y="218897"/>
                  </a:lnTo>
                  <a:lnTo>
                    <a:pt x="469747" y="182803"/>
                  </a:lnTo>
                  <a:lnTo>
                    <a:pt x="492125" y="135369"/>
                  </a:lnTo>
                  <a:lnTo>
                    <a:pt x="497027" y="106400"/>
                  </a:lnTo>
                  <a:lnTo>
                    <a:pt x="497027" y="98437"/>
                  </a:lnTo>
                  <a:lnTo>
                    <a:pt x="490093" y="56781"/>
                  </a:lnTo>
                  <a:lnTo>
                    <a:pt x="453809" y="14478"/>
                  </a:lnTo>
                  <a:lnTo>
                    <a:pt x="413029" y="1612"/>
                  </a:lnTo>
                  <a:lnTo>
                    <a:pt x="387756" y="0"/>
                  </a:lnTo>
                  <a:lnTo>
                    <a:pt x="377659" y="342"/>
                  </a:lnTo>
                  <a:lnTo>
                    <a:pt x="339471" y="8458"/>
                  </a:lnTo>
                  <a:lnTo>
                    <a:pt x="301358" y="36817"/>
                  </a:lnTo>
                  <a:lnTo>
                    <a:pt x="282448" y="75882"/>
                  </a:lnTo>
                  <a:lnTo>
                    <a:pt x="278472" y="101727"/>
                  </a:lnTo>
                  <a:lnTo>
                    <a:pt x="342900" y="101727"/>
                  </a:lnTo>
                  <a:lnTo>
                    <a:pt x="343166" y="96240"/>
                  </a:lnTo>
                  <a:lnTo>
                    <a:pt x="344055" y="90881"/>
                  </a:lnTo>
                  <a:lnTo>
                    <a:pt x="372262" y="59309"/>
                  </a:lnTo>
                  <a:lnTo>
                    <a:pt x="379463" y="58077"/>
                  </a:lnTo>
                  <a:lnTo>
                    <a:pt x="388162" y="58077"/>
                  </a:lnTo>
                  <a:lnTo>
                    <a:pt x="425729" y="75222"/>
                  </a:lnTo>
                  <a:lnTo>
                    <a:pt x="430974" y="98844"/>
                  </a:lnTo>
                  <a:lnTo>
                    <a:pt x="430974" y="103784"/>
                  </a:lnTo>
                  <a:lnTo>
                    <a:pt x="418528" y="146824"/>
                  </a:lnTo>
                  <a:lnTo>
                    <a:pt x="394271" y="187185"/>
                  </a:lnTo>
                  <a:lnTo>
                    <a:pt x="368249" y="222161"/>
                  </a:lnTo>
                  <a:lnTo>
                    <a:pt x="306920" y="301320"/>
                  </a:lnTo>
                  <a:lnTo>
                    <a:pt x="272770" y="343077"/>
                  </a:lnTo>
                  <a:lnTo>
                    <a:pt x="273177" y="344309"/>
                  </a:lnTo>
                  <a:lnTo>
                    <a:pt x="504367" y="344309"/>
                  </a:lnTo>
                  <a:lnTo>
                    <a:pt x="504367" y="290360"/>
                  </a:lnTo>
                  <a:close/>
                </a:path>
                <a:path w="2694305" h="351154">
                  <a:moveTo>
                    <a:pt x="684987" y="156502"/>
                  </a:moveTo>
                  <a:lnTo>
                    <a:pt x="533311" y="156502"/>
                  </a:lnTo>
                  <a:lnTo>
                    <a:pt x="533311" y="212928"/>
                  </a:lnTo>
                  <a:lnTo>
                    <a:pt x="684987" y="212928"/>
                  </a:lnTo>
                  <a:lnTo>
                    <a:pt x="684987" y="156502"/>
                  </a:lnTo>
                  <a:close/>
                </a:path>
                <a:path w="2694305" h="351154">
                  <a:moveTo>
                    <a:pt x="940231" y="238048"/>
                  </a:moveTo>
                  <a:lnTo>
                    <a:pt x="932484" y="191719"/>
                  </a:lnTo>
                  <a:lnTo>
                    <a:pt x="910056" y="157327"/>
                  </a:lnTo>
                  <a:lnTo>
                    <a:pt x="874382" y="135915"/>
                  </a:lnTo>
                  <a:lnTo>
                    <a:pt x="827290" y="128498"/>
                  </a:lnTo>
                  <a:lnTo>
                    <a:pt x="790587" y="128498"/>
                  </a:lnTo>
                  <a:lnTo>
                    <a:pt x="790587" y="67551"/>
                  </a:lnTo>
                  <a:lnTo>
                    <a:pt x="926363" y="67551"/>
                  </a:lnTo>
                  <a:lnTo>
                    <a:pt x="926363" y="11531"/>
                  </a:lnTo>
                  <a:lnTo>
                    <a:pt x="724535" y="11531"/>
                  </a:lnTo>
                  <a:lnTo>
                    <a:pt x="724535" y="184924"/>
                  </a:lnTo>
                  <a:lnTo>
                    <a:pt x="825385" y="184924"/>
                  </a:lnTo>
                  <a:lnTo>
                    <a:pt x="833335" y="185813"/>
                  </a:lnTo>
                  <a:lnTo>
                    <a:pt x="868260" y="205930"/>
                  </a:lnTo>
                  <a:lnTo>
                    <a:pt x="875398" y="227203"/>
                  </a:lnTo>
                  <a:lnTo>
                    <a:pt x="875398" y="244779"/>
                  </a:lnTo>
                  <a:lnTo>
                    <a:pt x="860653" y="282803"/>
                  </a:lnTo>
                  <a:lnTo>
                    <a:pt x="834758" y="294894"/>
                  </a:lnTo>
                  <a:lnTo>
                    <a:pt x="825246" y="294894"/>
                  </a:lnTo>
                  <a:lnTo>
                    <a:pt x="785977" y="280085"/>
                  </a:lnTo>
                  <a:lnTo>
                    <a:pt x="776732" y="256997"/>
                  </a:lnTo>
                  <a:lnTo>
                    <a:pt x="718019" y="256997"/>
                  </a:lnTo>
                  <a:lnTo>
                    <a:pt x="728611" y="300659"/>
                  </a:lnTo>
                  <a:lnTo>
                    <a:pt x="761250" y="334645"/>
                  </a:lnTo>
                  <a:lnTo>
                    <a:pt x="805726" y="348894"/>
                  </a:lnTo>
                  <a:lnTo>
                    <a:pt x="824433" y="350075"/>
                  </a:lnTo>
                  <a:lnTo>
                    <a:pt x="837171" y="349643"/>
                  </a:lnTo>
                  <a:lnTo>
                    <a:pt x="881951" y="339140"/>
                  </a:lnTo>
                  <a:lnTo>
                    <a:pt x="915136" y="314629"/>
                  </a:lnTo>
                  <a:lnTo>
                    <a:pt x="935139" y="276123"/>
                  </a:lnTo>
                  <a:lnTo>
                    <a:pt x="939533" y="251612"/>
                  </a:lnTo>
                  <a:lnTo>
                    <a:pt x="940231" y="238048"/>
                  </a:lnTo>
                  <a:close/>
                </a:path>
                <a:path w="2694305" h="351154">
                  <a:moveTo>
                    <a:pt x="1204849" y="125476"/>
                  </a:moveTo>
                  <a:lnTo>
                    <a:pt x="1201864" y="87172"/>
                  </a:lnTo>
                  <a:lnTo>
                    <a:pt x="1187005" y="47701"/>
                  </a:lnTo>
                  <a:lnTo>
                    <a:pt x="1155217" y="16764"/>
                  </a:lnTo>
                  <a:lnTo>
                    <a:pt x="1139177" y="8940"/>
                  </a:lnTo>
                  <a:lnTo>
                    <a:pt x="1139177" y="117386"/>
                  </a:lnTo>
                  <a:lnTo>
                    <a:pt x="1139113" y="119024"/>
                  </a:lnTo>
                  <a:lnTo>
                    <a:pt x="1125537" y="159181"/>
                  </a:lnTo>
                  <a:lnTo>
                    <a:pt x="1083754" y="174625"/>
                  </a:lnTo>
                  <a:lnTo>
                    <a:pt x="1071753" y="173659"/>
                  </a:lnTo>
                  <a:lnTo>
                    <a:pt x="1040434" y="150774"/>
                  </a:lnTo>
                  <a:lnTo>
                    <a:pt x="1032789" y="117386"/>
                  </a:lnTo>
                  <a:lnTo>
                    <a:pt x="1033246" y="105562"/>
                  </a:lnTo>
                  <a:lnTo>
                    <a:pt x="1054455" y="65112"/>
                  </a:lnTo>
                  <a:lnTo>
                    <a:pt x="1064234" y="60185"/>
                  </a:lnTo>
                  <a:lnTo>
                    <a:pt x="1064425" y="60185"/>
                  </a:lnTo>
                  <a:lnTo>
                    <a:pt x="1075245" y="57365"/>
                  </a:lnTo>
                  <a:lnTo>
                    <a:pt x="1075486" y="57365"/>
                  </a:lnTo>
                  <a:lnTo>
                    <a:pt x="1087831" y="56426"/>
                  </a:lnTo>
                  <a:lnTo>
                    <a:pt x="1099375" y="57365"/>
                  </a:lnTo>
                  <a:lnTo>
                    <a:pt x="1131633" y="79997"/>
                  </a:lnTo>
                  <a:lnTo>
                    <a:pt x="1139177" y="117386"/>
                  </a:lnTo>
                  <a:lnTo>
                    <a:pt x="1139177" y="8940"/>
                  </a:lnTo>
                  <a:lnTo>
                    <a:pt x="1132027" y="6146"/>
                  </a:lnTo>
                  <a:lnTo>
                    <a:pt x="1118260" y="2730"/>
                  </a:lnTo>
                  <a:lnTo>
                    <a:pt x="1102982" y="685"/>
                  </a:lnTo>
                  <a:lnTo>
                    <a:pt x="1086192" y="0"/>
                  </a:lnTo>
                  <a:lnTo>
                    <a:pt x="1072870" y="520"/>
                  </a:lnTo>
                  <a:lnTo>
                    <a:pt x="1026274" y="12801"/>
                  </a:lnTo>
                  <a:lnTo>
                    <a:pt x="992352" y="39776"/>
                  </a:lnTo>
                  <a:lnTo>
                    <a:pt x="972540" y="80645"/>
                  </a:lnTo>
                  <a:lnTo>
                    <a:pt x="968387" y="107657"/>
                  </a:lnTo>
                  <a:lnTo>
                    <a:pt x="967955" y="119024"/>
                  </a:lnTo>
                  <a:lnTo>
                    <a:pt x="975093" y="162687"/>
                  </a:lnTo>
                  <a:lnTo>
                    <a:pt x="995476" y="197688"/>
                  </a:lnTo>
                  <a:lnTo>
                    <a:pt x="1027887" y="221170"/>
                  </a:lnTo>
                  <a:lnTo>
                    <a:pt x="1071524" y="230225"/>
                  </a:lnTo>
                  <a:lnTo>
                    <a:pt x="1074508" y="230225"/>
                  </a:lnTo>
                  <a:lnTo>
                    <a:pt x="1077912" y="230085"/>
                  </a:lnTo>
                  <a:lnTo>
                    <a:pt x="1085989" y="229501"/>
                  </a:lnTo>
                  <a:lnTo>
                    <a:pt x="1085824" y="229501"/>
                  </a:lnTo>
                  <a:lnTo>
                    <a:pt x="1089253" y="229133"/>
                  </a:lnTo>
                  <a:lnTo>
                    <a:pt x="1111072" y="222808"/>
                  </a:lnTo>
                  <a:lnTo>
                    <a:pt x="1053172" y="344309"/>
                  </a:lnTo>
                  <a:lnTo>
                    <a:pt x="1123302" y="344309"/>
                  </a:lnTo>
                  <a:lnTo>
                    <a:pt x="1177645" y="222808"/>
                  </a:lnTo>
                  <a:lnTo>
                    <a:pt x="1190167" y="194805"/>
                  </a:lnTo>
                  <a:lnTo>
                    <a:pt x="1191806" y="191236"/>
                  </a:lnTo>
                  <a:lnTo>
                    <a:pt x="1193495" y="186639"/>
                  </a:lnTo>
                  <a:lnTo>
                    <a:pt x="1197038" y="175387"/>
                  </a:lnTo>
                  <a:lnTo>
                    <a:pt x="1197229" y="174625"/>
                  </a:lnTo>
                  <a:lnTo>
                    <a:pt x="1198664" y="169202"/>
                  </a:lnTo>
                  <a:lnTo>
                    <a:pt x="1201648" y="155752"/>
                  </a:lnTo>
                  <a:lnTo>
                    <a:pt x="1202804" y="148539"/>
                  </a:lnTo>
                  <a:lnTo>
                    <a:pt x="1204442" y="133172"/>
                  </a:lnTo>
                  <a:lnTo>
                    <a:pt x="1204849" y="125476"/>
                  </a:lnTo>
                  <a:close/>
                </a:path>
                <a:path w="2694305" h="351154">
                  <a:moveTo>
                    <a:pt x="1461312" y="238048"/>
                  </a:moveTo>
                  <a:lnTo>
                    <a:pt x="1453565" y="191719"/>
                  </a:lnTo>
                  <a:lnTo>
                    <a:pt x="1431137" y="157327"/>
                  </a:lnTo>
                  <a:lnTo>
                    <a:pt x="1395463" y="135915"/>
                  </a:lnTo>
                  <a:lnTo>
                    <a:pt x="1348371" y="128498"/>
                  </a:lnTo>
                  <a:lnTo>
                    <a:pt x="1311668" y="128498"/>
                  </a:lnTo>
                  <a:lnTo>
                    <a:pt x="1311668" y="67551"/>
                  </a:lnTo>
                  <a:lnTo>
                    <a:pt x="1447444" y="67551"/>
                  </a:lnTo>
                  <a:lnTo>
                    <a:pt x="1447444" y="11531"/>
                  </a:lnTo>
                  <a:lnTo>
                    <a:pt x="1245616" y="11531"/>
                  </a:lnTo>
                  <a:lnTo>
                    <a:pt x="1245616" y="184924"/>
                  </a:lnTo>
                  <a:lnTo>
                    <a:pt x="1346466" y="184924"/>
                  </a:lnTo>
                  <a:lnTo>
                    <a:pt x="1354416" y="185813"/>
                  </a:lnTo>
                  <a:lnTo>
                    <a:pt x="1389341" y="205930"/>
                  </a:lnTo>
                  <a:lnTo>
                    <a:pt x="1396479" y="227203"/>
                  </a:lnTo>
                  <a:lnTo>
                    <a:pt x="1396479" y="244779"/>
                  </a:lnTo>
                  <a:lnTo>
                    <a:pt x="1381734" y="282803"/>
                  </a:lnTo>
                  <a:lnTo>
                    <a:pt x="1355839" y="294894"/>
                  </a:lnTo>
                  <a:lnTo>
                    <a:pt x="1346327" y="294894"/>
                  </a:lnTo>
                  <a:lnTo>
                    <a:pt x="1307058" y="280085"/>
                  </a:lnTo>
                  <a:lnTo>
                    <a:pt x="1297813" y="256997"/>
                  </a:lnTo>
                  <a:lnTo>
                    <a:pt x="1239100" y="256997"/>
                  </a:lnTo>
                  <a:lnTo>
                    <a:pt x="1249692" y="300659"/>
                  </a:lnTo>
                  <a:lnTo>
                    <a:pt x="1282331" y="334645"/>
                  </a:lnTo>
                  <a:lnTo>
                    <a:pt x="1326807" y="348894"/>
                  </a:lnTo>
                  <a:lnTo>
                    <a:pt x="1345514" y="350075"/>
                  </a:lnTo>
                  <a:lnTo>
                    <a:pt x="1358252" y="349643"/>
                  </a:lnTo>
                  <a:lnTo>
                    <a:pt x="1403032" y="339140"/>
                  </a:lnTo>
                  <a:lnTo>
                    <a:pt x="1436217" y="314629"/>
                  </a:lnTo>
                  <a:lnTo>
                    <a:pt x="1456232" y="276123"/>
                  </a:lnTo>
                  <a:lnTo>
                    <a:pt x="1460614" y="251612"/>
                  </a:lnTo>
                  <a:lnTo>
                    <a:pt x="1461312" y="238048"/>
                  </a:lnTo>
                  <a:close/>
                </a:path>
                <a:path w="2694305" h="351154">
                  <a:moveTo>
                    <a:pt x="1643976" y="156502"/>
                  </a:moveTo>
                  <a:lnTo>
                    <a:pt x="1492300" y="156502"/>
                  </a:lnTo>
                  <a:lnTo>
                    <a:pt x="1492300" y="212928"/>
                  </a:lnTo>
                  <a:lnTo>
                    <a:pt x="1643976" y="212928"/>
                  </a:lnTo>
                  <a:lnTo>
                    <a:pt x="1643976" y="156502"/>
                  </a:lnTo>
                  <a:close/>
                </a:path>
                <a:path w="2694305" h="351154">
                  <a:moveTo>
                    <a:pt x="1897583" y="290360"/>
                  </a:moveTo>
                  <a:lnTo>
                    <a:pt x="1787499" y="290360"/>
                  </a:lnTo>
                  <a:lnTo>
                    <a:pt x="1797951" y="276923"/>
                  </a:lnTo>
                  <a:lnTo>
                    <a:pt x="1814436" y="254495"/>
                  </a:lnTo>
                  <a:lnTo>
                    <a:pt x="1839480" y="218897"/>
                  </a:lnTo>
                  <a:lnTo>
                    <a:pt x="1862963" y="182803"/>
                  </a:lnTo>
                  <a:lnTo>
                    <a:pt x="1885353" y="135369"/>
                  </a:lnTo>
                  <a:lnTo>
                    <a:pt x="1890242" y="106400"/>
                  </a:lnTo>
                  <a:lnTo>
                    <a:pt x="1890242" y="98437"/>
                  </a:lnTo>
                  <a:lnTo>
                    <a:pt x="1883321" y="56781"/>
                  </a:lnTo>
                  <a:lnTo>
                    <a:pt x="1847024" y="14478"/>
                  </a:lnTo>
                  <a:lnTo>
                    <a:pt x="1806257" y="1612"/>
                  </a:lnTo>
                  <a:lnTo>
                    <a:pt x="1780971" y="0"/>
                  </a:lnTo>
                  <a:lnTo>
                    <a:pt x="1770888" y="342"/>
                  </a:lnTo>
                  <a:lnTo>
                    <a:pt x="1732699" y="8458"/>
                  </a:lnTo>
                  <a:lnTo>
                    <a:pt x="1694586" y="36817"/>
                  </a:lnTo>
                  <a:lnTo>
                    <a:pt x="1675676" y="75882"/>
                  </a:lnTo>
                  <a:lnTo>
                    <a:pt x="1671701" y="101727"/>
                  </a:lnTo>
                  <a:lnTo>
                    <a:pt x="1736128" y="101727"/>
                  </a:lnTo>
                  <a:lnTo>
                    <a:pt x="1736394" y="96240"/>
                  </a:lnTo>
                  <a:lnTo>
                    <a:pt x="1737283" y="90881"/>
                  </a:lnTo>
                  <a:lnTo>
                    <a:pt x="1765477" y="59309"/>
                  </a:lnTo>
                  <a:lnTo>
                    <a:pt x="1772678" y="58077"/>
                  </a:lnTo>
                  <a:lnTo>
                    <a:pt x="1781378" y="58077"/>
                  </a:lnTo>
                  <a:lnTo>
                    <a:pt x="1818957" y="75222"/>
                  </a:lnTo>
                  <a:lnTo>
                    <a:pt x="1824189" y="98844"/>
                  </a:lnTo>
                  <a:lnTo>
                    <a:pt x="1824189" y="103784"/>
                  </a:lnTo>
                  <a:lnTo>
                    <a:pt x="1811756" y="146824"/>
                  </a:lnTo>
                  <a:lnTo>
                    <a:pt x="1787499" y="187185"/>
                  </a:lnTo>
                  <a:lnTo>
                    <a:pt x="1761464" y="222161"/>
                  </a:lnTo>
                  <a:lnTo>
                    <a:pt x="1700136" y="301320"/>
                  </a:lnTo>
                  <a:lnTo>
                    <a:pt x="1665998" y="343077"/>
                  </a:lnTo>
                  <a:lnTo>
                    <a:pt x="1666405" y="344309"/>
                  </a:lnTo>
                  <a:lnTo>
                    <a:pt x="1897583" y="344309"/>
                  </a:lnTo>
                  <a:lnTo>
                    <a:pt x="1897583" y="290360"/>
                  </a:lnTo>
                  <a:close/>
                </a:path>
                <a:path w="2694305" h="351154">
                  <a:moveTo>
                    <a:pt x="2175256" y="129324"/>
                  </a:moveTo>
                  <a:lnTo>
                    <a:pt x="2173211" y="98437"/>
                  </a:lnTo>
                  <a:lnTo>
                    <a:pt x="2167204" y="72072"/>
                  </a:lnTo>
                  <a:lnTo>
                    <a:pt x="2160460" y="57251"/>
                  </a:lnTo>
                  <a:lnTo>
                    <a:pt x="2157133" y="49936"/>
                  </a:lnTo>
                  <a:lnTo>
                    <a:pt x="2143036" y="32131"/>
                  </a:lnTo>
                  <a:lnTo>
                    <a:pt x="2125103" y="18427"/>
                  </a:lnTo>
                  <a:lnTo>
                    <a:pt x="2109609" y="11430"/>
                  </a:lnTo>
                  <a:lnTo>
                    <a:pt x="2109609" y="136321"/>
                  </a:lnTo>
                  <a:lnTo>
                    <a:pt x="2109609" y="217043"/>
                  </a:lnTo>
                  <a:lnTo>
                    <a:pt x="2103869" y="261874"/>
                  </a:lnTo>
                  <a:lnTo>
                    <a:pt x="2076170" y="291795"/>
                  </a:lnTo>
                  <a:lnTo>
                    <a:pt x="2049259" y="295706"/>
                  </a:lnTo>
                  <a:lnTo>
                    <a:pt x="2041766" y="295465"/>
                  </a:lnTo>
                  <a:lnTo>
                    <a:pt x="2003183" y="278828"/>
                  </a:lnTo>
                  <a:lnTo>
                    <a:pt x="1989023" y="237794"/>
                  </a:lnTo>
                  <a:lnTo>
                    <a:pt x="1988108" y="217043"/>
                  </a:lnTo>
                  <a:lnTo>
                    <a:pt x="1988108" y="136321"/>
                  </a:lnTo>
                  <a:lnTo>
                    <a:pt x="1993861" y="91186"/>
                  </a:lnTo>
                  <a:lnTo>
                    <a:pt x="2022348" y="60960"/>
                  </a:lnTo>
                  <a:lnTo>
                    <a:pt x="2049259" y="57251"/>
                  </a:lnTo>
                  <a:lnTo>
                    <a:pt x="2056752" y="57480"/>
                  </a:lnTo>
                  <a:lnTo>
                    <a:pt x="2094928" y="73926"/>
                  </a:lnTo>
                  <a:lnTo>
                    <a:pt x="2108695" y="115531"/>
                  </a:lnTo>
                  <a:lnTo>
                    <a:pt x="2109457" y="129324"/>
                  </a:lnTo>
                  <a:lnTo>
                    <a:pt x="2109609" y="136321"/>
                  </a:lnTo>
                  <a:lnTo>
                    <a:pt x="2109609" y="11430"/>
                  </a:lnTo>
                  <a:lnTo>
                    <a:pt x="2103488" y="8648"/>
                  </a:lnTo>
                  <a:lnTo>
                    <a:pt x="2078215" y="2781"/>
                  </a:lnTo>
                  <a:lnTo>
                    <a:pt x="2049259" y="825"/>
                  </a:lnTo>
                  <a:lnTo>
                    <a:pt x="2020150" y="2781"/>
                  </a:lnTo>
                  <a:lnTo>
                    <a:pt x="1973160" y="18427"/>
                  </a:lnTo>
                  <a:lnTo>
                    <a:pt x="1941271" y="49936"/>
                  </a:lnTo>
                  <a:lnTo>
                    <a:pt x="1925294" y="98437"/>
                  </a:lnTo>
                  <a:lnTo>
                    <a:pt x="1923275" y="129324"/>
                  </a:lnTo>
                  <a:lnTo>
                    <a:pt x="1923275" y="223227"/>
                  </a:lnTo>
                  <a:lnTo>
                    <a:pt x="1931276" y="280111"/>
                  </a:lnTo>
                  <a:lnTo>
                    <a:pt x="1955279" y="319811"/>
                  </a:lnTo>
                  <a:lnTo>
                    <a:pt x="1994776" y="343128"/>
                  </a:lnTo>
                  <a:lnTo>
                    <a:pt x="2049259" y="350901"/>
                  </a:lnTo>
                  <a:lnTo>
                    <a:pt x="2078380" y="348957"/>
                  </a:lnTo>
                  <a:lnTo>
                    <a:pt x="2125370" y="333413"/>
                  </a:lnTo>
                  <a:lnTo>
                    <a:pt x="2157247" y="302107"/>
                  </a:lnTo>
                  <a:lnTo>
                    <a:pt x="2160155" y="295706"/>
                  </a:lnTo>
                  <a:lnTo>
                    <a:pt x="2160270" y="295465"/>
                  </a:lnTo>
                  <a:lnTo>
                    <a:pt x="2167255" y="280111"/>
                  </a:lnTo>
                  <a:lnTo>
                    <a:pt x="2173249" y="253822"/>
                  </a:lnTo>
                  <a:lnTo>
                    <a:pt x="2175256" y="223227"/>
                  </a:lnTo>
                  <a:lnTo>
                    <a:pt x="2175256" y="129324"/>
                  </a:lnTo>
                  <a:close/>
                </a:path>
                <a:path w="2694305" h="351154">
                  <a:moveTo>
                    <a:pt x="2440686" y="125476"/>
                  </a:moveTo>
                  <a:lnTo>
                    <a:pt x="2437701" y="87172"/>
                  </a:lnTo>
                  <a:lnTo>
                    <a:pt x="2422842" y="47701"/>
                  </a:lnTo>
                  <a:lnTo>
                    <a:pt x="2391054" y="16764"/>
                  </a:lnTo>
                  <a:lnTo>
                    <a:pt x="2375014" y="8940"/>
                  </a:lnTo>
                  <a:lnTo>
                    <a:pt x="2375014" y="117386"/>
                  </a:lnTo>
                  <a:lnTo>
                    <a:pt x="2374950" y="119024"/>
                  </a:lnTo>
                  <a:lnTo>
                    <a:pt x="2361387" y="159181"/>
                  </a:lnTo>
                  <a:lnTo>
                    <a:pt x="2319591" y="174625"/>
                  </a:lnTo>
                  <a:lnTo>
                    <a:pt x="2307590" y="173659"/>
                  </a:lnTo>
                  <a:lnTo>
                    <a:pt x="2276271" y="150774"/>
                  </a:lnTo>
                  <a:lnTo>
                    <a:pt x="2268626" y="117386"/>
                  </a:lnTo>
                  <a:lnTo>
                    <a:pt x="2269083" y="105562"/>
                  </a:lnTo>
                  <a:lnTo>
                    <a:pt x="2290292" y="65112"/>
                  </a:lnTo>
                  <a:lnTo>
                    <a:pt x="2300071" y="60185"/>
                  </a:lnTo>
                  <a:lnTo>
                    <a:pt x="2300262" y="60185"/>
                  </a:lnTo>
                  <a:lnTo>
                    <a:pt x="2311082" y="57365"/>
                  </a:lnTo>
                  <a:lnTo>
                    <a:pt x="2311323" y="57365"/>
                  </a:lnTo>
                  <a:lnTo>
                    <a:pt x="2323668" y="56426"/>
                  </a:lnTo>
                  <a:lnTo>
                    <a:pt x="2335212" y="57365"/>
                  </a:lnTo>
                  <a:lnTo>
                    <a:pt x="2367470" y="79997"/>
                  </a:lnTo>
                  <a:lnTo>
                    <a:pt x="2375014" y="117386"/>
                  </a:lnTo>
                  <a:lnTo>
                    <a:pt x="2375014" y="8940"/>
                  </a:lnTo>
                  <a:lnTo>
                    <a:pt x="2367864" y="6146"/>
                  </a:lnTo>
                  <a:lnTo>
                    <a:pt x="2354097" y="2730"/>
                  </a:lnTo>
                  <a:lnTo>
                    <a:pt x="2338819" y="685"/>
                  </a:lnTo>
                  <a:lnTo>
                    <a:pt x="2322030" y="0"/>
                  </a:lnTo>
                  <a:lnTo>
                    <a:pt x="2308707" y="520"/>
                  </a:lnTo>
                  <a:lnTo>
                    <a:pt x="2262111" y="12801"/>
                  </a:lnTo>
                  <a:lnTo>
                    <a:pt x="2228189" y="39776"/>
                  </a:lnTo>
                  <a:lnTo>
                    <a:pt x="2208377" y="80645"/>
                  </a:lnTo>
                  <a:lnTo>
                    <a:pt x="2204224" y="107657"/>
                  </a:lnTo>
                  <a:lnTo>
                    <a:pt x="2203793" y="119024"/>
                  </a:lnTo>
                  <a:lnTo>
                    <a:pt x="2210930" y="162687"/>
                  </a:lnTo>
                  <a:lnTo>
                    <a:pt x="2231313" y="197688"/>
                  </a:lnTo>
                  <a:lnTo>
                    <a:pt x="2263724" y="221170"/>
                  </a:lnTo>
                  <a:lnTo>
                    <a:pt x="2307361" y="230225"/>
                  </a:lnTo>
                  <a:lnTo>
                    <a:pt x="2310346" y="230225"/>
                  </a:lnTo>
                  <a:lnTo>
                    <a:pt x="2313749" y="230085"/>
                  </a:lnTo>
                  <a:lnTo>
                    <a:pt x="2321826" y="229501"/>
                  </a:lnTo>
                  <a:lnTo>
                    <a:pt x="2321661" y="229501"/>
                  </a:lnTo>
                  <a:lnTo>
                    <a:pt x="2325090" y="229133"/>
                  </a:lnTo>
                  <a:lnTo>
                    <a:pt x="2346909" y="222808"/>
                  </a:lnTo>
                  <a:lnTo>
                    <a:pt x="2289010" y="344309"/>
                  </a:lnTo>
                  <a:lnTo>
                    <a:pt x="2359139" y="344309"/>
                  </a:lnTo>
                  <a:lnTo>
                    <a:pt x="2413482" y="222808"/>
                  </a:lnTo>
                  <a:lnTo>
                    <a:pt x="2426004" y="194805"/>
                  </a:lnTo>
                  <a:lnTo>
                    <a:pt x="2427643" y="191236"/>
                  </a:lnTo>
                  <a:lnTo>
                    <a:pt x="2429332" y="186639"/>
                  </a:lnTo>
                  <a:lnTo>
                    <a:pt x="2432875" y="175387"/>
                  </a:lnTo>
                  <a:lnTo>
                    <a:pt x="2433066" y="174625"/>
                  </a:lnTo>
                  <a:lnTo>
                    <a:pt x="2434501" y="169202"/>
                  </a:lnTo>
                  <a:lnTo>
                    <a:pt x="2437498" y="155752"/>
                  </a:lnTo>
                  <a:lnTo>
                    <a:pt x="2438641" y="148539"/>
                  </a:lnTo>
                  <a:lnTo>
                    <a:pt x="2440279" y="133172"/>
                  </a:lnTo>
                  <a:lnTo>
                    <a:pt x="2440686" y="125476"/>
                  </a:lnTo>
                  <a:close/>
                </a:path>
                <a:path w="2694305" h="351154">
                  <a:moveTo>
                    <a:pt x="2694292" y="11531"/>
                  </a:moveTo>
                  <a:lnTo>
                    <a:pt x="2459444" y="11531"/>
                  </a:lnTo>
                  <a:lnTo>
                    <a:pt x="2459444" y="67551"/>
                  </a:lnTo>
                  <a:lnTo>
                    <a:pt x="2602153" y="67551"/>
                  </a:lnTo>
                  <a:lnTo>
                    <a:pt x="2574937" y="141630"/>
                  </a:lnTo>
                  <a:lnTo>
                    <a:pt x="2547924" y="213131"/>
                  </a:lnTo>
                  <a:lnTo>
                    <a:pt x="2521623" y="281038"/>
                  </a:lnTo>
                  <a:lnTo>
                    <a:pt x="2496540" y="344309"/>
                  </a:lnTo>
                  <a:lnTo>
                    <a:pt x="2567089" y="344309"/>
                  </a:lnTo>
                  <a:lnTo>
                    <a:pt x="2582976" y="304876"/>
                  </a:lnTo>
                  <a:lnTo>
                    <a:pt x="2598839" y="264820"/>
                  </a:lnTo>
                  <a:lnTo>
                    <a:pt x="2614676" y="224155"/>
                  </a:lnTo>
                  <a:lnTo>
                    <a:pt x="2630487" y="182867"/>
                  </a:lnTo>
                  <a:lnTo>
                    <a:pt x="2662237" y="98437"/>
                  </a:lnTo>
                  <a:lnTo>
                    <a:pt x="2694292" y="11531"/>
                  </a:lnTo>
                  <a:close/>
                </a:path>
              </a:pathLst>
            </a:custGeom>
            <a:solidFill>
              <a:srgbClr val="DD4D5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7" name="object 187"/>
            <p:cNvSpPr/>
            <p:nvPr/>
          </p:nvSpPr>
          <p:spPr>
            <a:xfrm>
              <a:off x="4537784" y="7877059"/>
              <a:ext cx="295275" cy="295275"/>
            </a:xfrm>
            <a:custGeom>
              <a:avLst/>
              <a:gdLst/>
              <a:ahLst/>
              <a:cxnLst/>
              <a:rect l="l" t="t" r="r" b="b"/>
              <a:pathLst>
                <a:path w="295275" h="295275">
                  <a:moveTo>
                    <a:pt x="0" y="294853"/>
                  </a:moveTo>
                  <a:lnTo>
                    <a:pt x="294852" y="294852"/>
                  </a:lnTo>
                  <a:lnTo>
                    <a:pt x="294852" y="0"/>
                  </a:lnTo>
                  <a:lnTo>
                    <a:pt x="0" y="294853"/>
                  </a:lnTo>
                  <a:close/>
                </a:path>
              </a:pathLst>
            </a:custGeom>
            <a:solidFill>
              <a:srgbClr val="787878">
                <a:alpha val="7999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2026-09-15T02:30:38Z</dcterms:created>
  <dcterms:modified xsi:type="dcterms:W3CDTF">2026-09-15T02:30:38Z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2026-09-15T00:00:00Z</vt:filetime>
  </property>
  <property fmtid="{D5CDD505-2E9C-101B-9397-08002B2CF9AE}" pid="3" name="LastSaved">
    <vt:filetime>2026-09-15T00:00:00Z</vt:filetime>
  </property>
</Properties>
</file>